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D1145-83F6-41D8-BDEA-20826EB402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96FB3-083B-440B-A297-714726CA6A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9D35F-B1B7-4842-807B-8E248A525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84E9-660C-4BD7-9EE7-88557F650B93}" type="datetimeFigureOut">
              <a:rPr lang="fr-CH" smtClean="0"/>
              <a:t>05.03.2020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D77C1-8C6B-4F4F-97C9-428959337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370EA-F1B8-45D5-89A6-3DCDF6E10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CF2D-7D34-4177-8944-90979E0AA2B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2749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51EED-FB2B-4AB5-A352-2AFDB5512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DA5C26-E265-4E97-9E6A-E8B5A40F2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F8946-7E3B-4A82-8F70-AA91483DE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84E9-660C-4BD7-9EE7-88557F650B93}" type="datetimeFigureOut">
              <a:rPr lang="fr-CH" smtClean="0"/>
              <a:t>05.03.2020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3AC2A-1A62-4FD0-9D6C-D14D7C706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0B675-B1AF-4B13-920E-806D806FF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CF2D-7D34-4177-8944-90979E0AA2B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678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3B617E-5ECF-48F9-8F1C-0F1A3AAB24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65DC0-D543-4803-B2ED-AF62FC96A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B2ADA-1495-487B-8036-000B27EA3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84E9-660C-4BD7-9EE7-88557F650B93}" type="datetimeFigureOut">
              <a:rPr lang="fr-CH" smtClean="0"/>
              <a:t>05.03.2020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0ED0B-EA40-4328-8E7C-9BFF1362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9CF51-15E7-4A74-91E4-AC95DAC9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CF2D-7D34-4177-8944-90979E0AA2B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5012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4E8BC-4BEF-4A2B-AB67-5A3124EB1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35C3F-1800-4F6A-AA94-64DBD0E28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BF9F9-CFEB-4C6C-8D77-4FCD9E695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84E9-660C-4BD7-9EE7-88557F650B93}" type="datetimeFigureOut">
              <a:rPr lang="fr-CH" smtClean="0"/>
              <a:t>05.03.2020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8645F-9CBE-4E15-A876-A7042AE19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060E9-EADA-43C9-A173-1847A800C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CF2D-7D34-4177-8944-90979E0AA2B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0965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836B1-CDF9-4949-A31A-4CE80D982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322A5E-BBEA-41CE-9A5B-B381FC6FE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3ED18-1554-41F2-B590-C4EA81686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84E9-660C-4BD7-9EE7-88557F650B93}" type="datetimeFigureOut">
              <a:rPr lang="fr-CH" smtClean="0"/>
              <a:t>05.03.2020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FB49B-A804-4344-A682-54898B350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AEBE4-CD9A-4BB3-93B5-E28EBE175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CF2D-7D34-4177-8944-90979E0AA2B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188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47543-6084-4D81-806C-F628DA7D0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5F223-6C1A-4652-9E2B-98FC37B3AD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5ACFF-707C-4CFD-98F8-CC25D8D0F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00102-DE36-4A51-8047-BCD0BC6F5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84E9-660C-4BD7-9EE7-88557F650B93}" type="datetimeFigureOut">
              <a:rPr lang="fr-CH" smtClean="0"/>
              <a:t>05.03.2020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82DB2-ACBC-441A-AA9F-D6D79F2B2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E2F3E-8AA9-474D-92CF-3B777C0C2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CF2D-7D34-4177-8944-90979E0AA2B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99477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713D1-6AA6-4E14-9CE9-2AA2243EB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BBF581-0C4B-4CD5-A8E8-7CF7CC824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2C8FCA-114F-4DCC-9E0D-29654BA97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6224F0-7FCB-43DA-8EB8-3373FD1E07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E0363F-88EA-4B4F-800B-3E9C941225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B23400-30C3-44A8-AB6F-896A601F3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84E9-660C-4BD7-9EE7-88557F650B93}" type="datetimeFigureOut">
              <a:rPr lang="fr-CH" smtClean="0"/>
              <a:t>05.03.2020</a:t>
            </a:fld>
            <a:endParaRPr lang="fr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49CE1E-7333-42BD-BE75-C1890AA3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DA0783-D18E-4982-92B6-5FE04B508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CF2D-7D34-4177-8944-90979E0AA2B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5719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71D8C-511B-4637-85BB-D57276DCA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B87D36-0596-40C2-9D61-9513E5D79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84E9-660C-4BD7-9EE7-88557F650B93}" type="datetimeFigureOut">
              <a:rPr lang="fr-CH" smtClean="0"/>
              <a:t>05.03.2020</a:t>
            </a:fld>
            <a:endParaRPr lang="fr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80273-5B69-49F1-9FE6-1C4C8FF3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4AB66E-2BD5-4CC7-832E-6A7FE541C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CF2D-7D34-4177-8944-90979E0AA2B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8174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1AF061-C60F-4734-BB52-2F2FBB368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84E9-660C-4BD7-9EE7-88557F650B93}" type="datetimeFigureOut">
              <a:rPr lang="fr-CH" smtClean="0"/>
              <a:t>05.03.2020</a:t>
            </a:fld>
            <a:endParaRPr lang="fr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5879A6-C859-4573-9016-D394FD442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133B18-2DBA-4C8E-8EE6-A9912B76A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CF2D-7D34-4177-8944-90979E0AA2B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3112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47B0E-F228-4CFA-8723-B99154563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FCC20-5848-4863-98DB-0CC5209F8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9F558C-7179-454C-B9D4-03EDA632B0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CBAAAF-F93B-4489-B88E-DCBABAE97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84E9-660C-4BD7-9EE7-88557F650B93}" type="datetimeFigureOut">
              <a:rPr lang="fr-CH" smtClean="0"/>
              <a:t>05.03.2020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7D352-1CAA-4DE2-A414-70FCA3E8B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4B01F-1DF1-4961-9075-7E54A09E2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CF2D-7D34-4177-8944-90979E0AA2B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0895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56237-908E-4758-81C5-B0C093E23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A64CAB-0B82-47E1-AB8A-19E799C166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37F608-5EA8-41CF-A021-4A3BC0F27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651BB-C73A-48C6-83BF-C2102260C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84E9-660C-4BD7-9EE7-88557F650B93}" type="datetimeFigureOut">
              <a:rPr lang="fr-CH" smtClean="0"/>
              <a:t>05.03.2020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E4A78-7D6B-4512-A510-AB2DD743A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6FA3D-70F6-43BD-A696-CAE9E5136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CF2D-7D34-4177-8944-90979E0AA2B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3634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621F74-B1A9-44E7-B232-25B582EE6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A466F-B12B-440B-A8FF-3CFE143C8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56C3C-893D-4CFB-9917-FCF5081968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184E9-660C-4BD7-9EE7-88557F650B93}" type="datetimeFigureOut">
              <a:rPr lang="fr-CH" smtClean="0"/>
              <a:t>05.03.2020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18AD9-53F2-4C42-A032-19E4368937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C7BBE-E325-4935-A06C-A079BA628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CF2D-7D34-4177-8944-90979E0AA2B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1949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35476DC-EBFA-458C-9E0C-1FF43746E474}"/>
              </a:ext>
            </a:extLst>
          </p:cNvPr>
          <p:cNvSpPr/>
          <p:nvPr/>
        </p:nvSpPr>
        <p:spPr>
          <a:xfrm>
            <a:off x="4869161" y="1161827"/>
            <a:ext cx="2647508" cy="49760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DE7A36-B000-43AE-A260-887DDD5F24CC}"/>
              </a:ext>
            </a:extLst>
          </p:cNvPr>
          <p:cNvSpPr/>
          <p:nvPr/>
        </p:nvSpPr>
        <p:spPr>
          <a:xfrm>
            <a:off x="2211023" y="1161827"/>
            <a:ext cx="2647508" cy="49760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9F3AAE-A774-4515-B160-650ABBA4EE36}"/>
              </a:ext>
            </a:extLst>
          </p:cNvPr>
          <p:cNvSpPr/>
          <p:nvPr/>
        </p:nvSpPr>
        <p:spPr>
          <a:xfrm>
            <a:off x="2522908" y="1782174"/>
            <a:ext cx="2023731" cy="287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RCM Introduction to CTP</a:t>
            </a:r>
            <a:endParaRPr lang="fr-CH" sz="11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DDE198-ED53-4CD3-9127-20E32A0CCD25}"/>
              </a:ext>
            </a:extLst>
          </p:cNvPr>
          <p:cNvSpPr/>
          <p:nvPr/>
        </p:nvSpPr>
        <p:spPr>
          <a:xfrm>
            <a:off x="2549489" y="3777439"/>
            <a:ext cx="2023732" cy="774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Cash for Support Services (CfSS)</a:t>
            </a:r>
            <a:endParaRPr lang="fr-CH" sz="11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F8EDEF-A2BF-4F60-8A2A-4CDA4C34A351}"/>
              </a:ext>
            </a:extLst>
          </p:cNvPr>
          <p:cNvSpPr/>
          <p:nvPr/>
        </p:nvSpPr>
        <p:spPr>
          <a:xfrm>
            <a:off x="7516669" y="1161826"/>
            <a:ext cx="2647508" cy="49760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AE52CA8-82E6-430D-86E8-B0F178A4A512}"/>
              </a:ext>
            </a:extLst>
          </p:cNvPr>
          <p:cNvSpPr/>
          <p:nvPr/>
        </p:nvSpPr>
        <p:spPr>
          <a:xfrm>
            <a:off x="2533542" y="2189201"/>
            <a:ext cx="2023731" cy="287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RCM Introduction to Markets</a:t>
            </a:r>
            <a:endParaRPr lang="fr-CH" sz="11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721638-000B-448D-ADC2-73E8A936E3E2}"/>
              </a:ext>
            </a:extLst>
          </p:cNvPr>
          <p:cNvSpPr/>
          <p:nvPr/>
        </p:nvSpPr>
        <p:spPr>
          <a:xfrm>
            <a:off x="2533542" y="2603207"/>
            <a:ext cx="2023731" cy="287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RCM Market Assessments RAM</a:t>
            </a:r>
            <a:endParaRPr lang="fr-CH" sz="11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5E38D70-9B8C-4D9E-821B-0C75142E78E1}"/>
              </a:ext>
            </a:extLst>
          </p:cNvPr>
          <p:cNvSpPr/>
          <p:nvPr/>
        </p:nvSpPr>
        <p:spPr>
          <a:xfrm>
            <a:off x="2533542" y="3034490"/>
            <a:ext cx="2023731" cy="287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Finance Service Procurement</a:t>
            </a:r>
            <a:endParaRPr lang="fr-CH" sz="11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2620983-15B1-435E-B155-C9BD82FBDB21}"/>
              </a:ext>
            </a:extLst>
          </p:cNvPr>
          <p:cNvSpPr/>
          <p:nvPr/>
        </p:nvSpPr>
        <p:spPr>
          <a:xfrm>
            <a:off x="1356380" y="1161826"/>
            <a:ext cx="865270" cy="49760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AE83F22-01BC-4843-AADF-83B4AA2AC398}"/>
              </a:ext>
            </a:extLst>
          </p:cNvPr>
          <p:cNvSpPr/>
          <p:nvPr/>
        </p:nvSpPr>
        <p:spPr>
          <a:xfrm>
            <a:off x="5196997" y="3777439"/>
            <a:ext cx="2023732" cy="774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IFRC Global Logistics Training *</a:t>
            </a:r>
            <a:endParaRPr lang="fr-CH" sz="11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E2DFFB-A61C-4889-B46F-B6D33C08A5DF}"/>
              </a:ext>
            </a:extLst>
          </p:cNvPr>
          <p:cNvSpPr/>
          <p:nvPr/>
        </p:nvSpPr>
        <p:spPr>
          <a:xfrm>
            <a:off x="3303771" y="4994000"/>
            <a:ext cx="3916957" cy="774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Market Assessment &amp; Analysis Training (MAAT)</a:t>
            </a:r>
            <a:endParaRPr lang="fr-CH" sz="11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D30A610-96E4-4F3E-BBE6-09DD21B14D69}"/>
              </a:ext>
            </a:extLst>
          </p:cNvPr>
          <p:cNvSpPr/>
          <p:nvPr/>
        </p:nvSpPr>
        <p:spPr>
          <a:xfrm>
            <a:off x="7785601" y="4994000"/>
            <a:ext cx="2023732" cy="774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Practical Emergency Cash Training (PECT)</a:t>
            </a:r>
            <a:endParaRPr lang="fr-CH" sz="11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1A22ED9-6E4D-4D8E-921F-3364F16E4E2D}"/>
              </a:ext>
            </a:extLst>
          </p:cNvPr>
          <p:cNvSpPr txBox="1"/>
          <p:nvPr/>
        </p:nvSpPr>
        <p:spPr>
          <a:xfrm>
            <a:off x="1437403" y="1925713"/>
            <a:ext cx="6250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Theory on-line</a:t>
            </a:r>
            <a:endParaRPr lang="fr-CH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A328668-6019-4B3F-A9DC-F00B086B4C97}"/>
              </a:ext>
            </a:extLst>
          </p:cNvPr>
          <p:cNvSpPr txBox="1"/>
          <p:nvPr/>
        </p:nvSpPr>
        <p:spPr>
          <a:xfrm>
            <a:off x="1463971" y="3864570"/>
            <a:ext cx="6250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Theory face-to-face</a:t>
            </a:r>
            <a:endParaRPr lang="fr-CH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F6FB3CD-187C-4D25-B8AC-D18D846F0F68}"/>
              </a:ext>
            </a:extLst>
          </p:cNvPr>
          <p:cNvSpPr txBox="1"/>
          <p:nvPr/>
        </p:nvSpPr>
        <p:spPr>
          <a:xfrm>
            <a:off x="1463971" y="5250408"/>
            <a:ext cx="7047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Practical</a:t>
            </a:r>
            <a:endParaRPr lang="fr-CH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37E9701-A0CB-410D-8C5A-963CD36A09BA}"/>
              </a:ext>
            </a:extLst>
          </p:cNvPr>
          <p:cNvCxnSpPr>
            <a:cxnSpLocks/>
          </p:cNvCxnSpPr>
          <p:nvPr/>
        </p:nvCxnSpPr>
        <p:spPr>
          <a:xfrm flipH="1">
            <a:off x="2630850" y="2044244"/>
            <a:ext cx="5781" cy="1847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CDD4FCA-04C3-41AC-B0DE-18DAB2C599DF}"/>
              </a:ext>
            </a:extLst>
          </p:cNvPr>
          <p:cNvCxnSpPr>
            <a:cxnSpLocks/>
          </p:cNvCxnSpPr>
          <p:nvPr/>
        </p:nvCxnSpPr>
        <p:spPr>
          <a:xfrm>
            <a:off x="3430601" y="3321569"/>
            <a:ext cx="0" cy="4558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774B70C-B587-4B6A-884F-B2D37F1913BD}"/>
              </a:ext>
            </a:extLst>
          </p:cNvPr>
          <p:cNvCxnSpPr>
            <a:cxnSpLocks/>
          </p:cNvCxnSpPr>
          <p:nvPr/>
        </p:nvCxnSpPr>
        <p:spPr>
          <a:xfrm>
            <a:off x="3430601" y="4538130"/>
            <a:ext cx="0" cy="4558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46BFBBA-E59E-429A-AF0B-CC7393BB6085}"/>
              </a:ext>
            </a:extLst>
          </p:cNvPr>
          <p:cNvCxnSpPr>
            <a:cxnSpLocks/>
          </p:cNvCxnSpPr>
          <p:nvPr/>
        </p:nvCxnSpPr>
        <p:spPr>
          <a:xfrm>
            <a:off x="6162473" y="4538130"/>
            <a:ext cx="0" cy="4558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1A8D80C-5F53-4E03-A02D-28E2E634155A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573221" y="4163202"/>
            <a:ext cx="623776" cy="14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F44BF60-5760-4233-8DC8-AAE99DE385B5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7231358" y="5380488"/>
            <a:ext cx="554243" cy="7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3EBA3744-6981-42CB-BAF4-5B13190D36F1}"/>
              </a:ext>
            </a:extLst>
          </p:cNvPr>
          <p:cNvSpPr txBox="1"/>
          <p:nvPr/>
        </p:nvSpPr>
        <p:spPr>
          <a:xfrm>
            <a:off x="2749737" y="1253080"/>
            <a:ext cx="1889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OPERATIONAL</a:t>
            </a:r>
            <a:endParaRPr lang="fr-CH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4F0AE87-281E-43FD-ABCC-57FCA80FDF16}"/>
              </a:ext>
            </a:extLst>
          </p:cNvPr>
          <p:cNvSpPr txBox="1"/>
          <p:nvPr/>
        </p:nvSpPr>
        <p:spPr>
          <a:xfrm>
            <a:off x="5684076" y="1279026"/>
            <a:ext cx="1889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TACTICAL</a:t>
            </a:r>
            <a:endParaRPr lang="fr-CH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31EAD29-F4EA-4E92-80B2-242DA79925F2}"/>
              </a:ext>
            </a:extLst>
          </p:cNvPr>
          <p:cNvSpPr txBox="1"/>
          <p:nvPr/>
        </p:nvSpPr>
        <p:spPr>
          <a:xfrm>
            <a:off x="7629858" y="1303233"/>
            <a:ext cx="252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STRATEGIC MANAGERIAL</a:t>
            </a:r>
            <a:endParaRPr lang="fr-CH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EEB8457-9471-45DA-98CB-5D7FFF9812DB}"/>
              </a:ext>
            </a:extLst>
          </p:cNvPr>
          <p:cNvCxnSpPr>
            <a:cxnSpLocks/>
          </p:cNvCxnSpPr>
          <p:nvPr/>
        </p:nvCxnSpPr>
        <p:spPr>
          <a:xfrm flipV="1">
            <a:off x="3472930" y="4320371"/>
            <a:ext cx="1749874" cy="6558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61F79EB-6A93-41DA-9082-6126FBCFBDB8}"/>
              </a:ext>
            </a:extLst>
          </p:cNvPr>
          <p:cNvCxnSpPr>
            <a:cxnSpLocks/>
          </p:cNvCxnSpPr>
          <p:nvPr/>
        </p:nvCxnSpPr>
        <p:spPr>
          <a:xfrm flipH="1">
            <a:off x="2625069" y="2447358"/>
            <a:ext cx="5781" cy="1847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C026187-5180-46A6-8BEC-1D4C8530147E}"/>
              </a:ext>
            </a:extLst>
          </p:cNvPr>
          <p:cNvCxnSpPr>
            <a:cxnSpLocks/>
          </p:cNvCxnSpPr>
          <p:nvPr/>
        </p:nvCxnSpPr>
        <p:spPr>
          <a:xfrm flipH="1">
            <a:off x="2619288" y="2870003"/>
            <a:ext cx="5781" cy="1847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016872B-44F1-4DB7-A26A-989233C5A114}"/>
              </a:ext>
            </a:extLst>
          </p:cNvPr>
          <p:cNvSpPr txBox="1"/>
          <p:nvPr/>
        </p:nvSpPr>
        <p:spPr>
          <a:xfrm>
            <a:off x="4858531" y="5891227"/>
            <a:ext cx="4297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*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Need to see how this training can be provided to ICRC logisticians</a:t>
            </a:r>
            <a:endParaRPr lang="fr-CH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2762937-10F2-4514-AEE9-DE04AA0667BB}"/>
              </a:ext>
            </a:extLst>
          </p:cNvPr>
          <p:cNvSpPr txBox="1"/>
          <p:nvPr/>
        </p:nvSpPr>
        <p:spPr>
          <a:xfrm>
            <a:off x="2879768" y="698974"/>
            <a:ext cx="7273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bg1">
                    <a:lumMod val="50000"/>
                  </a:schemeClr>
                </a:solidFill>
              </a:rPr>
              <a:t>LOGISTICS SUPPORT TO CASH AND MARKETS LEARNING PATH</a:t>
            </a:r>
            <a:endParaRPr lang="fr-CH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C89F517-C2E2-4486-A152-F97C0FCD7DAC}"/>
              </a:ext>
            </a:extLst>
          </p:cNvPr>
          <p:cNvSpPr txBox="1"/>
          <p:nvPr/>
        </p:nvSpPr>
        <p:spPr>
          <a:xfrm>
            <a:off x="1188927" y="6276322"/>
            <a:ext cx="9947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BASED ON EACH LEVEL REQUIRING EVERY COMPETANCY – WILL LOOK TO PROVIDE A LEARNING PATH BY ROLE / GROUP OF ROLES</a:t>
            </a:r>
            <a:endParaRPr lang="fr-CH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953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EA654584E1BC4E8609FEE23334A754" ma:contentTypeVersion="13" ma:contentTypeDescription="Create a new document." ma:contentTypeScope="" ma:versionID="f96dd6b225e7ea86c2a79567dd8633ea">
  <xsd:schema xmlns:xsd="http://www.w3.org/2001/XMLSchema" xmlns:xs="http://www.w3.org/2001/XMLSchema" xmlns:p="http://schemas.microsoft.com/office/2006/metadata/properties" xmlns:ns2="ecdf2940-b007-46cf-880b-476a0172ef99" xmlns:ns3="1a16cf6d-3f2e-4367-886a-9e0f6dd637eb" targetNamespace="http://schemas.microsoft.com/office/2006/metadata/properties" ma:root="true" ma:fieldsID="75dd95fa157392b355de0e990c126366" ns2:_="" ns3:_="">
    <xsd:import namespace="ecdf2940-b007-46cf-880b-476a0172ef99"/>
    <xsd:import namespace="1a16cf6d-3f2e-4367-886a-9e0f6dd637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Description0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df2940-b007-46cf-880b-476a0172ef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escription0" ma:index="10" nillable="true" ma:displayName="Description" ma:internalName="Description0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6cf6d-3f2e-4367-886a-9e0f6dd637e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ecdf2940-b007-46cf-880b-476a0172ef99" xsi:nil="true"/>
  </documentManagement>
</p:properties>
</file>

<file path=customXml/itemProps1.xml><?xml version="1.0" encoding="utf-8"?>
<ds:datastoreItem xmlns:ds="http://schemas.openxmlformats.org/officeDocument/2006/customXml" ds:itemID="{948A3CFC-E76D-4DEC-9A17-4D08324E01A4}"/>
</file>

<file path=customXml/itemProps2.xml><?xml version="1.0" encoding="utf-8"?>
<ds:datastoreItem xmlns:ds="http://schemas.openxmlformats.org/officeDocument/2006/customXml" ds:itemID="{942B8ED4-6549-4784-BC7B-D49A5D69DCBA}"/>
</file>

<file path=customXml/itemProps3.xml><?xml version="1.0" encoding="utf-8"?>
<ds:datastoreItem xmlns:ds="http://schemas.openxmlformats.org/officeDocument/2006/customXml" ds:itemID="{7A388313-1154-4CD7-AFD4-8C1A24D05A7B}"/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93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Durham</dc:creator>
  <cp:lastModifiedBy>Claire DURHAM</cp:lastModifiedBy>
  <cp:revision>8</cp:revision>
  <dcterms:created xsi:type="dcterms:W3CDTF">2019-06-26T08:44:48Z</dcterms:created>
  <dcterms:modified xsi:type="dcterms:W3CDTF">2020-03-05T10:44:45Z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0x010100F5EA654584E1BC4E8609FEE23334A754</vt:lpwstr>
  </property>
</Properties>
</file>