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92" r:id="rId6"/>
  </p:sldMasterIdLst>
  <p:notesMasterIdLst>
    <p:notesMasterId r:id="rId44"/>
  </p:notesMasterIdLst>
  <p:sldIdLst>
    <p:sldId id="257" r:id="rId7"/>
    <p:sldId id="2145706834" r:id="rId8"/>
    <p:sldId id="4146" r:id="rId9"/>
    <p:sldId id="256" r:id="rId10"/>
    <p:sldId id="293" r:id="rId11"/>
    <p:sldId id="2145706851" r:id="rId12"/>
    <p:sldId id="299" r:id="rId13"/>
    <p:sldId id="264" r:id="rId14"/>
    <p:sldId id="2145706839" r:id="rId15"/>
    <p:sldId id="308" r:id="rId16"/>
    <p:sldId id="2145706841" r:id="rId17"/>
    <p:sldId id="2145706842" r:id="rId18"/>
    <p:sldId id="309" r:id="rId19"/>
    <p:sldId id="2145706843" r:id="rId20"/>
    <p:sldId id="2145706876" r:id="rId21"/>
    <p:sldId id="2145706844" r:id="rId22"/>
    <p:sldId id="310" r:id="rId23"/>
    <p:sldId id="2145706845" r:id="rId24"/>
    <p:sldId id="2145706846" r:id="rId25"/>
    <p:sldId id="295" r:id="rId26"/>
    <p:sldId id="316" r:id="rId27"/>
    <p:sldId id="2145706865" r:id="rId28"/>
    <p:sldId id="2145706879" r:id="rId29"/>
    <p:sldId id="2145706880" r:id="rId30"/>
    <p:sldId id="2145706881" r:id="rId31"/>
    <p:sldId id="2145706883" r:id="rId32"/>
    <p:sldId id="2145706887" r:id="rId33"/>
    <p:sldId id="2145706886" r:id="rId34"/>
    <p:sldId id="2145706888" r:id="rId35"/>
    <p:sldId id="2145706889" r:id="rId36"/>
    <p:sldId id="2145706890" r:id="rId37"/>
    <p:sldId id="2145706891" r:id="rId38"/>
    <p:sldId id="297" r:id="rId39"/>
    <p:sldId id="758" r:id="rId40"/>
    <p:sldId id="755" r:id="rId41"/>
    <p:sldId id="756" r:id="rId42"/>
    <p:sldId id="75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331" autoAdjust="0"/>
  </p:normalViewPr>
  <p:slideViewPr>
    <p:cSldViewPr snapToGrid="0">
      <p:cViewPr varScale="1">
        <p:scale>
          <a:sx n="87" d="100"/>
          <a:sy n="87" d="100"/>
        </p:scale>
        <p:origin x="100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4027100000000001"/>
          <c:y val="7.2801299999999999E-2"/>
          <c:w val="0.82841299999999995"/>
          <c:h val="0.802315"/>
        </c:manualLayout>
      </c:layout>
      <c:barChart>
        <c:barDir val="bar"/>
        <c:grouping val="clustered"/>
        <c:varyColors val="0"/>
        <c:ser>
          <c:idx val="0"/>
          <c:order val="0"/>
          <c:tx>
            <c:strRef>
              <c:f>Sheet1!$A$2</c:f>
              <c:strCache>
                <c:ptCount val="1"/>
                <c:pt idx="0">
                  <c:v>Región 1</c:v>
                </c:pt>
              </c:strCache>
            </c:strRef>
          </c:tx>
          <c:spPr>
            <a:solidFill>
              <a:schemeClr val="accent3"/>
            </a:solidFill>
            <a:ln w="6350" cap="flat">
              <a:solidFill>
                <a:srgbClr val="3F3F3F"/>
              </a:solidFill>
              <a:prstDash val="solid"/>
              <a:miter lim="800000"/>
            </a:ln>
            <a:effectLst/>
          </c:spPr>
          <c:invertIfNegative val="0"/>
          <c:cat>
            <c:strRef>
              <c:f>Sheet1!$B$1:$E$1</c:f>
              <c:strCache>
                <c:ptCount val="4"/>
                <c:pt idx="0">
                  <c:v>Abril</c:v>
                </c:pt>
                <c:pt idx="1">
                  <c:v>Mayo</c:v>
                </c:pt>
                <c:pt idx="2">
                  <c:v>Junio</c:v>
                </c:pt>
                <c:pt idx="3">
                  <c:v>Julio</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0-E373-4E7E-836C-6B0EFA0C722F}"/>
            </c:ext>
          </c:extLst>
        </c:ser>
        <c:ser>
          <c:idx val="1"/>
          <c:order val="1"/>
          <c:tx>
            <c:strRef>
              <c:f>Sheet1!$A$3</c:f>
              <c:strCache>
                <c:ptCount val="1"/>
                <c:pt idx="0">
                  <c:v>Región 2</c:v>
                </c:pt>
              </c:strCache>
            </c:strRef>
          </c:tx>
          <c:spPr>
            <a:solidFill>
              <a:schemeClr val="accent2"/>
            </a:solidFill>
            <a:ln w="6350" cap="flat">
              <a:solidFill>
                <a:srgbClr val="3F3F3F"/>
              </a:solidFill>
              <a:prstDash val="solid"/>
              <a:miter lim="800000"/>
            </a:ln>
            <a:effectLst/>
          </c:spPr>
          <c:invertIfNegative val="0"/>
          <c:cat>
            <c:strRef>
              <c:f>Sheet1!$B$1:$E$1</c:f>
              <c:strCache>
                <c:ptCount val="4"/>
                <c:pt idx="0">
                  <c:v>Abril</c:v>
                </c:pt>
                <c:pt idx="1">
                  <c:v>Mayo</c:v>
                </c:pt>
                <c:pt idx="2">
                  <c:v>Junio</c:v>
                </c:pt>
                <c:pt idx="3">
                  <c:v>Julio</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E373-4E7E-836C-6B0EFA0C722F}"/>
            </c:ext>
          </c:extLst>
        </c:ser>
        <c:dLbls>
          <c:showLegendKey val="0"/>
          <c:showVal val="0"/>
          <c:showCatName val="0"/>
          <c:showSerName val="0"/>
          <c:showPercent val="0"/>
          <c:showBubbleSize val="0"/>
        </c:dLbls>
        <c:gapWidth val="150"/>
        <c:axId val="2094734552"/>
        <c:axId val="2094734553"/>
      </c:barChart>
      <c:catAx>
        <c:axId val="2094734552"/>
        <c:scaling>
          <c:orientation val="maxMin"/>
        </c:scaling>
        <c:delete val="0"/>
        <c:axPos val="l"/>
        <c:numFmt formatCode="General" sourceLinked="0"/>
        <c:majorTickMark val="out"/>
        <c:minorTickMark val="none"/>
        <c:tickLblPos val="nextTo"/>
        <c:spPr>
          <a:ln w="12700" cap="flat">
            <a:solidFill>
              <a:schemeClr val="accent2">
                <a:lumOff val="9019"/>
              </a:schemeClr>
            </a:solidFill>
            <a:prstDash val="solid"/>
            <a:miter lim="800000"/>
          </a:ln>
        </c:spPr>
        <c:txPr>
          <a:bodyPr rot="0"/>
          <a:lstStyle/>
          <a:p>
            <a:pPr>
              <a:defRPr sz="1620" b="0" i="0" u="none" strike="noStrike">
                <a:solidFill>
                  <a:srgbClr val="FFFFFF"/>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888888"/>
              </a:solidFill>
              <a:prstDash val="solid"/>
              <a:miter lim="800000"/>
            </a:ln>
          </c:spPr>
        </c:majorGridlines>
        <c:numFmt formatCode="General" sourceLinked="0"/>
        <c:majorTickMark val="out"/>
        <c:minorTickMark val="none"/>
        <c:tickLblPos val="high"/>
        <c:spPr>
          <a:ln w="12700" cap="flat">
            <a:solidFill>
              <a:schemeClr val="accent2">
                <a:lumOff val="9019"/>
              </a:schemeClr>
            </a:solidFill>
            <a:prstDash val="solid"/>
            <a:miter lim="800000"/>
          </a:ln>
        </c:spPr>
        <c:txPr>
          <a:bodyPr rot="0"/>
          <a:lstStyle/>
          <a:p>
            <a:pPr>
              <a:defRPr sz="1620" b="0" i="0" u="none" strike="noStrike">
                <a:solidFill>
                  <a:srgbClr val="FFFFFF"/>
                </a:solidFill>
                <a:latin typeface="Montserrat Regular"/>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98824"/>
          <c:y val="0.198824"/>
          <c:w val="0.60235099999999997"/>
          <c:h val="0.58985100000000001"/>
        </c:manualLayout>
      </c:layout>
      <c:pieChart>
        <c:varyColors val="0"/>
        <c:ser>
          <c:idx val="0"/>
          <c:order val="0"/>
          <c:tx>
            <c:strRef>
              <c:f>Sheet1!$A$2</c:f>
              <c:strCache>
                <c:ptCount val="1"/>
                <c:pt idx="0">
                  <c:v>Región 1</c:v>
                </c:pt>
              </c:strCache>
            </c:strRef>
          </c:tx>
          <c:spPr>
            <a:solidFill>
              <a:schemeClr val="accent1">
                <a:satOff val="-72340"/>
                <a:lumOff val="21813"/>
              </a:schemeClr>
            </a:solidFill>
            <a:ln w="6350" cap="flat">
              <a:solidFill>
                <a:srgbClr val="3F3F3F"/>
              </a:solidFill>
              <a:prstDash val="solid"/>
              <a:miter lim="800000"/>
            </a:ln>
            <a:effectLst/>
          </c:spPr>
          <c:dPt>
            <c:idx val="0"/>
            <c:bubble3D val="0"/>
            <c:extLst>
              <c:ext xmlns:c16="http://schemas.microsoft.com/office/drawing/2014/chart" uri="{C3380CC4-5D6E-409C-BE32-E72D297353CC}">
                <c16:uniqueId val="{00000001-E1C7-492E-A348-92FB761AE78A}"/>
              </c:ext>
            </c:extLst>
          </c:dPt>
          <c:dPt>
            <c:idx val="1"/>
            <c:bubble3D val="0"/>
            <c:spPr>
              <a:solidFill>
                <a:schemeClr val="accent2"/>
              </a:solidFill>
              <a:ln w="6350" cap="flat">
                <a:solidFill>
                  <a:srgbClr val="3F3F3F"/>
                </a:solidFill>
                <a:prstDash val="solid"/>
                <a:miter lim="800000"/>
              </a:ln>
              <a:effectLst/>
            </c:spPr>
            <c:extLst>
              <c:ext xmlns:c16="http://schemas.microsoft.com/office/drawing/2014/chart" uri="{C3380CC4-5D6E-409C-BE32-E72D297353CC}">
                <c16:uniqueId val="{00000003-E1C7-492E-A348-92FB761AE78A}"/>
              </c:ext>
            </c:extLst>
          </c:dPt>
          <c:dPt>
            <c:idx val="2"/>
            <c:bubble3D val="0"/>
            <c:spPr>
              <a:solidFill>
                <a:schemeClr val="accent3"/>
              </a:solidFill>
              <a:ln w="6350" cap="flat">
                <a:solidFill>
                  <a:srgbClr val="3F3F3F"/>
                </a:solidFill>
                <a:prstDash val="solid"/>
                <a:miter lim="800000"/>
              </a:ln>
              <a:effectLst/>
            </c:spPr>
            <c:extLst>
              <c:ext xmlns:c16="http://schemas.microsoft.com/office/drawing/2014/chart" uri="{C3380CC4-5D6E-409C-BE32-E72D297353CC}">
                <c16:uniqueId val="{00000005-E1C7-492E-A348-92FB761AE78A}"/>
              </c:ext>
            </c:extLst>
          </c:dPt>
          <c:dPt>
            <c:idx val="3"/>
            <c:bubble3D val="0"/>
            <c:spPr>
              <a:solidFill>
                <a:schemeClr val="accent3"/>
              </a:solidFill>
              <a:ln w="6350" cap="flat">
                <a:solidFill>
                  <a:srgbClr val="3F3F3F"/>
                </a:solidFill>
                <a:prstDash val="solid"/>
                <a:miter lim="800000"/>
              </a:ln>
              <a:effectLst/>
            </c:spPr>
            <c:extLst>
              <c:ext xmlns:c16="http://schemas.microsoft.com/office/drawing/2014/chart" uri="{C3380CC4-5D6E-409C-BE32-E72D297353CC}">
                <c16:uniqueId val="{00000007-E1C7-492E-A348-92FB761AE78A}"/>
              </c:ext>
            </c:extLst>
          </c:dPt>
          <c:dPt>
            <c:idx val="4"/>
            <c:bubble3D val="0"/>
            <c:extLst>
              <c:ext xmlns:c16="http://schemas.microsoft.com/office/drawing/2014/chart" uri="{C3380CC4-5D6E-409C-BE32-E72D297353CC}">
                <c16:uniqueId val="{00000009-E1C7-492E-A348-92FB761AE78A}"/>
              </c:ext>
            </c:extLst>
          </c:dPt>
          <c:dPt>
            <c:idx val="5"/>
            <c:bubble3D val="0"/>
            <c:spPr>
              <a:solidFill>
                <a:schemeClr val="accent3"/>
              </a:solidFill>
              <a:ln w="6350" cap="flat">
                <a:solidFill>
                  <a:srgbClr val="3F3F3F"/>
                </a:solidFill>
                <a:prstDash val="solid"/>
                <a:miter lim="800000"/>
              </a:ln>
              <a:effectLst/>
            </c:spPr>
            <c:extLst>
              <c:ext xmlns:c16="http://schemas.microsoft.com/office/drawing/2014/chart" uri="{C3380CC4-5D6E-409C-BE32-E72D297353CC}">
                <c16:uniqueId val="{0000000B-E1C7-492E-A348-92FB761AE78A}"/>
              </c:ext>
            </c:extLst>
          </c:dPt>
          <c:dLbls>
            <c:dLbl>
              <c:idx val="0"/>
              <c:numFmt formatCode="#,##0%" sourceLinked="0"/>
              <c:spPr/>
              <c:txPr>
                <a:bodyPr/>
                <a:lstStyle/>
                <a:p>
                  <a:pPr>
                    <a:defRPr sz="1800" b="0" i="0" u="none" strike="noStrike">
                      <a:solidFill>
                        <a:srgbClr val="FFFFFF"/>
                      </a:solidFill>
                      <a:latin typeface="Montserrat Regular"/>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1-E1C7-492E-A348-92FB761AE78A}"/>
                </c:ext>
              </c:extLst>
            </c:dLbl>
            <c:dLbl>
              <c:idx val="1"/>
              <c:numFmt formatCode="#,##0%" sourceLinked="0"/>
              <c:spPr/>
              <c:txPr>
                <a:bodyPr/>
                <a:lstStyle/>
                <a:p>
                  <a:pPr>
                    <a:defRPr sz="1800" b="0" i="0" u="none" strike="noStrike">
                      <a:solidFill>
                        <a:srgbClr val="001D41"/>
                      </a:solidFill>
                      <a:latin typeface="Montserrat Regular"/>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3-E1C7-492E-A348-92FB761AE78A}"/>
                </c:ext>
              </c:extLst>
            </c:dLbl>
            <c:dLbl>
              <c:idx val="2"/>
              <c:numFmt formatCode="#,##0%" sourceLinked="0"/>
              <c:spPr/>
              <c:txPr>
                <a:bodyPr/>
                <a:lstStyle/>
                <a:p>
                  <a:pPr>
                    <a:defRPr sz="1800" b="0" i="0" u="none" strike="noStrike">
                      <a:solidFill>
                        <a:srgbClr val="FFFFFF"/>
                      </a:solidFill>
                      <a:latin typeface="Montserrat Regular"/>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5-E1C7-492E-A348-92FB761AE78A}"/>
                </c:ext>
              </c:extLst>
            </c:dLbl>
            <c:dLbl>
              <c:idx val="3"/>
              <c:numFmt formatCode="#,##0%" sourceLinked="0"/>
              <c:spPr/>
              <c:txPr>
                <a:bodyPr/>
                <a:lstStyle/>
                <a:p>
                  <a:pPr>
                    <a:defRPr sz="1800" b="0" i="0" u="none" strike="noStrike">
                      <a:solidFill>
                        <a:srgbClr val="FFFFFF"/>
                      </a:solidFill>
                      <a:latin typeface="Montserrat Regular"/>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1C7-492E-A348-92FB761AE78A}"/>
                </c:ext>
              </c:extLst>
            </c:dLbl>
            <c:dLbl>
              <c:idx val="4"/>
              <c:numFmt formatCode="#,##0%" sourceLinked="0"/>
              <c:spPr/>
              <c:txPr>
                <a:bodyPr/>
                <a:lstStyle/>
                <a:p>
                  <a:pPr>
                    <a:defRPr sz="1800" b="0" i="0" u="none" strike="noStrike">
                      <a:solidFill>
                        <a:srgbClr val="FFFFFF"/>
                      </a:solidFill>
                      <a:latin typeface="Montserrat Regular"/>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9-E1C7-492E-A348-92FB761AE78A}"/>
                </c:ext>
              </c:extLst>
            </c:dLbl>
            <c:dLbl>
              <c:idx val="5"/>
              <c:numFmt formatCode="#,##0%" sourceLinked="0"/>
              <c:spPr/>
              <c:txPr>
                <a:bodyPr/>
                <a:lstStyle/>
                <a:p>
                  <a:pPr>
                    <a:defRPr sz="1800" b="0" i="0" u="none" strike="noStrike">
                      <a:solidFill>
                        <a:srgbClr val="FFFFFF"/>
                      </a:solidFill>
                      <a:latin typeface="Montserrat Regular"/>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E1C7-492E-A348-92FB761AE78A}"/>
                </c:ext>
              </c:extLst>
            </c:dLbl>
            <c:numFmt formatCode="#,##0%" sourceLinked="0"/>
            <c:spPr>
              <a:noFill/>
              <a:ln>
                <a:noFill/>
              </a:ln>
              <a:effectLst/>
            </c:spPr>
            <c:txPr>
              <a:bodyPr/>
              <a:lstStyle/>
              <a:p>
                <a:pPr>
                  <a:defRPr sz="1800" b="0" i="0" u="none" strike="noStrike">
                    <a:solidFill>
                      <a:srgbClr val="FFFFFF"/>
                    </a:solidFill>
                    <a:latin typeface="Montserrat Regular"/>
                  </a:defRPr>
                </a:pPr>
                <a:endParaRPr lang="en-US"/>
              </a:p>
            </c:txPr>
            <c:dLblPos val="ctr"/>
            <c:showLegendKey val="0"/>
            <c:showVal val="0"/>
            <c:showCatName val="0"/>
            <c:showSerName val="0"/>
            <c:showPercent val="1"/>
            <c:showBubbleSize val="0"/>
            <c:showLeaderLines val="1"/>
            <c:leaderLines>
              <c:spPr>
                <a:ln w="6350" cap="flat">
                  <a:solidFill>
                    <a:schemeClr val="accent2">
                      <a:lumOff val="9019"/>
                    </a:schemeClr>
                  </a:solidFill>
                  <a:prstDash val="solid"/>
                  <a:miter lim="400000"/>
                </a:ln>
                <a:effectLst/>
              </c:spPr>
            </c:leaderLines>
            <c:extLst>
              <c:ext xmlns:c15="http://schemas.microsoft.com/office/drawing/2012/chart" uri="{CE6537A1-D6FC-4f65-9D91-7224C49458BB}"/>
            </c:extLst>
          </c:dLbls>
          <c:cat>
            <c:strRef>
              <c:f>Sheet1!$B$1:$G$1</c:f>
              <c:strCache>
                <c:ptCount val="6"/>
                <c:pt idx="0">
                  <c:v>Abril</c:v>
                </c:pt>
                <c:pt idx="1">
                  <c:v>Mayo</c:v>
                </c:pt>
                <c:pt idx="2">
                  <c:v>Junio</c:v>
                </c:pt>
                <c:pt idx="3">
                  <c:v>Julio</c:v>
                </c:pt>
                <c:pt idx="4">
                  <c:v>Agosto</c:v>
                </c:pt>
                <c:pt idx="5">
                  <c:v>Septiembre</c:v>
                </c:pt>
              </c:strCache>
            </c:strRef>
          </c:cat>
          <c:val>
            <c:numRef>
              <c:f>Sheet1!$B$2:$G$2</c:f>
              <c:numCache>
                <c:formatCode>General</c:formatCode>
                <c:ptCount val="6"/>
                <c:pt idx="0">
                  <c:v>91</c:v>
                </c:pt>
                <c:pt idx="1">
                  <c:v>76</c:v>
                </c:pt>
                <c:pt idx="2">
                  <c:v>28</c:v>
                </c:pt>
                <c:pt idx="3">
                  <c:v>26</c:v>
                </c:pt>
                <c:pt idx="4">
                  <c:v>21</c:v>
                </c:pt>
                <c:pt idx="5">
                  <c:v>18</c:v>
                </c:pt>
              </c:numCache>
            </c:numRef>
          </c:val>
          <c:extLst>
            <c:ext xmlns:c16="http://schemas.microsoft.com/office/drawing/2014/chart" uri="{C3380CC4-5D6E-409C-BE32-E72D297353CC}">
              <c16:uniqueId val="{0000000C-E1C7-492E-A348-92FB761AE78A}"/>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7.1864899999999995E-2"/>
          <c:y val="0.106299"/>
          <c:w val="0.85626999999999998"/>
          <c:h val="0.77490199999999998"/>
        </c:manualLayout>
      </c:layout>
      <c:bubbleChart>
        <c:varyColors val="0"/>
        <c:ser>
          <c:idx val="0"/>
          <c:order val="0"/>
          <c:tx>
            <c:strRef>
              <c:f>Sheet1!$B$1</c:f>
              <c:strCache>
                <c:ptCount val="1"/>
                <c:pt idx="0">
                  <c:v>Mayo</c:v>
                </c:pt>
              </c:strCache>
            </c:strRef>
          </c:tx>
          <c:spPr>
            <a:solidFill>
              <a:schemeClr val="accent1"/>
            </a:solidFill>
            <a:ln w="6350" cap="flat">
              <a:solidFill>
                <a:srgbClr val="3F3F3F"/>
              </a:solidFill>
              <a:prstDash val="solid"/>
              <a:miter lim="800000"/>
            </a:ln>
            <a:effectLst/>
          </c:spPr>
          <c:invertIfNegative val="0"/>
          <c:xVal>
            <c:numRef>
              <c:f>Sheet1!$B$2:$B$8</c:f>
              <c:numCache>
                <c:formatCode>General</c:formatCode>
                <c:ptCount val="7"/>
                <c:pt idx="0">
                  <c:v>1</c:v>
                </c:pt>
                <c:pt idx="1">
                  <c:v>3</c:v>
                </c:pt>
                <c:pt idx="2">
                  <c:v>5</c:v>
                </c:pt>
                <c:pt idx="3">
                  <c:v>6</c:v>
                </c:pt>
                <c:pt idx="4">
                  <c:v>8</c:v>
                </c:pt>
                <c:pt idx="5">
                  <c:v>9</c:v>
                </c:pt>
                <c:pt idx="6">
                  <c:v>11</c:v>
                </c:pt>
              </c:numCache>
            </c:numRef>
          </c:xVal>
          <c:yVal>
            <c:numRef>
              <c:f>Sheet1!$C$2:$C$8</c:f>
              <c:numCache>
                <c:formatCode>General</c:formatCode>
                <c:ptCount val="7"/>
                <c:pt idx="0">
                  <c:v>2</c:v>
                </c:pt>
                <c:pt idx="1">
                  <c:v>4</c:v>
                </c:pt>
                <c:pt idx="2">
                  <c:v>5</c:v>
                </c:pt>
                <c:pt idx="3">
                  <c:v>15</c:v>
                </c:pt>
                <c:pt idx="4">
                  <c:v>25</c:v>
                </c:pt>
                <c:pt idx="5">
                  <c:v>16</c:v>
                </c:pt>
                <c:pt idx="6">
                  <c:v>18</c:v>
                </c:pt>
              </c:numCache>
            </c:numRef>
          </c:yVal>
          <c:bubbleSize>
            <c:numRef>
              <c:f>Sheet1!$D$2:$D$8</c:f>
              <c:numCache>
                <c:formatCode>General</c:formatCode>
                <c:ptCount val="7"/>
                <c:pt idx="0">
                  <c:v>20</c:v>
                </c:pt>
                <c:pt idx="1">
                  <c:v>34</c:v>
                </c:pt>
                <c:pt idx="2">
                  <c:v>12</c:v>
                </c:pt>
                <c:pt idx="3">
                  <c:v>50</c:v>
                </c:pt>
                <c:pt idx="4">
                  <c:v>70</c:v>
                </c:pt>
                <c:pt idx="5">
                  <c:v>35</c:v>
                </c:pt>
                <c:pt idx="6">
                  <c:v>68</c:v>
                </c:pt>
              </c:numCache>
            </c:numRef>
          </c:bubbleSize>
          <c:bubble3D val="0"/>
          <c:extLst>
            <c:ext xmlns:c16="http://schemas.microsoft.com/office/drawing/2014/chart" uri="{C3380CC4-5D6E-409C-BE32-E72D297353CC}">
              <c16:uniqueId val="{00000000-D781-42EB-BC71-0AD733186D47}"/>
            </c:ext>
          </c:extLst>
        </c:ser>
        <c:dLbls>
          <c:showLegendKey val="0"/>
          <c:showVal val="0"/>
          <c:showCatName val="0"/>
          <c:showSerName val="0"/>
          <c:showPercent val="0"/>
          <c:showBubbleSize val="0"/>
        </c:dLbls>
        <c:bubbleScale val="100"/>
        <c:showNegBubbles val="0"/>
        <c:axId val="2094734552"/>
        <c:axId val="2094734553"/>
      </c:bubbleChart>
      <c:valAx>
        <c:axId val="2094734552"/>
        <c:scaling>
          <c:orientation val="minMax"/>
        </c:scaling>
        <c:delete val="0"/>
        <c:axPos val="b"/>
        <c:majorGridlines>
          <c:spPr>
            <a:ln w="12700" cap="flat">
              <a:solidFill>
                <a:srgbClr val="888888"/>
              </a:solidFill>
              <a:prstDash val="solid"/>
              <a:miter lim="800000"/>
            </a:ln>
          </c:spPr>
        </c:majorGridlines>
        <c:numFmt formatCode="General" sourceLinked="0"/>
        <c:majorTickMark val="out"/>
        <c:minorTickMark val="none"/>
        <c:tickLblPos val="low"/>
        <c:spPr>
          <a:ln w="12700" cap="flat">
            <a:solidFill>
              <a:srgbClr val="888888"/>
            </a:solidFill>
            <a:prstDash val="solid"/>
            <a:miter lim="800000"/>
          </a:ln>
        </c:spPr>
        <c:txPr>
          <a:bodyPr rot="0"/>
          <a:lstStyle/>
          <a:p>
            <a:pPr>
              <a:defRPr sz="1800" b="0" i="0" u="none" strike="noStrike">
                <a:solidFill>
                  <a:srgbClr val="081D3F"/>
                </a:solidFill>
                <a:latin typeface="Montserrat Regular"/>
              </a:defRPr>
            </a:pPr>
            <a:endParaRPr lang="en-US"/>
          </a:p>
        </c:txPr>
        <c:crossAx val="2094734553"/>
        <c:crosses val="autoZero"/>
        <c:crossBetween val="between"/>
        <c:majorUnit val="3"/>
        <c:minorUnit val="1.5"/>
      </c:valAx>
      <c:valAx>
        <c:axId val="2094734553"/>
        <c:scaling>
          <c:orientation val="minMax"/>
        </c:scaling>
        <c:delete val="0"/>
        <c:axPos val="l"/>
        <c:majorGridlines>
          <c:spPr>
            <a:ln w="12700" cap="flat">
              <a:solidFill>
                <a:srgbClr val="888888"/>
              </a:solidFill>
              <a:prstDash val="solid"/>
              <a:miter lim="800000"/>
            </a:ln>
          </c:spPr>
        </c:majorGridlines>
        <c:numFmt formatCode="General" sourceLinked="0"/>
        <c:majorTickMark val="out"/>
        <c:minorTickMark val="none"/>
        <c:tickLblPos val="low"/>
        <c:spPr>
          <a:ln w="12700" cap="flat">
            <a:solidFill>
              <a:srgbClr val="888888"/>
            </a:solidFill>
            <a:prstDash val="solid"/>
            <a:miter lim="800000"/>
          </a:ln>
        </c:spPr>
        <c:txPr>
          <a:bodyPr rot="0"/>
          <a:lstStyle/>
          <a:p>
            <a:pPr>
              <a:defRPr sz="1800" b="0" i="0" u="none" strike="noStrike">
                <a:solidFill>
                  <a:srgbClr val="081D3F"/>
                </a:solidFill>
                <a:latin typeface="Montserrat Regular"/>
              </a:defRPr>
            </a:pPr>
            <a:endParaRPr lang="en-US"/>
          </a:p>
        </c:txPr>
        <c:crossAx val="2094734552"/>
        <c:crosses val="autoZero"/>
        <c:crossBetween val="between"/>
        <c:majorUnit val="7.5"/>
        <c:minorUnit val="3.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7.7555200000000005E-2"/>
          <c:y val="4.9521200000000001E-2"/>
          <c:w val="0.91744499999999995"/>
          <c:h val="0.86043400000000003"/>
        </c:manualLayout>
      </c:layout>
      <c:barChart>
        <c:barDir val="col"/>
        <c:grouping val="clustered"/>
        <c:varyColors val="0"/>
        <c:ser>
          <c:idx val="0"/>
          <c:order val="0"/>
          <c:tx>
            <c:strRef>
              <c:f>Sheet1!$A$2</c:f>
              <c:strCache>
                <c:ptCount val="1"/>
                <c:pt idx="0">
                  <c:v>Región 1</c:v>
                </c:pt>
              </c:strCache>
            </c:strRef>
          </c:tx>
          <c:spPr>
            <a:solidFill>
              <a:srgbClr val="081D3F"/>
            </a:solidFill>
            <a:ln w="6350" cap="flat">
              <a:solidFill>
                <a:srgbClr val="3F3F3F"/>
              </a:solidFill>
              <a:prstDash val="solid"/>
              <a:miter lim="800000"/>
            </a:ln>
            <a:effectLst/>
          </c:spPr>
          <c:invertIfNegative val="0"/>
          <c:cat>
            <c:strRef>
              <c:f>Sheet1!$B$1:$E$1</c:f>
              <c:strCache>
                <c:ptCount val="4"/>
                <c:pt idx="0">
                  <c:v>Abril</c:v>
                </c:pt>
                <c:pt idx="1">
                  <c:v>Mayo</c:v>
                </c:pt>
                <c:pt idx="2">
                  <c:v>Junio</c:v>
                </c:pt>
                <c:pt idx="3">
                  <c:v>Julio</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0-B090-4A61-B7B2-90307CCEBC2B}"/>
            </c:ext>
          </c:extLst>
        </c:ser>
        <c:ser>
          <c:idx val="1"/>
          <c:order val="1"/>
          <c:tx>
            <c:strRef>
              <c:f>Sheet1!$A$3</c:f>
              <c:strCache>
                <c:ptCount val="1"/>
                <c:pt idx="0">
                  <c:v>Región 2</c:v>
                </c:pt>
              </c:strCache>
            </c:strRef>
          </c:tx>
          <c:spPr>
            <a:solidFill>
              <a:schemeClr val="accent3"/>
            </a:solidFill>
            <a:ln w="6350" cap="flat">
              <a:solidFill>
                <a:srgbClr val="3F3F3F"/>
              </a:solidFill>
              <a:prstDash val="solid"/>
              <a:miter lim="800000"/>
            </a:ln>
            <a:effectLst/>
          </c:spPr>
          <c:invertIfNegative val="0"/>
          <c:cat>
            <c:strRef>
              <c:f>Sheet1!$B$1:$E$1</c:f>
              <c:strCache>
                <c:ptCount val="4"/>
                <c:pt idx="0">
                  <c:v>Abril</c:v>
                </c:pt>
                <c:pt idx="1">
                  <c:v>Mayo</c:v>
                </c:pt>
                <c:pt idx="2">
                  <c:v>Junio</c:v>
                </c:pt>
                <c:pt idx="3">
                  <c:v>Julio</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B090-4A61-B7B2-90307CCEBC2B}"/>
            </c:ext>
          </c:extLst>
        </c:ser>
        <c:dLbls>
          <c:showLegendKey val="0"/>
          <c:showVal val="0"/>
          <c:showCatName val="0"/>
          <c:showSerName val="0"/>
          <c:showPercent val="0"/>
          <c:showBubbleSize val="0"/>
        </c:dLbls>
        <c:gapWidth val="15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808285"/>
            </a:solidFill>
            <a:prstDash val="solid"/>
            <a:miter lim="800000"/>
          </a:ln>
        </c:spPr>
        <c:txPr>
          <a:bodyPr rot="0"/>
          <a:lstStyle/>
          <a:p>
            <a:pPr>
              <a:defRPr sz="1600" b="0" i="0" u="none" strike="noStrike">
                <a:solidFill>
                  <a:srgbClr val="000000"/>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888888"/>
              </a:solidFill>
              <a:prstDash val="solid"/>
              <a:miter lim="800000"/>
            </a:ln>
          </c:spPr>
        </c:majorGridlines>
        <c:numFmt formatCode="General" sourceLinked="0"/>
        <c:majorTickMark val="out"/>
        <c:minorTickMark val="none"/>
        <c:tickLblPos val="nextTo"/>
        <c:spPr>
          <a:ln w="12700" cap="flat">
            <a:solidFill>
              <a:srgbClr val="808285"/>
            </a:solidFill>
            <a:prstDash val="solid"/>
            <a:miter lim="800000"/>
          </a:ln>
        </c:spPr>
        <c:txPr>
          <a:bodyPr rot="0"/>
          <a:lstStyle/>
          <a:p>
            <a:pPr>
              <a:defRPr sz="1600" b="0" i="0" u="none" strike="noStrike">
                <a:solidFill>
                  <a:srgbClr val="000000"/>
                </a:solidFill>
                <a:latin typeface="Montserrat Regular"/>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4027100000000001"/>
          <c:y val="7.2801299999999999E-2"/>
          <c:w val="0.82841299999999995"/>
          <c:h val="0.802315"/>
        </c:manualLayout>
      </c:layout>
      <c:barChart>
        <c:barDir val="bar"/>
        <c:grouping val="clustered"/>
        <c:varyColors val="0"/>
        <c:ser>
          <c:idx val="0"/>
          <c:order val="0"/>
          <c:tx>
            <c:strRef>
              <c:f>Sheet1!$A$2</c:f>
              <c:strCache>
                <c:ptCount val="1"/>
                <c:pt idx="0">
                  <c:v>Región 1</c:v>
                </c:pt>
              </c:strCache>
            </c:strRef>
          </c:tx>
          <c:spPr>
            <a:solidFill>
              <a:schemeClr val="accent3"/>
            </a:solidFill>
            <a:ln w="6350" cap="flat">
              <a:solidFill>
                <a:srgbClr val="3F3F3F"/>
              </a:solidFill>
              <a:prstDash val="solid"/>
              <a:miter lim="800000"/>
            </a:ln>
            <a:effectLst/>
          </c:spPr>
          <c:invertIfNegative val="0"/>
          <c:cat>
            <c:strRef>
              <c:f>Sheet1!$B$1:$E$1</c:f>
              <c:strCache>
                <c:ptCount val="4"/>
                <c:pt idx="0">
                  <c:v>Abril</c:v>
                </c:pt>
                <c:pt idx="1">
                  <c:v>Mayo</c:v>
                </c:pt>
                <c:pt idx="2">
                  <c:v>Junio</c:v>
                </c:pt>
                <c:pt idx="3">
                  <c:v>Julio</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0-E373-4E7E-836C-6B0EFA0C722F}"/>
            </c:ext>
          </c:extLst>
        </c:ser>
        <c:ser>
          <c:idx val="1"/>
          <c:order val="1"/>
          <c:tx>
            <c:strRef>
              <c:f>Sheet1!$A$3</c:f>
              <c:strCache>
                <c:ptCount val="1"/>
                <c:pt idx="0">
                  <c:v>Región 2</c:v>
                </c:pt>
              </c:strCache>
            </c:strRef>
          </c:tx>
          <c:spPr>
            <a:solidFill>
              <a:schemeClr val="accent2"/>
            </a:solidFill>
            <a:ln w="6350" cap="flat">
              <a:solidFill>
                <a:srgbClr val="3F3F3F"/>
              </a:solidFill>
              <a:prstDash val="solid"/>
              <a:miter lim="800000"/>
            </a:ln>
            <a:effectLst/>
          </c:spPr>
          <c:invertIfNegative val="0"/>
          <c:cat>
            <c:strRef>
              <c:f>Sheet1!$B$1:$E$1</c:f>
              <c:strCache>
                <c:ptCount val="4"/>
                <c:pt idx="0">
                  <c:v>Abril</c:v>
                </c:pt>
                <c:pt idx="1">
                  <c:v>Mayo</c:v>
                </c:pt>
                <c:pt idx="2">
                  <c:v>Junio</c:v>
                </c:pt>
                <c:pt idx="3">
                  <c:v>Julio</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E373-4E7E-836C-6B0EFA0C722F}"/>
            </c:ext>
          </c:extLst>
        </c:ser>
        <c:dLbls>
          <c:showLegendKey val="0"/>
          <c:showVal val="0"/>
          <c:showCatName val="0"/>
          <c:showSerName val="0"/>
          <c:showPercent val="0"/>
          <c:showBubbleSize val="0"/>
        </c:dLbls>
        <c:gapWidth val="150"/>
        <c:axId val="2094734552"/>
        <c:axId val="2094734553"/>
      </c:barChart>
      <c:catAx>
        <c:axId val="2094734552"/>
        <c:scaling>
          <c:orientation val="maxMin"/>
        </c:scaling>
        <c:delete val="0"/>
        <c:axPos val="l"/>
        <c:numFmt formatCode="General" sourceLinked="0"/>
        <c:majorTickMark val="out"/>
        <c:minorTickMark val="none"/>
        <c:tickLblPos val="nextTo"/>
        <c:spPr>
          <a:ln w="12700" cap="flat">
            <a:solidFill>
              <a:schemeClr val="accent2">
                <a:lumOff val="9019"/>
              </a:schemeClr>
            </a:solidFill>
            <a:prstDash val="solid"/>
            <a:miter lim="800000"/>
          </a:ln>
        </c:spPr>
        <c:txPr>
          <a:bodyPr rot="0"/>
          <a:lstStyle/>
          <a:p>
            <a:pPr>
              <a:defRPr sz="1620" b="0" i="0" u="none" strike="noStrike">
                <a:solidFill>
                  <a:srgbClr val="FFFFFF"/>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888888"/>
              </a:solidFill>
              <a:prstDash val="solid"/>
              <a:miter lim="800000"/>
            </a:ln>
          </c:spPr>
        </c:majorGridlines>
        <c:numFmt formatCode="General" sourceLinked="0"/>
        <c:majorTickMark val="out"/>
        <c:minorTickMark val="none"/>
        <c:tickLblPos val="high"/>
        <c:spPr>
          <a:ln w="12700" cap="flat">
            <a:solidFill>
              <a:schemeClr val="accent2">
                <a:lumOff val="9019"/>
              </a:schemeClr>
            </a:solidFill>
            <a:prstDash val="solid"/>
            <a:miter lim="800000"/>
          </a:ln>
        </c:spPr>
        <c:txPr>
          <a:bodyPr rot="0"/>
          <a:lstStyle/>
          <a:p>
            <a:pPr>
              <a:defRPr sz="1620" b="0" i="0" u="none" strike="noStrike">
                <a:solidFill>
                  <a:srgbClr val="FFFFFF"/>
                </a:solidFill>
                <a:latin typeface="Montserrat Regular"/>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98824"/>
          <c:y val="0.198824"/>
          <c:w val="0.60235099999999997"/>
          <c:h val="0.58985100000000001"/>
        </c:manualLayout>
      </c:layout>
      <c:pieChart>
        <c:varyColors val="0"/>
        <c:ser>
          <c:idx val="0"/>
          <c:order val="0"/>
          <c:tx>
            <c:strRef>
              <c:f>Sheet1!$A$2</c:f>
              <c:strCache>
                <c:ptCount val="1"/>
                <c:pt idx="0">
                  <c:v>Región 1</c:v>
                </c:pt>
              </c:strCache>
            </c:strRef>
          </c:tx>
          <c:spPr>
            <a:solidFill>
              <a:schemeClr val="accent1">
                <a:satOff val="-72340"/>
                <a:lumOff val="21813"/>
              </a:schemeClr>
            </a:solidFill>
            <a:ln w="6350" cap="flat">
              <a:solidFill>
                <a:srgbClr val="3F3F3F"/>
              </a:solidFill>
              <a:prstDash val="solid"/>
              <a:miter lim="800000"/>
            </a:ln>
            <a:effectLst/>
          </c:spPr>
          <c:dPt>
            <c:idx val="0"/>
            <c:bubble3D val="0"/>
            <c:extLst>
              <c:ext xmlns:c16="http://schemas.microsoft.com/office/drawing/2014/chart" uri="{C3380CC4-5D6E-409C-BE32-E72D297353CC}">
                <c16:uniqueId val="{00000001-E1C7-492E-A348-92FB761AE78A}"/>
              </c:ext>
            </c:extLst>
          </c:dPt>
          <c:dPt>
            <c:idx val="1"/>
            <c:bubble3D val="0"/>
            <c:spPr>
              <a:solidFill>
                <a:schemeClr val="accent2"/>
              </a:solidFill>
              <a:ln w="6350" cap="flat">
                <a:solidFill>
                  <a:srgbClr val="3F3F3F"/>
                </a:solidFill>
                <a:prstDash val="solid"/>
                <a:miter lim="800000"/>
              </a:ln>
              <a:effectLst/>
            </c:spPr>
            <c:extLst>
              <c:ext xmlns:c16="http://schemas.microsoft.com/office/drawing/2014/chart" uri="{C3380CC4-5D6E-409C-BE32-E72D297353CC}">
                <c16:uniqueId val="{00000003-E1C7-492E-A348-92FB761AE78A}"/>
              </c:ext>
            </c:extLst>
          </c:dPt>
          <c:dPt>
            <c:idx val="2"/>
            <c:bubble3D val="0"/>
            <c:spPr>
              <a:solidFill>
                <a:schemeClr val="accent3"/>
              </a:solidFill>
              <a:ln w="6350" cap="flat">
                <a:solidFill>
                  <a:srgbClr val="3F3F3F"/>
                </a:solidFill>
                <a:prstDash val="solid"/>
                <a:miter lim="800000"/>
              </a:ln>
              <a:effectLst/>
            </c:spPr>
            <c:extLst>
              <c:ext xmlns:c16="http://schemas.microsoft.com/office/drawing/2014/chart" uri="{C3380CC4-5D6E-409C-BE32-E72D297353CC}">
                <c16:uniqueId val="{00000005-E1C7-492E-A348-92FB761AE78A}"/>
              </c:ext>
            </c:extLst>
          </c:dPt>
          <c:dPt>
            <c:idx val="3"/>
            <c:bubble3D val="0"/>
            <c:spPr>
              <a:solidFill>
                <a:schemeClr val="accent3"/>
              </a:solidFill>
              <a:ln w="6350" cap="flat">
                <a:solidFill>
                  <a:srgbClr val="3F3F3F"/>
                </a:solidFill>
                <a:prstDash val="solid"/>
                <a:miter lim="800000"/>
              </a:ln>
              <a:effectLst/>
            </c:spPr>
            <c:extLst>
              <c:ext xmlns:c16="http://schemas.microsoft.com/office/drawing/2014/chart" uri="{C3380CC4-5D6E-409C-BE32-E72D297353CC}">
                <c16:uniqueId val="{00000007-E1C7-492E-A348-92FB761AE78A}"/>
              </c:ext>
            </c:extLst>
          </c:dPt>
          <c:dPt>
            <c:idx val="4"/>
            <c:bubble3D val="0"/>
            <c:extLst>
              <c:ext xmlns:c16="http://schemas.microsoft.com/office/drawing/2014/chart" uri="{C3380CC4-5D6E-409C-BE32-E72D297353CC}">
                <c16:uniqueId val="{00000009-E1C7-492E-A348-92FB761AE78A}"/>
              </c:ext>
            </c:extLst>
          </c:dPt>
          <c:dPt>
            <c:idx val="5"/>
            <c:bubble3D val="0"/>
            <c:spPr>
              <a:solidFill>
                <a:schemeClr val="accent3"/>
              </a:solidFill>
              <a:ln w="6350" cap="flat">
                <a:solidFill>
                  <a:srgbClr val="3F3F3F"/>
                </a:solidFill>
                <a:prstDash val="solid"/>
                <a:miter lim="800000"/>
              </a:ln>
              <a:effectLst/>
            </c:spPr>
            <c:extLst>
              <c:ext xmlns:c16="http://schemas.microsoft.com/office/drawing/2014/chart" uri="{C3380CC4-5D6E-409C-BE32-E72D297353CC}">
                <c16:uniqueId val="{0000000B-E1C7-492E-A348-92FB761AE78A}"/>
              </c:ext>
            </c:extLst>
          </c:dPt>
          <c:dLbls>
            <c:dLbl>
              <c:idx val="0"/>
              <c:numFmt formatCode="#,##0%" sourceLinked="0"/>
              <c:spPr/>
              <c:txPr>
                <a:bodyPr/>
                <a:lstStyle/>
                <a:p>
                  <a:pPr>
                    <a:defRPr sz="1800" b="0" i="0" u="none" strike="noStrike">
                      <a:solidFill>
                        <a:srgbClr val="FFFFFF"/>
                      </a:solidFill>
                      <a:latin typeface="Montserrat Regular"/>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1-E1C7-492E-A348-92FB761AE78A}"/>
                </c:ext>
              </c:extLst>
            </c:dLbl>
            <c:dLbl>
              <c:idx val="1"/>
              <c:numFmt formatCode="#,##0%" sourceLinked="0"/>
              <c:spPr/>
              <c:txPr>
                <a:bodyPr/>
                <a:lstStyle/>
                <a:p>
                  <a:pPr>
                    <a:defRPr sz="1800" b="0" i="0" u="none" strike="noStrike">
                      <a:solidFill>
                        <a:srgbClr val="001D41"/>
                      </a:solidFill>
                      <a:latin typeface="Montserrat Regular"/>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3-E1C7-492E-A348-92FB761AE78A}"/>
                </c:ext>
              </c:extLst>
            </c:dLbl>
            <c:dLbl>
              <c:idx val="2"/>
              <c:numFmt formatCode="#,##0%" sourceLinked="0"/>
              <c:spPr/>
              <c:txPr>
                <a:bodyPr/>
                <a:lstStyle/>
                <a:p>
                  <a:pPr>
                    <a:defRPr sz="1800" b="0" i="0" u="none" strike="noStrike">
                      <a:solidFill>
                        <a:srgbClr val="FFFFFF"/>
                      </a:solidFill>
                      <a:latin typeface="Montserrat Regular"/>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5-E1C7-492E-A348-92FB761AE78A}"/>
                </c:ext>
              </c:extLst>
            </c:dLbl>
            <c:dLbl>
              <c:idx val="3"/>
              <c:numFmt formatCode="#,##0%" sourceLinked="0"/>
              <c:spPr/>
              <c:txPr>
                <a:bodyPr/>
                <a:lstStyle/>
                <a:p>
                  <a:pPr>
                    <a:defRPr sz="1800" b="0" i="0" u="none" strike="noStrike">
                      <a:solidFill>
                        <a:srgbClr val="FFFFFF"/>
                      </a:solidFill>
                      <a:latin typeface="Montserrat Regular"/>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1C7-492E-A348-92FB761AE78A}"/>
                </c:ext>
              </c:extLst>
            </c:dLbl>
            <c:dLbl>
              <c:idx val="4"/>
              <c:numFmt formatCode="#,##0%" sourceLinked="0"/>
              <c:spPr/>
              <c:txPr>
                <a:bodyPr/>
                <a:lstStyle/>
                <a:p>
                  <a:pPr>
                    <a:defRPr sz="1800" b="0" i="0" u="none" strike="noStrike">
                      <a:solidFill>
                        <a:srgbClr val="FFFFFF"/>
                      </a:solidFill>
                      <a:latin typeface="Montserrat Regular"/>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9-E1C7-492E-A348-92FB761AE78A}"/>
                </c:ext>
              </c:extLst>
            </c:dLbl>
            <c:dLbl>
              <c:idx val="5"/>
              <c:numFmt formatCode="#,##0%" sourceLinked="0"/>
              <c:spPr/>
              <c:txPr>
                <a:bodyPr/>
                <a:lstStyle/>
                <a:p>
                  <a:pPr>
                    <a:defRPr sz="1800" b="0" i="0" u="none" strike="noStrike">
                      <a:solidFill>
                        <a:srgbClr val="FFFFFF"/>
                      </a:solidFill>
                      <a:latin typeface="Montserrat Regular"/>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E1C7-492E-A348-92FB761AE78A}"/>
                </c:ext>
              </c:extLst>
            </c:dLbl>
            <c:numFmt formatCode="#,##0%" sourceLinked="0"/>
            <c:spPr>
              <a:noFill/>
              <a:ln>
                <a:noFill/>
              </a:ln>
              <a:effectLst/>
            </c:spPr>
            <c:txPr>
              <a:bodyPr/>
              <a:lstStyle/>
              <a:p>
                <a:pPr>
                  <a:defRPr sz="1800" b="0" i="0" u="none" strike="noStrike">
                    <a:solidFill>
                      <a:srgbClr val="FFFFFF"/>
                    </a:solidFill>
                    <a:latin typeface="Montserrat Regular"/>
                  </a:defRPr>
                </a:pPr>
                <a:endParaRPr lang="en-US"/>
              </a:p>
            </c:txPr>
            <c:dLblPos val="ctr"/>
            <c:showLegendKey val="0"/>
            <c:showVal val="0"/>
            <c:showCatName val="0"/>
            <c:showSerName val="0"/>
            <c:showPercent val="1"/>
            <c:showBubbleSize val="0"/>
            <c:showLeaderLines val="1"/>
            <c:leaderLines>
              <c:spPr>
                <a:ln w="6350" cap="flat">
                  <a:solidFill>
                    <a:schemeClr val="accent2">
                      <a:lumOff val="9019"/>
                    </a:schemeClr>
                  </a:solidFill>
                  <a:prstDash val="solid"/>
                  <a:miter lim="400000"/>
                </a:ln>
                <a:effectLst/>
              </c:spPr>
            </c:leaderLines>
            <c:extLst>
              <c:ext xmlns:c15="http://schemas.microsoft.com/office/drawing/2012/chart" uri="{CE6537A1-D6FC-4f65-9D91-7224C49458BB}"/>
            </c:extLst>
          </c:dLbls>
          <c:cat>
            <c:strRef>
              <c:f>Sheet1!$B$1:$G$1</c:f>
              <c:strCache>
                <c:ptCount val="6"/>
                <c:pt idx="0">
                  <c:v>Abril</c:v>
                </c:pt>
                <c:pt idx="1">
                  <c:v>Mayo</c:v>
                </c:pt>
                <c:pt idx="2">
                  <c:v>Junio</c:v>
                </c:pt>
                <c:pt idx="3">
                  <c:v>Julio</c:v>
                </c:pt>
                <c:pt idx="4">
                  <c:v>Agosto</c:v>
                </c:pt>
                <c:pt idx="5">
                  <c:v>Septiembre</c:v>
                </c:pt>
              </c:strCache>
            </c:strRef>
          </c:cat>
          <c:val>
            <c:numRef>
              <c:f>Sheet1!$B$2:$G$2</c:f>
              <c:numCache>
                <c:formatCode>General</c:formatCode>
                <c:ptCount val="6"/>
                <c:pt idx="0">
                  <c:v>91</c:v>
                </c:pt>
                <c:pt idx="1">
                  <c:v>76</c:v>
                </c:pt>
                <c:pt idx="2">
                  <c:v>28</c:v>
                </c:pt>
                <c:pt idx="3">
                  <c:v>26</c:v>
                </c:pt>
                <c:pt idx="4">
                  <c:v>21</c:v>
                </c:pt>
                <c:pt idx="5">
                  <c:v>18</c:v>
                </c:pt>
              </c:numCache>
            </c:numRef>
          </c:val>
          <c:extLst>
            <c:ext xmlns:c16="http://schemas.microsoft.com/office/drawing/2014/chart" uri="{C3380CC4-5D6E-409C-BE32-E72D297353CC}">
              <c16:uniqueId val="{0000000C-E1C7-492E-A348-92FB761AE78A}"/>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7.1864899999999995E-2"/>
          <c:y val="0.106299"/>
          <c:w val="0.85626999999999998"/>
          <c:h val="0.77490199999999998"/>
        </c:manualLayout>
      </c:layout>
      <c:bubbleChart>
        <c:varyColors val="0"/>
        <c:ser>
          <c:idx val="0"/>
          <c:order val="0"/>
          <c:tx>
            <c:strRef>
              <c:f>Sheet1!$B$1</c:f>
              <c:strCache>
                <c:ptCount val="1"/>
                <c:pt idx="0">
                  <c:v>Mayo</c:v>
                </c:pt>
              </c:strCache>
            </c:strRef>
          </c:tx>
          <c:spPr>
            <a:solidFill>
              <a:schemeClr val="accent1"/>
            </a:solidFill>
            <a:ln w="6350" cap="flat">
              <a:solidFill>
                <a:srgbClr val="3F3F3F"/>
              </a:solidFill>
              <a:prstDash val="solid"/>
              <a:miter lim="800000"/>
            </a:ln>
            <a:effectLst/>
          </c:spPr>
          <c:invertIfNegative val="0"/>
          <c:xVal>
            <c:numRef>
              <c:f>Sheet1!$B$2:$B$8</c:f>
              <c:numCache>
                <c:formatCode>General</c:formatCode>
                <c:ptCount val="7"/>
                <c:pt idx="0">
                  <c:v>1</c:v>
                </c:pt>
                <c:pt idx="1">
                  <c:v>3</c:v>
                </c:pt>
                <c:pt idx="2">
                  <c:v>5</c:v>
                </c:pt>
                <c:pt idx="3">
                  <c:v>6</c:v>
                </c:pt>
                <c:pt idx="4">
                  <c:v>8</c:v>
                </c:pt>
                <c:pt idx="5">
                  <c:v>9</c:v>
                </c:pt>
                <c:pt idx="6">
                  <c:v>11</c:v>
                </c:pt>
              </c:numCache>
            </c:numRef>
          </c:xVal>
          <c:yVal>
            <c:numRef>
              <c:f>Sheet1!$C$2:$C$8</c:f>
              <c:numCache>
                <c:formatCode>General</c:formatCode>
                <c:ptCount val="7"/>
                <c:pt idx="0">
                  <c:v>2</c:v>
                </c:pt>
                <c:pt idx="1">
                  <c:v>4</c:v>
                </c:pt>
                <c:pt idx="2">
                  <c:v>5</c:v>
                </c:pt>
                <c:pt idx="3">
                  <c:v>15</c:v>
                </c:pt>
                <c:pt idx="4">
                  <c:v>25</c:v>
                </c:pt>
                <c:pt idx="5">
                  <c:v>16</c:v>
                </c:pt>
                <c:pt idx="6">
                  <c:v>18</c:v>
                </c:pt>
              </c:numCache>
            </c:numRef>
          </c:yVal>
          <c:bubbleSize>
            <c:numRef>
              <c:f>Sheet1!$D$2:$D$8</c:f>
              <c:numCache>
                <c:formatCode>General</c:formatCode>
                <c:ptCount val="7"/>
                <c:pt idx="0">
                  <c:v>20</c:v>
                </c:pt>
                <c:pt idx="1">
                  <c:v>34</c:v>
                </c:pt>
                <c:pt idx="2">
                  <c:v>12</c:v>
                </c:pt>
                <c:pt idx="3">
                  <c:v>50</c:v>
                </c:pt>
                <c:pt idx="4">
                  <c:v>70</c:v>
                </c:pt>
                <c:pt idx="5">
                  <c:v>35</c:v>
                </c:pt>
                <c:pt idx="6">
                  <c:v>68</c:v>
                </c:pt>
              </c:numCache>
            </c:numRef>
          </c:bubbleSize>
          <c:bubble3D val="0"/>
          <c:extLst>
            <c:ext xmlns:c16="http://schemas.microsoft.com/office/drawing/2014/chart" uri="{C3380CC4-5D6E-409C-BE32-E72D297353CC}">
              <c16:uniqueId val="{00000000-D781-42EB-BC71-0AD733186D47}"/>
            </c:ext>
          </c:extLst>
        </c:ser>
        <c:dLbls>
          <c:showLegendKey val="0"/>
          <c:showVal val="0"/>
          <c:showCatName val="0"/>
          <c:showSerName val="0"/>
          <c:showPercent val="0"/>
          <c:showBubbleSize val="0"/>
        </c:dLbls>
        <c:bubbleScale val="100"/>
        <c:showNegBubbles val="0"/>
        <c:axId val="2094734552"/>
        <c:axId val="2094734553"/>
      </c:bubbleChart>
      <c:valAx>
        <c:axId val="2094734552"/>
        <c:scaling>
          <c:orientation val="minMax"/>
        </c:scaling>
        <c:delete val="0"/>
        <c:axPos val="b"/>
        <c:majorGridlines>
          <c:spPr>
            <a:ln w="12700" cap="flat">
              <a:solidFill>
                <a:srgbClr val="888888"/>
              </a:solidFill>
              <a:prstDash val="solid"/>
              <a:miter lim="800000"/>
            </a:ln>
          </c:spPr>
        </c:majorGridlines>
        <c:numFmt formatCode="General" sourceLinked="0"/>
        <c:majorTickMark val="out"/>
        <c:minorTickMark val="none"/>
        <c:tickLblPos val="low"/>
        <c:spPr>
          <a:ln w="12700" cap="flat">
            <a:solidFill>
              <a:srgbClr val="888888"/>
            </a:solidFill>
            <a:prstDash val="solid"/>
            <a:miter lim="800000"/>
          </a:ln>
        </c:spPr>
        <c:txPr>
          <a:bodyPr rot="0"/>
          <a:lstStyle/>
          <a:p>
            <a:pPr>
              <a:defRPr sz="1800" b="0" i="0" u="none" strike="noStrike">
                <a:solidFill>
                  <a:srgbClr val="081D3F"/>
                </a:solidFill>
                <a:latin typeface="Montserrat Regular"/>
              </a:defRPr>
            </a:pPr>
            <a:endParaRPr lang="en-US"/>
          </a:p>
        </c:txPr>
        <c:crossAx val="2094734553"/>
        <c:crosses val="autoZero"/>
        <c:crossBetween val="between"/>
        <c:majorUnit val="3"/>
        <c:minorUnit val="1.5"/>
      </c:valAx>
      <c:valAx>
        <c:axId val="2094734553"/>
        <c:scaling>
          <c:orientation val="minMax"/>
        </c:scaling>
        <c:delete val="0"/>
        <c:axPos val="l"/>
        <c:majorGridlines>
          <c:spPr>
            <a:ln w="12700" cap="flat">
              <a:solidFill>
                <a:srgbClr val="888888"/>
              </a:solidFill>
              <a:prstDash val="solid"/>
              <a:miter lim="800000"/>
            </a:ln>
          </c:spPr>
        </c:majorGridlines>
        <c:numFmt formatCode="General" sourceLinked="0"/>
        <c:majorTickMark val="out"/>
        <c:minorTickMark val="none"/>
        <c:tickLblPos val="low"/>
        <c:spPr>
          <a:ln w="12700" cap="flat">
            <a:solidFill>
              <a:srgbClr val="888888"/>
            </a:solidFill>
            <a:prstDash val="solid"/>
            <a:miter lim="800000"/>
          </a:ln>
        </c:spPr>
        <c:txPr>
          <a:bodyPr rot="0"/>
          <a:lstStyle/>
          <a:p>
            <a:pPr>
              <a:defRPr sz="1800" b="0" i="0" u="none" strike="noStrike">
                <a:solidFill>
                  <a:srgbClr val="081D3F"/>
                </a:solidFill>
                <a:latin typeface="Montserrat Regular"/>
              </a:defRPr>
            </a:pPr>
            <a:endParaRPr lang="en-US"/>
          </a:p>
        </c:txPr>
        <c:crossAx val="2094734552"/>
        <c:crosses val="autoZero"/>
        <c:crossBetween val="between"/>
        <c:majorUnit val="7.5"/>
        <c:minorUnit val="3.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7.7580899999999994E-2"/>
          <c:y val="4.7756300000000002E-2"/>
          <c:w val="0.91741899999999998"/>
          <c:h val="0.86496200000000001"/>
        </c:manualLayout>
      </c:layout>
      <c:barChart>
        <c:barDir val="col"/>
        <c:grouping val="clustered"/>
        <c:varyColors val="0"/>
        <c:ser>
          <c:idx val="0"/>
          <c:order val="0"/>
          <c:tx>
            <c:strRef>
              <c:f>Sheet1!$A$2</c:f>
              <c:strCache>
                <c:ptCount val="1"/>
                <c:pt idx="0">
                  <c:v>Región 1</c:v>
                </c:pt>
              </c:strCache>
            </c:strRef>
          </c:tx>
          <c:spPr>
            <a:solidFill>
              <a:srgbClr val="081D3F"/>
            </a:solidFill>
            <a:ln w="6350" cap="flat">
              <a:solidFill>
                <a:srgbClr val="3F3F3F"/>
              </a:solidFill>
              <a:prstDash val="solid"/>
              <a:miter lim="800000"/>
            </a:ln>
            <a:effectLst/>
          </c:spPr>
          <c:invertIfNegative val="0"/>
          <c:cat>
            <c:strRef>
              <c:f>Sheet1!$B$1:$E$1</c:f>
              <c:strCache>
                <c:ptCount val="4"/>
                <c:pt idx="0">
                  <c:v>Abril</c:v>
                </c:pt>
                <c:pt idx="1">
                  <c:v>Mayo</c:v>
                </c:pt>
                <c:pt idx="2">
                  <c:v>Junio</c:v>
                </c:pt>
                <c:pt idx="3">
                  <c:v>Julio</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0-9C86-4A0C-B573-0225BAB81B2C}"/>
            </c:ext>
          </c:extLst>
        </c:ser>
        <c:ser>
          <c:idx val="1"/>
          <c:order val="1"/>
          <c:tx>
            <c:strRef>
              <c:f>Sheet1!$A$3</c:f>
              <c:strCache>
                <c:ptCount val="1"/>
                <c:pt idx="0">
                  <c:v>Región 2</c:v>
                </c:pt>
              </c:strCache>
            </c:strRef>
          </c:tx>
          <c:spPr>
            <a:solidFill>
              <a:schemeClr val="accent3"/>
            </a:solidFill>
            <a:ln w="6350" cap="flat">
              <a:solidFill>
                <a:srgbClr val="3F3F3F"/>
              </a:solidFill>
              <a:prstDash val="solid"/>
              <a:miter lim="800000"/>
            </a:ln>
            <a:effectLst/>
          </c:spPr>
          <c:invertIfNegative val="0"/>
          <c:cat>
            <c:strRef>
              <c:f>Sheet1!$B$1:$E$1</c:f>
              <c:strCache>
                <c:ptCount val="4"/>
                <c:pt idx="0">
                  <c:v>Abril</c:v>
                </c:pt>
                <c:pt idx="1">
                  <c:v>Mayo</c:v>
                </c:pt>
                <c:pt idx="2">
                  <c:v>Junio</c:v>
                </c:pt>
                <c:pt idx="3">
                  <c:v>Julio</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9C86-4A0C-B573-0225BAB81B2C}"/>
            </c:ext>
          </c:extLst>
        </c:ser>
        <c:dLbls>
          <c:showLegendKey val="0"/>
          <c:showVal val="0"/>
          <c:showCatName val="0"/>
          <c:showSerName val="0"/>
          <c:showPercent val="0"/>
          <c:showBubbleSize val="0"/>
        </c:dLbls>
        <c:gapWidth val="15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808285"/>
            </a:solidFill>
            <a:prstDash val="solid"/>
            <a:miter lim="800000"/>
          </a:ln>
        </c:spPr>
        <c:txPr>
          <a:bodyPr rot="0"/>
          <a:lstStyle/>
          <a:p>
            <a:pPr>
              <a:defRPr sz="1600" b="0" i="0" u="none" strike="noStrike">
                <a:solidFill>
                  <a:srgbClr val="000000"/>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888888"/>
              </a:solidFill>
              <a:prstDash val="solid"/>
              <a:miter lim="800000"/>
            </a:ln>
          </c:spPr>
        </c:majorGridlines>
        <c:numFmt formatCode="General" sourceLinked="0"/>
        <c:majorTickMark val="out"/>
        <c:minorTickMark val="none"/>
        <c:tickLblPos val="nextTo"/>
        <c:spPr>
          <a:ln w="12700" cap="flat">
            <a:solidFill>
              <a:srgbClr val="808285"/>
            </a:solidFill>
            <a:prstDash val="solid"/>
            <a:miter lim="800000"/>
          </a:ln>
        </c:spPr>
        <c:txPr>
          <a:bodyPr rot="0"/>
          <a:lstStyle/>
          <a:p>
            <a:pPr>
              <a:defRPr sz="1600" b="0" i="0" u="none" strike="noStrike">
                <a:solidFill>
                  <a:srgbClr val="000000"/>
                </a:solidFill>
                <a:latin typeface="Montserrat Regular"/>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7.7555200000000005E-2"/>
          <c:y val="4.9521200000000001E-2"/>
          <c:w val="0.91744499999999995"/>
          <c:h val="0.86043400000000003"/>
        </c:manualLayout>
      </c:layout>
      <c:barChart>
        <c:barDir val="col"/>
        <c:grouping val="clustered"/>
        <c:varyColors val="0"/>
        <c:ser>
          <c:idx val="0"/>
          <c:order val="0"/>
          <c:tx>
            <c:strRef>
              <c:f>Sheet1!$A$2</c:f>
              <c:strCache>
                <c:ptCount val="1"/>
                <c:pt idx="0">
                  <c:v>Región 1</c:v>
                </c:pt>
              </c:strCache>
            </c:strRef>
          </c:tx>
          <c:spPr>
            <a:solidFill>
              <a:srgbClr val="081D3F"/>
            </a:solidFill>
            <a:ln w="6350" cap="flat">
              <a:solidFill>
                <a:srgbClr val="3F3F3F"/>
              </a:solidFill>
              <a:prstDash val="solid"/>
              <a:miter lim="800000"/>
            </a:ln>
            <a:effectLst/>
          </c:spPr>
          <c:invertIfNegative val="0"/>
          <c:cat>
            <c:strRef>
              <c:f>Sheet1!$B$1:$E$1</c:f>
              <c:strCache>
                <c:ptCount val="4"/>
                <c:pt idx="0">
                  <c:v>Abril</c:v>
                </c:pt>
                <c:pt idx="1">
                  <c:v>Mayo</c:v>
                </c:pt>
                <c:pt idx="2">
                  <c:v>Junio</c:v>
                </c:pt>
                <c:pt idx="3">
                  <c:v>Julio</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0-B090-4A61-B7B2-90307CCEBC2B}"/>
            </c:ext>
          </c:extLst>
        </c:ser>
        <c:ser>
          <c:idx val="1"/>
          <c:order val="1"/>
          <c:tx>
            <c:strRef>
              <c:f>Sheet1!$A$3</c:f>
              <c:strCache>
                <c:ptCount val="1"/>
                <c:pt idx="0">
                  <c:v>Región 2</c:v>
                </c:pt>
              </c:strCache>
            </c:strRef>
          </c:tx>
          <c:spPr>
            <a:solidFill>
              <a:schemeClr val="accent3"/>
            </a:solidFill>
            <a:ln w="6350" cap="flat">
              <a:solidFill>
                <a:srgbClr val="3F3F3F"/>
              </a:solidFill>
              <a:prstDash val="solid"/>
              <a:miter lim="800000"/>
            </a:ln>
            <a:effectLst/>
          </c:spPr>
          <c:invertIfNegative val="0"/>
          <c:cat>
            <c:strRef>
              <c:f>Sheet1!$B$1:$E$1</c:f>
              <c:strCache>
                <c:ptCount val="4"/>
                <c:pt idx="0">
                  <c:v>Abril</c:v>
                </c:pt>
                <c:pt idx="1">
                  <c:v>Mayo</c:v>
                </c:pt>
                <c:pt idx="2">
                  <c:v>Junio</c:v>
                </c:pt>
                <c:pt idx="3">
                  <c:v>Julio</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B090-4A61-B7B2-90307CCEBC2B}"/>
            </c:ext>
          </c:extLst>
        </c:ser>
        <c:dLbls>
          <c:showLegendKey val="0"/>
          <c:showVal val="0"/>
          <c:showCatName val="0"/>
          <c:showSerName val="0"/>
          <c:showPercent val="0"/>
          <c:showBubbleSize val="0"/>
        </c:dLbls>
        <c:gapWidth val="15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808285"/>
            </a:solidFill>
            <a:prstDash val="solid"/>
            <a:miter lim="800000"/>
          </a:ln>
        </c:spPr>
        <c:txPr>
          <a:bodyPr rot="0"/>
          <a:lstStyle/>
          <a:p>
            <a:pPr>
              <a:defRPr sz="1600" b="0" i="0" u="none" strike="noStrike">
                <a:solidFill>
                  <a:srgbClr val="000000"/>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888888"/>
              </a:solidFill>
              <a:prstDash val="solid"/>
              <a:miter lim="800000"/>
            </a:ln>
          </c:spPr>
        </c:majorGridlines>
        <c:numFmt formatCode="General" sourceLinked="0"/>
        <c:majorTickMark val="out"/>
        <c:minorTickMark val="none"/>
        <c:tickLblPos val="nextTo"/>
        <c:spPr>
          <a:ln w="12700" cap="flat">
            <a:solidFill>
              <a:srgbClr val="808285"/>
            </a:solidFill>
            <a:prstDash val="solid"/>
            <a:miter lim="800000"/>
          </a:ln>
        </c:spPr>
        <c:txPr>
          <a:bodyPr rot="0"/>
          <a:lstStyle/>
          <a:p>
            <a:pPr>
              <a:defRPr sz="1600" b="0" i="0" u="none" strike="noStrike">
                <a:solidFill>
                  <a:srgbClr val="000000"/>
                </a:solidFill>
                <a:latin typeface="Montserrat Regular"/>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A2F14A-3880-4920-9041-C75AC63C0293}" type="datetimeFigureOut">
              <a:rPr lang="en-GB" smtClean="0"/>
              <a:t>05/07/2023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F3C2D5-B632-4E6A-B888-E351E873A49B}" type="slidenum">
              <a:rPr lang="en-GB" smtClean="0"/>
              <a:t>‹#›</a:t>
            </a:fld>
            <a:endParaRPr lang="en-GB"/>
          </a:p>
        </p:txBody>
      </p:sp>
    </p:spTree>
    <p:extLst>
      <p:ext uri="{BB962C8B-B14F-4D97-AF65-F5344CB8AC3E}">
        <p14:creationId xmlns:p14="http://schemas.microsoft.com/office/powerpoint/2010/main" val="1500430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livelihoodscentre.org/-/targeting-in-urban-and-rural-context-guidelines-and-tools?inheritRedirect=true&amp;redirect=https%3A%2F%2Fwww.livelihoodscentre.org%2Fintroduction%3Fp_p_id%3Dcom_liferay_portal_search_web_portlet_SearchPortlet%26p_p_lifecycle%3D0%26p_p_state%3Dmaximized%26p_p_mode%3Dview%26_com_liferay_portal_search_web_portlet_SearchPortlet_redirect%3Dhttps%253A%252F%252Fwww.livelihoodscentre.org%252Fintroduction%253Fp_p_id%26_com_liferay_portal_search_web_portlet_SearchPortlet_mvcPath%3D%252Fsearch.jsp%26_com_liferay_portal_search_web_portlet_SearchPortlet_keywords%3DTargeting%2Bin%2Burban%2Band%2Brural%2Bcontexts%2B-%2BGuidelines%2Band%2BTools%26_com_liferay_portal_search_web_portlet_SearchPortlet_formDate%3D1688023103795%26_com_liferay_portal_search_web_portlet_SearchPortlet_scope%3Dthis-sit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292756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this phase, you will find guidance on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setting up internal resources and capacities during what we call the inception phas</a:t>
            </a:r>
            <a:r>
              <a:rPr lang="en-GB" sz="1800" dirty="0">
                <a:effectLst/>
                <a:latin typeface="Calibri" panose="020F0502020204030204" pitchFamily="34" charset="0"/>
                <a:ea typeface="Calibri" panose="020F0502020204030204" pitchFamily="34" charset="0"/>
                <a:cs typeface="Times New Roman" panose="02020603050405020304" pitchFamily="18" charset="0"/>
              </a:rPr>
              <a:t>e, and from there proceed to the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selection of the beneficiaries, training them to develop their business idea and business plan, as well as in basic aspects of business management and reinforcing or upgrading technical competencies</a:t>
            </a:r>
            <a:r>
              <a:rPr lang="en-GB" sz="1800" dirty="0">
                <a:effectLst/>
                <a:latin typeface="Calibri" panose="020F0502020204030204" pitchFamily="34" charset="0"/>
                <a:ea typeface="Calibri" panose="020F0502020204030204" pitchFamily="34" charset="0"/>
                <a:cs typeface="Times New Roman" panose="02020603050405020304" pitchFamily="18" charset="0"/>
              </a:rPr>
              <a:t>. This stage includes guidance and tools to coach beneficiaries in business plan development, after which viable microenterprises could receive a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start-up grant, which may be in cash or in-kind.</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 will highlight key points of some of the steps mentioned.</a:t>
            </a:r>
          </a:p>
          <a:p>
            <a:pPr>
              <a:lnSpc>
                <a:spcPct val="107000"/>
              </a:lnSpc>
              <a:spcAft>
                <a:spcPts val="800"/>
              </a:spcAft>
            </a:pP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dirty="0">
                <a:effectLst/>
                <a:latin typeface="Calibri" panose="020F0502020204030204" pitchFamily="34" charset="0"/>
                <a:ea typeface="Calibri" panose="020F0502020204030204" pitchFamily="34" charset="0"/>
                <a:cs typeface="Times New Roman" panose="02020603050405020304" pitchFamily="18" charset="0"/>
              </a:rPr>
              <a:t>Inception phase</a:t>
            </a:r>
            <a:r>
              <a:rPr lang="en-GB" sz="1800" dirty="0">
                <a:effectLst/>
                <a:latin typeface="Calibri" panose="020F0502020204030204" pitchFamily="34" charset="0"/>
                <a:ea typeface="Calibri" panose="020F0502020204030204" pitchFamily="34" charset="0"/>
                <a:cs typeface="Times New Roman" panose="02020603050405020304" pitchFamily="18" charset="0"/>
              </a:rPr>
              <a:t>: possible actions during this step, among others: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Building relationships with local partners and/or service providers (FSP for CVA) </a:t>
            </a:r>
            <a:r>
              <a:rPr lang="en-GB" sz="1800" dirty="0">
                <a:effectLst/>
                <a:latin typeface="Calibri" panose="020F0502020204030204" pitchFamily="34" charset="0"/>
                <a:ea typeface="Calibri" panose="020F0502020204030204" pitchFamily="34" charset="0"/>
                <a:cs typeface="Times New Roman" panose="02020603050405020304" pitchFamily="18" charset="0"/>
              </a:rPr>
              <a:t>. Capacity building for staff and volunteers. Develop and implement a communications strategy and awareness materials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NS Cash Preparedness: </a:t>
            </a:r>
          </a:p>
          <a:p>
            <a:pPr marL="285750" indent="-285750">
              <a:lnSpc>
                <a:spcPct val="107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Appoint a National Society CTP focal point</a:t>
            </a:r>
          </a:p>
          <a:p>
            <a:pPr marL="285750" indent="-285750">
              <a:lnSpc>
                <a:spcPct val="107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Establish a CTP technical working group (TWG)</a:t>
            </a:r>
          </a:p>
          <a:p>
            <a:pPr marL="285750" indent="-285750">
              <a:lnSpc>
                <a:spcPct val="107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Develop the CTP preparedness Plan of Action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PoA</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285750" indent="-285750">
              <a:lnSpc>
                <a:spcPct val="107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Incorporate CTP into human resource systems, financial systems, (M&amp;E) systems</a:t>
            </a:r>
          </a:p>
          <a:p>
            <a:pPr>
              <a:lnSpc>
                <a:spcPct val="107000"/>
              </a:lnSpc>
              <a:spcAft>
                <a:spcPts val="800"/>
              </a:spcAft>
            </a:pP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8740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provision of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financial support </a:t>
            </a:r>
            <a:r>
              <a:rPr lang="en-US" sz="1800" dirty="0">
                <a:effectLst/>
                <a:latin typeface="Calibri" panose="020F0502020204030204" pitchFamily="34" charset="0"/>
                <a:ea typeface="Calibri" panose="020F0502020204030204" pitchFamily="34" charset="0"/>
                <a:cs typeface="Times New Roman" panose="02020603050405020304" pitchFamily="18" charset="0"/>
              </a:rPr>
              <a:t>is normally complementary to business training in order to start, recover or consolidate micro entrepreneurships.  After submitting a business plan that is considered viable and once it is approved, beneficiaries could receive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economic support in the form of cash or in-kind grants to start implementing activities.</a:t>
            </a:r>
          </a:p>
          <a:p>
            <a:pPr>
              <a:lnSpc>
                <a:spcPct val="107000"/>
              </a:lnSpc>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Allocating too small an amount will not meet the objectives of the program; conversely, providing too large an amount will also have negative consequences such as wasted resources and inclusion errors. </a:t>
            </a:r>
          </a:p>
          <a:p>
            <a:pPr>
              <a:lnSpc>
                <a:spcPct val="107000"/>
              </a:lnSpc>
              <a:spcAft>
                <a:spcPts val="800"/>
              </a:spcAft>
            </a:pPr>
            <a:endParaRPr lang="es-ES"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In some cases for various reasons (inflation, security, quality or even choice of the beneficiary or NS preference), it is decided to support the delivery of goods IN-KIND</a:t>
            </a:r>
            <a:endParaRPr lang="es-ES"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5203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Tools  for implementation phase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Outsourced</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P3.S3.a.T1 Model Consultancy Agreement</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P3.S3.a.T2 Model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ToR</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training on business skills _ business planning</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house</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P3.S3.a.T3 Business Skills Training course P3.S3.a.T6 Business Model Canvas</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P3.S4.T1a Business plan format (long/short)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P3.S4.T2 Economic plan formats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P3.S4.T3 Canvas business model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P3.S4.T4 Simple initial market assessment form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P3.S5.T1 Table of criteria for Business Plan approval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P3.S5.T2 MoU with beneficiaries’ template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P3.S5.T4 Assessing your Entrepreneurs Characteristics</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solidFill>
                <a:srgbClr val="000000"/>
              </a:solidFill>
              <a:latin typeface="Calibri"/>
              <a:cs typeface="Calibri"/>
            </a:endParaRPr>
          </a:p>
        </p:txBody>
      </p:sp>
    </p:spTree>
    <p:extLst>
      <p:ext uri="{BB962C8B-B14F-4D97-AF65-F5344CB8AC3E}">
        <p14:creationId xmlns:p14="http://schemas.microsoft.com/office/powerpoint/2010/main" val="414870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this phase, the guidelines provide tools, tips and guidance to monitor progress against programs’ objectives and indicators, but also to </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follow up and coach</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micro-entrepreneurs in order to support them in solving problems related to business management that they might face.</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TIPS</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Staff and volunteers in charge of monitoring should have the capacity to follow up on business plans to ensure effective coaching, therefore training staff and volunteers should be previously assured.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addition to the indicators defined in the programme’s logical framework, other specific indicators that could be considered key to monitoring the evolution of the MEs and aspects of the context that may affect it can be included</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monitoring process can help the MEs to adapt their businesses from what was planned, introducing updates based on the evolution of the situation: changes in prices, business profits different than expected, changes in the supply chain, etc.</a:t>
            </a:r>
          </a:p>
          <a:p>
            <a:r>
              <a:rPr lang="es-ES" sz="1800" b="0" i="0" u="none" strike="noStrike" baseline="0" dirty="0">
                <a:latin typeface="+mn-lt"/>
                <a:ea typeface="+mn-ea"/>
                <a:cs typeface="+mn-cs"/>
                <a:sym typeface="Calibri"/>
              </a:rPr>
              <a:t>S1. </a:t>
            </a:r>
            <a:r>
              <a:rPr lang="es-ES" sz="1800" b="0" i="0" u="none" strike="noStrike" baseline="0" dirty="0" err="1">
                <a:latin typeface="+mn-lt"/>
                <a:ea typeface="+mn-ea"/>
                <a:cs typeface="+mn-cs"/>
                <a:sym typeface="Calibri"/>
              </a:rPr>
              <a:t>Design</a:t>
            </a:r>
            <a:r>
              <a:rPr lang="es-ES" sz="1800" b="0" i="0" u="none" strike="noStrike" baseline="0" dirty="0">
                <a:latin typeface="+mn-lt"/>
                <a:ea typeface="+mn-ea"/>
                <a:cs typeface="+mn-cs"/>
                <a:sym typeface="Calibri"/>
              </a:rPr>
              <a:t> M&amp;E plan</a:t>
            </a:r>
          </a:p>
          <a:p>
            <a:r>
              <a:rPr lang="en-US" sz="1800" b="0" i="0" u="none" strike="noStrike" baseline="0" dirty="0">
                <a:latin typeface="+mn-lt"/>
                <a:ea typeface="+mn-ea"/>
                <a:cs typeface="+mn-cs"/>
                <a:sym typeface="Calibri"/>
              </a:rPr>
              <a:t>P4.S1.T1 Monitoring plan</a:t>
            </a:r>
          </a:p>
          <a:p>
            <a:r>
              <a:rPr lang="en-US" sz="1800" b="0" i="0" u="none" strike="noStrike" baseline="0" dirty="0">
                <a:latin typeface="+mn-lt"/>
                <a:ea typeface="+mn-ea"/>
                <a:cs typeface="+mn-cs"/>
                <a:sym typeface="Calibri"/>
              </a:rPr>
              <a:t>S2. Entry and exit forms</a:t>
            </a:r>
          </a:p>
          <a:p>
            <a:r>
              <a:rPr lang="en-US" sz="1800" b="0" i="0" u="none" strike="noStrike" baseline="0" dirty="0">
                <a:latin typeface="+mn-lt"/>
                <a:ea typeface="+mn-ea"/>
                <a:cs typeface="+mn-cs"/>
                <a:sym typeface="Calibri"/>
              </a:rPr>
              <a:t>P4.S2.T1 Entry form</a:t>
            </a:r>
          </a:p>
          <a:p>
            <a:r>
              <a:rPr lang="es-ES" sz="1800" b="0" i="0" u="none" strike="noStrike" baseline="0" dirty="0">
                <a:latin typeface="+mn-lt"/>
                <a:ea typeface="+mn-ea"/>
                <a:cs typeface="+mn-cs"/>
                <a:sym typeface="Calibri"/>
              </a:rPr>
              <a:t>P4.S2.T2 </a:t>
            </a:r>
            <a:r>
              <a:rPr lang="es-ES" sz="1800" b="0" i="0" u="none" strike="noStrike" baseline="0" dirty="0" err="1">
                <a:latin typeface="+mn-lt"/>
                <a:ea typeface="+mn-ea"/>
                <a:cs typeface="+mn-cs"/>
                <a:sym typeface="Calibri"/>
              </a:rPr>
              <a:t>Exit</a:t>
            </a:r>
            <a:r>
              <a:rPr lang="es-ES" sz="1800" b="0" i="0" u="none" strike="noStrike" baseline="0" dirty="0">
                <a:latin typeface="+mn-lt"/>
                <a:ea typeface="+mn-ea"/>
                <a:cs typeface="+mn-cs"/>
                <a:sym typeface="Calibri"/>
              </a:rPr>
              <a:t> </a:t>
            </a:r>
            <a:r>
              <a:rPr lang="es-ES" sz="1800" b="0" i="0" u="none" strike="noStrike" baseline="0" dirty="0" err="1">
                <a:latin typeface="+mn-lt"/>
                <a:ea typeface="+mn-ea"/>
                <a:cs typeface="+mn-cs"/>
                <a:sym typeface="Calibri"/>
              </a:rPr>
              <a:t>form</a:t>
            </a:r>
            <a:endParaRPr lang="es-ES" sz="1800" b="0" i="0" u="none" strike="noStrike" baseline="0" dirty="0">
              <a:latin typeface="+mn-lt"/>
              <a:ea typeface="+mn-ea"/>
              <a:cs typeface="+mn-cs"/>
              <a:sym typeface="Calibri"/>
            </a:endParaRPr>
          </a:p>
          <a:p>
            <a:r>
              <a:rPr lang="es-ES" sz="1800" b="0" i="0" u="none" strike="noStrike" baseline="0" dirty="0">
                <a:latin typeface="+mn-lt"/>
                <a:ea typeface="+mn-ea"/>
                <a:cs typeface="+mn-cs"/>
                <a:sym typeface="Calibri"/>
              </a:rPr>
              <a:t>S3. </a:t>
            </a:r>
            <a:r>
              <a:rPr lang="es-ES" sz="1800" b="0" i="0" u="none" strike="noStrike" baseline="0" dirty="0" err="1">
                <a:latin typeface="+mn-lt"/>
                <a:ea typeface="+mn-ea"/>
                <a:cs typeface="+mn-cs"/>
                <a:sym typeface="Calibri"/>
              </a:rPr>
              <a:t>Monitoring</a:t>
            </a:r>
            <a:endParaRPr lang="es-ES" sz="1800" b="0" i="0" u="none" strike="noStrike" baseline="0" dirty="0">
              <a:latin typeface="+mn-lt"/>
              <a:ea typeface="+mn-ea"/>
              <a:cs typeface="+mn-cs"/>
              <a:sym typeface="Calibri"/>
            </a:endParaRPr>
          </a:p>
          <a:p>
            <a:r>
              <a:rPr lang="en-US" sz="1800" b="0" i="0" u="none" strike="noStrike" baseline="0" dirty="0">
                <a:latin typeface="+mn-lt"/>
                <a:ea typeface="+mn-ea"/>
                <a:cs typeface="+mn-cs"/>
                <a:sym typeface="Calibri"/>
              </a:rPr>
              <a:t>P4.S3.T1 In-kind follow-up form</a:t>
            </a:r>
          </a:p>
          <a:p>
            <a:r>
              <a:rPr lang="en-US" sz="1800" b="0" i="0" u="none" strike="noStrike" baseline="0" dirty="0">
                <a:latin typeface="+mn-lt"/>
                <a:ea typeface="+mn-ea"/>
                <a:cs typeface="+mn-cs"/>
                <a:sym typeface="Calibri"/>
              </a:rPr>
              <a:t>P4.S3.T2 Cash follow-up form</a:t>
            </a:r>
          </a:p>
          <a:p>
            <a:r>
              <a:rPr lang="en-US" sz="1800" b="0" i="0" u="none" strike="noStrike" baseline="0" dirty="0">
                <a:latin typeface="+mn-lt"/>
                <a:ea typeface="+mn-ea"/>
                <a:cs typeface="+mn-cs"/>
                <a:sym typeface="Calibri"/>
              </a:rPr>
              <a:t>P4.S3.T3 Quarterly monitoring form</a:t>
            </a:r>
          </a:p>
          <a:p>
            <a:r>
              <a:rPr lang="en-US" sz="1800" b="0" i="0" u="none" strike="noStrike" baseline="0" dirty="0">
                <a:latin typeface="+mn-lt"/>
                <a:ea typeface="+mn-ea"/>
                <a:cs typeface="+mn-cs"/>
                <a:sym typeface="Calibri"/>
              </a:rPr>
              <a:t>P4.S3.T4 Bookkeeping templates</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9329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P4S3T3 Quarterly Monitoring Form. Template starting with filling up the personal information, followed by HH economy (income and expenditure information), entrepreneur assessment, and the microbusiness information (from if you have positive net gains, or if you have hired new staff or workers, to challenges and risk that the business may face)</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have already used in Ethiopia, Gambia, Guinea con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Acry</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Filipines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 hope this section was useful for you, as you can see there are plenty of tools and guidance for these phases.</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1427110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gn="l"/>
            <a:endParaRPr lang="en-US" dirty="0">
              <a:solidFill>
                <a:srgbClr val="000000"/>
              </a:solidFill>
              <a:latin typeface="Calibri"/>
              <a:cs typeface="Calibri"/>
            </a:endParaRPr>
          </a:p>
        </p:txBody>
      </p:sp>
    </p:spTree>
    <p:extLst>
      <p:ext uri="{BB962C8B-B14F-4D97-AF65-F5344CB8AC3E}">
        <p14:creationId xmlns:p14="http://schemas.microsoft.com/office/powerpoint/2010/main" val="2840021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645454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277786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471624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nSpc>
                <a:spcPct val="107000"/>
              </a:lnSpc>
              <a:spcAft>
                <a:spcPts val="800"/>
              </a:spcAft>
            </a:pPr>
            <a:endParaRPr lang="es-ES"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4830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69B07-0F12-468A-B416-178B9C6958DA}"/>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BFAE846A-7020-4220-9C1F-269FF8A4F356}"/>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00EDA66F-A198-42F8-93DB-6BDD0030DDEA}"/>
              </a:ext>
            </a:extLst>
          </p:cNvPr>
          <p:cNvSpPr txBox="1"/>
          <p:nvPr/>
        </p:nvSpPr>
        <p:spPr>
          <a:xfrm>
            <a:off x="3850446" y="9428579"/>
            <a:ext cx="2945657" cy="498055"/>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D70FC8C1-CB96-4F09-AF9A-F77CC3D1D234}" type="slidenum">
              <a:rPr kumimoji="0" sz="18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a:t>
            </a:fld>
            <a:endParaRPr kumimoji="0" lang="en-CH" sz="1200" b="0" i="0" u="none" strike="noStrike" kern="1200" cap="none" spc="0" normalizeH="0" baseline="0" noProof="0">
              <a:ln>
                <a:noFill/>
              </a:ln>
              <a:solidFill>
                <a:srgbClr val="000000"/>
              </a:solidFill>
              <a:effectLst/>
              <a:uLnTx/>
              <a:uFillTx/>
              <a:latin typeface="Calibri" pitchFamily="34"/>
              <a:cs typeface="Calibri"/>
              <a:sym typeface="Calibri"/>
            </a:endParaRPr>
          </a:p>
        </p:txBody>
      </p:sp>
    </p:spTree>
    <p:extLst>
      <p:ext uri="{BB962C8B-B14F-4D97-AF65-F5344CB8AC3E}">
        <p14:creationId xmlns:p14="http://schemas.microsoft.com/office/powerpoint/2010/main" val="1801021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gn="l"/>
            <a:endParaRPr lang="en-US" dirty="0">
              <a:solidFill>
                <a:srgbClr val="000000"/>
              </a:solidFill>
              <a:latin typeface="Calibri"/>
              <a:cs typeface="Calibri"/>
            </a:endParaRPr>
          </a:p>
        </p:txBody>
      </p:sp>
    </p:spTree>
    <p:extLst>
      <p:ext uri="{BB962C8B-B14F-4D97-AF65-F5344CB8AC3E}">
        <p14:creationId xmlns:p14="http://schemas.microsoft.com/office/powerpoint/2010/main" val="2085302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B816B-E79C-456D-86C0-0A5913EB9FE5}" type="slidenum">
              <a:rPr lang="en-US" smtClean="0"/>
              <a:t>34</a:t>
            </a:fld>
            <a:endParaRPr lang="en-US"/>
          </a:p>
        </p:txBody>
      </p:sp>
    </p:spTree>
    <p:extLst>
      <p:ext uri="{BB962C8B-B14F-4D97-AF65-F5344CB8AC3E}">
        <p14:creationId xmlns:p14="http://schemas.microsoft.com/office/powerpoint/2010/main" val="2475879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B816B-E79C-456D-86C0-0A5913EB9FE5}" type="slidenum">
              <a:rPr lang="en-US" smtClean="0"/>
              <a:t>35</a:t>
            </a:fld>
            <a:endParaRPr lang="en-US"/>
          </a:p>
        </p:txBody>
      </p:sp>
    </p:spTree>
    <p:extLst>
      <p:ext uri="{BB962C8B-B14F-4D97-AF65-F5344CB8AC3E}">
        <p14:creationId xmlns:p14="http://schemas.microsoft.com/office/powerpoint/2010/main" val="3575077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B816B-E79C-456D-86C0-0A5913EB9FE5}" type="slidenum">
              <a:rPr lang="en-US" smtClean="0"/>
              <a:t>36</a:t>
            </a:fld>
            <a:endParaRPr lang="en-US"/>
          </a:p>
        </p:txBody>
      </p:sp>
    </p:spTree>
    <p:extLst>
      <p:ext uri="{BB962C8B-B14F-4D97-AF65-F5344CB8AC3E}">
        <p14:creationId xmlns:p14="http://schemas.microsoft.com/office/powerpoint/2010/main" val="4041243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B816B-E79C-456D-86C0-0A5913EB9FE5}" type="slidenum">
              <a:rPr lang="en-US" smtClean="0"/>
              <a:t>37</a:t>
            </a:fld>
            <a:endParaRPr lang="en-US"/>
          </a:p>
        </p:txBody>
      </p:sp>
    </p:spTree>
    <p:extLst>
      <p:ext uri="{BB962C8B-B14F-4D97-AF65-F5344CB8AC3E}">
        <p14:creationId xmlns:p14="http://schemas.microsoft.com/office/powerpoint/2010/main" val="2467744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285750" indent="-285750">
              <a:buFont typeface="Arial" panose="020B0604020202020204" pitchFamily="34" charset="0"/>
              <a:buChar char="•"/>
            </a:pPr>
            <a:r>
              <a:rPr lang="es-ES" dirty="0" err="1"/>
              <a:t>XXx</a:t>
            </a:r>
            <a:r>
              <a:rPr lang="es-ES" dirty="0"/>
              <a:t> </a:t>
            </a:r>
            <a:r>
              <a:rPr lang="es-ES" dirty="0" err="1"/>
              <a:t>participants</a:t>
            </a:r>
            <a:r>
              <a:rPr lang="es-ES" dirty="0"/>
              <a:t> </a:t>
            </a:r>
            <a:r>
              <a:rPr lang="es-ES" dirty="0" err="1"/>
              <a:t>registerer</a:t>
            </a:r>
            <a:r>
              <a:rPr lang="es-ES" dirty="0"/>
              <a:t> </a:t>
            </a:r>
          </a:p>
          <a:p>
            <a:pPr marL="285750" indent="-285750">
              <a:buFont typeface="Arial" panose="020B0604020202020204" pitchFamily="34" charset="0"/>
              <a:buChar char="•"/>
            </a:pPr>
            <a:r>
              <a:rPr lang="es-ES" dirty="0"/>
              <a:t>In </a:t>
            </a:r>
            <a:r>
              <a:rPr lang="es-ES" dirty="0" err="1"/>
              <a:t>many</a:t>
            </a:r>
            <a:r>
              <a:rPr lang="es-ES" dirty="0"/>
              <a:t> </a:t>
            </a:r>
            <a:r>
              <a:rPr lang="es-ES" b="1" i="1" dirty="0" err="1">
                <a:highlight>
                  <a:srgbClr val="FF00FF"/>
                </a:highlight>
              </a:rPr>
              <a:t>different</a:t>
            </a:r>
            <a:r>
              <a:rPr lang="es-ES" b="1" i="1" dirty="0">
                <a:highlight>
                  <a:srgbClr val="FF00FF"/>
                </a:highlight>
              </a:rPr>
              <a:t> </a:t>
            </a:r>
            <a:r>
              <a:rPr lang="es-ES" b="1" i="1" dirty="0" err="1">
                <a:highlight>
                  <a:srgbClr val="FF00FF"/>
                </a:highlight>
              </a:rPr>
              <a:t>locations</a:t>
            </a:r>
            <a:r>
              <a:rPr lang="es-ES" b="1" i="1" dirty="0">
                <a:highlight>
                  <a:srgbClr val="FF00FF"/>
                </a:highlight>
              </a:rPr>
              <a:t>  </a:t>
            </a:r>
            <a:r>
              <a:rPr lang="es-ES" dirty="0" err="1"/>
              <a:t>all</a:t>
            </a:r>
            <a:r>
              <a:rPr lang="es-ES" dirty="0"/>
              <a:t> </a:t>
            </a:r>
            <a:r>
              <a:rPr lang="es-ES" dirty="0" err="1"/>
              <a:t>over</a:t>
            </a:r>
            <a:r>
              <a:rPr lang="es-ES" dirty="0"/>
              <a:t> the </a:t>
            </a:r>
            <a:r>
              <a:rPr lang="es-ES" dirty="0" err="1"/>
              <a:t>world</a:t>
            </a:r>
            <a:r>
              <a:rPr lang="es-ES" dirty="0"/>
              <a:t> </a:t>
            </a:r>
          </a:p>
          <a:p>
            <a:pPr marL="285750" indent="-285750">
              <a:buFont typeface="Arial" panose="020B0604020202020204" pitchFamily="34" charset="0"/>
              <a:buChar char="•"/>
            </a:pPr>
            <a:r>
              <a:rPr lang="es-ES" dirty="0" err="1"/>
              <a:t>Most</a:t>
            </a:r>
            <a:r>
              <a:rPr lang="es-ES" dirty="0"/>
              <a:t> </a:t>
            </a:r>
            <a:r>
              <a:rPr lang="es-ES" dirty="0" err="1"/>
              <a:t>of</a:t>
            </a:r>
            <a:r>
              <a:rPr lang="es-ES" dirty="0"/>
              <a:t> the </a:t>
            </a:r>
            <a:r>
              <a:rPr lang="es-ES" dirty="0" err="1"/>
              <a:t>from</a:t>
            </a:r>
            <a:r>
              <a:rPr lang="es-ES" dirty="0"/>
              <a:t> the RC </a:t>
            </a:r>
            <a:r>
              <a:rPr lang="es-ES" dirty="0" err="1"/>
              <a:t>RC</a:t>
            </a:r>
            <a:r>
              <a:rPr lang="es-ES" dirty="0"/>
              <a:t> </a:t>
            </a:r>
            <a:r>
              <a:rPr lang="es-ES" dirty="0" err="1"/>
              <a:t>Movement</a:t>
            </a:r>
            <a:r>
              <a:rPr lang="es-ES" dirty="0"/>
              <a:t>, </a:t>
            </a:r>
            <a:r>
              <a:rPr lang="es-ES" dirty="0" err="1"/>
              <a:t>but</a:t>
            </a:r>
            <a:r>
              <a:rPr lang="es-ES" dirty="0"/>
              <a:t> </a:t>
            </a:r>
            <a:r>
              <a:rPr lang="es-ES" dirty="0" err="1"/>
              <a:t>also</a:t>
            </a:r>
            <a:r>
              <a:rPr lang="es-ES" dirty="0"/>
              <a:t> </a:t>
            </a:r>
            <a:r>
              <a:rPr lang="es-ES" dirty="0" err="1"/>
              <a:t>colleagues</a:t>
            </a:r>
            <a:r>
              <a:rPr lang="es-ES" dirty="0"/>
              <a:t> </a:t>
            </a:r>
            <a:r>
              <a:rPr lang="es-ES" dirty="0" err="1"/>
              <a:t>from</a:t>
            </a:r>
            <a:r>
              <a:rPr lang="es-ES" dirty="0"/>
              <a:t> </a:t>
            </a:r>
            <a:r>
              <a:rPr lang="es-ES" dirty="0" err="1"/>
              <a:t>other</a:t>
            </a:r>
            <a:r>
              <a:rPr lang="es-ES" dirty="0"/>
              <a:t> International NGO, Agencies and International </a:t>
            </a:r>
            <a:r>
              <a:rPr lang="es-ES" dirty="0" err="1"/>
              <a:t>Organizations</a:t>
            </a:r>
            <a:r>
              <a:rPr lang="es-ES" dirty="0"/>
              <a:t>.</a:t>
            </a:r>
          </a:p>
          <a:p>
            <a:pPr marL="285750" indent="-285750">
              <a:buFont typeface="Arial" panose="020B0604020202020204" pitchFamily="34" charset="0"/>
              <a:buChar char="•"/>
            </a:pPr>
            <a:endParaRPr lang="es-ES" dirty="0"/>
          </a:p>
          <a:p>
            <a:r>
              <a:rPr lang="es-ES" dirty="0"/>
              <a:t>  </a:t>
            </a:r>
          </a:p>
          <a:p>
            <a:endParaRPr lang="es-ES" dirty="0"/>
          </a:p>
        </p:txBody>
      </p:sp>
    </p:spTree>
    <p:extLst>
      <p:ext uri="{BB962C8B-B14F-4D97-AF65-F5344CB8AC3E}">
        <p14:creationId xmlns:p14="http://schemas.microsoft.com/office/powerpoint/2010/main" val="3992701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defTabSz="914400" eaLnBrk="1" fontAlgn="auto" latinLnBrk="0" hangingPunct="1">
              <a:lnSpc>
                <a:spcPct val="100000"/>
              </a:lnSpc>
              <a:spcBef>
                <a:spcPts val="600"/>
              </a:spcBef>
              <a:spcAft>
                <a:spcPts val="0"/>
              </a:spcAft>
              <a:buClrTx/>
              <a:buSzTx/>
              <a:buFontTx/>
              <a:buNone/>
              <a:tabLst/>
              <a:defRPr/>
            </a:pPr>
            <a:r>
              <a:rPr lang="en-GB" sz="1800" dirty="0">
                <a:effectLst/>
                <a:latin typeface="+mn-lt"/>
                <a:ea typeface="+mn-ea"/>
                <a:cs typeface="+mn-cs"/>
                <a:sym typeface="Calibri"/>
              </a:rPr>
              <a:t>MEs targeted by RC/RC programs are usually informal – not officially registered- businesses as a type of self-employment. They are often operated at or near the home and using one’s own labour, and/or the labour of family members, accessing local markets. </a:t>
            </a:r>
            <a:endParaRPr lang="es-ES" sz="1800" dirty="0">
              <a:effectLst/>
              <a:latin typeface="+mn-lt"/>
              <a:ea typeface="+mn-ea"/>
              <a:cs typeface="+mn-cs"/>
              <a:sym typeface="Calibri"/>
            </a:endParaRPr>
          </a:p>
          <a:p>
            <a:pPr marL="0" marR="0" lvl="0" indent="0" defTabSz="914400" eaLnBrk="1" fontAlgn="auto" latinLnBrk="0" hangingPunct="1">
              <a:lnSpc>
                <a:spcPct val="100000"/>
              </a:lnSpc>
              <a:spcBef>
                <a:spcPts val="600"/>
              </a:spcBef>
              <a:spcAft>
                <a:spcPts val="0"/>
              </a:spcAft>
              <a:buClrTx/>
              <a:buSzTx/>
              <a:buFontTx/>
              <a:buNone/>
              <a:tabLst/>
              <a:defRPr/>
            </a:pPr>
            <a:r>
              <a:rPr lang="en-GB" sz="1800" u="sng" dirty="0">
                <a:effectLst/>
                <a:latin typeface="+mn-lt"/>
                <a:ea typeface="+mn-ea"/>
                <a:cs typeface="+mn-cs"/>
                <a:sym typeface="Calibri"/>
              </a:rPr>
              <a:t>Micro-enterprise</a:t>
            </a:r>
            <a:r>
              <a:rPr lang="en-GB" sz="1800" dirty="0">
                <a:effectLst/>
                <a:latin typeface="+mn-lt"/>
                <a:ea typeface="+mn-ea"/>
                <a:cs typeface="+mn-cs"/>
                <a:sym typeface="Calibri"/>
              </a:rPr>
              <a:t> </a:t>
            </a:r>
          </a:p>
          <a:p>
            <a:r>
              <a:rPr lang="en-GB" sz="1800" dirty="0">
                <a:effectLst/>
                <a:latin typeface="+mn-lt"/>
                <a:ea typeface="+mn-ea"/>
                <a:cs typeface="+mn-cs"/>
                <a:sym typeface="Calibri"/>
              </a:rPr>
              <a:t>Liquid and fixed assets ranging in value from several hundred to several thousand USD.</a:t>
            </a:r>
            <a:endParaRPr lang="es-ES" sz="1800" dirty="0">
              <a:effectLst/>
              <a:latin typeface="+mn-lt"/>
              <a:ea typeface="+mn-ea"/>
              <a:cs typeface="+mn-cs"/>
              <a:sym typeface="Calibri"/>
            </a:endParaRPr>
          </a:p>
          <a:p>
            <a:r>
              <a:rPr lang="en-GB" sz="1800" dirty="0">
                <a:effectLst/>
                <a:latin typeface="+mn-lt"/>
                <a:ea typeface="+mn-ea"/>
                <a:cs typeface="+mn-cs"/>
                <a:sym typeface="Calibri"/>
              </a:rPr>
              <a:t>1 to 10 employees </a:t>
            </a:r>
            <a:endParaRPr lang="es-ES" sz="1800" dirty="0">
              <a:effectLst/>
              <a:latin typeface="+mn-lt"/>
              <a:ea typeface="+mn-ea"/>
              <a:cs typeface="+mn-cs"/>
              <a:sym typeface="Calibri"/>
            </a:endParaRPr>
          </a:p>
          <a:p>
            <a:r>
              <a:rPr lang="en-GB" sz="1800" dirty="0">
                <a:effectLst/>
                <a:latin typeface="+mn-lt"/>
                <a:ea typeface="+mn-ea"/>
                <a:cs typeface="+mn-cs"/>
                <a:sym typeface="Calibri"/>
              </a:rPr>
              <a:t>Sometimes lacking a formal license, but often with a fixed location and hours</a:t>
            </a:r>
          </a:p>
          <a:p>
            <a:r>
              <a:rPr lang="en-GB" sz="1800" u="sng" dirty="0">
                <a:effectLst/>
                <a:latin typeface="+mn-lt"/>
                <a:ea typeface="+mn-ea"/>
                <a:cs typeface="+mn-cs"/>
                <a:sym typeface="Calibri"/>
              </a:rPr>
              <a:t>Income Generating Activities</a:t>
            </a:r>
          </a:p>
          <a:p>
            <a:r>
              <a:rPr lang="en-US" dirty="0"/>
              <a:t>Little or no fixed assets, total assets of USD 30–1,000</a:t>
            </a:r>
          </a:p>
          <a:p>
            <a:r>
              <a:rPr lang="en-US" dirty="0"/>
              <a:t>Work may be part-time or sporadic, perhaps done from the person’s home </a:t>
            </a:r>
          </a:p>
          <a:p>
            <a:r>
              <a:rPr lang="en-US" dirty="0"/>
              <a:t>Self-employment, with several ways of earning income </a:t>
            </a:r>
          </a:p>
          <a:p>
            <a:endParaRPr lang="es-ES" dirty="0"/>
          </a:p>
        </p:txBody>
      </p:sp>
    </p:spTree>
    <p:extLst>
      <p:ext uri="{BB962C8B-B14F-4D97-AF65-F5344CB8AC3E}">
        <p14:creationId xmlns:p14="http://schemas.microsoft.com/office/powerpoint/2010/main" val="1110798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What you will find?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will find a Toolkit guideline to help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livelihoods practitioners in programming micro-entrepreneurship (ME) </a:t>
            </a:r>
            <a:r>
              <a:rPr lang="en-US" sz="1800" dirty="0">
                <a:effectLst/>
                <a:latin typeface="Calibri" panose="020F0502020204030204" pitchFamily="34" charset="0"/>
                <a:ea typeface="Calibri" panose="020F0502020204030204" pitchFamily="34" charset="0"/>
                <a:cs typeface="Times New Roman" panose="02020603050405020304" pitchFamily="18" charset="0"/>
              </a:rPr>
              <a:t>interventions from the beginning of the project to the end from the market  assessment, design, implementation up to monitoring and evaluation.</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Each stage starts with a brief introduction followed by a proposal of tools, then we give some tips (TIPS) that come from our experience, and finally the guide refers to Links to documents and tools from other actors of the movement or other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guide can be used  in rural and urban context as well as is adapted to support individual and business run by groups. In the future, it is planned to develop some other tools to support cooperatives more specifically, but this guideline can be used as well for ME groups.</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856788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 am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going to show you </a:t>
            </a: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how to move around the toolkit</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for this I will ask you to open the toolkit guideline (PDF). The link in case you don’t have yet is in the </a:t>
            </a:r>
            <a:r>
              <a:rPr lang="en-GB"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chatbox</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Please </a:t>
            </a: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open de document and go to page 8</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You can also </a:t>
            </a:r>
            <a:r>
              <a:rPr lang="en-GB" sz="1800" dirty="0">
                <a:effectLst/>
                <a:latin typeface="Calibri" panose="020F0502020204030204" pitchFamily="34" charset="0"/>
                <a:ea typeface="Calibri" panose="020F0502020204030204" pitchFamily="34" charset="0"/>
                <a:cs typeface="Times New Roman" panose="02020603050405020304" pitchFamily="18" charset="0"/>
              </a:rPr>
              <a:t>just click on the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HOME icon </a:t>
            </a:r>
            <a:r>
              <a:rPr lang="en-GB" sz="1800" dirty="0">
                <a:effectLst/>
                <a:latin typeface="Calibri" panose="020F0502020204030204" pitchFamily="34" charset="0"/>
                <a:ea typeface="Calibri" panose="020F0502020204030204" pitchFamily="34" charset="0"/>
                <a:cs typeface="Times New Roman" panose="02020603050405020304" pitchFamily="18" charset="0"/>
              </a:rPr>
              <a:t>in the header and it will take you to the toolkit overview.  </a:t>
            </a:r>
          </a:p>
          <a:p>
            <a:pPr>
              <a:lnSpc>
                <a:spcPct val="107000"/>
              </a:lnSpc>
              <a:spcAft>
                <a:spcPts val="800"/>
              </a:spcAft>
            </a:pPr>
            <a:endParaRPr lang="en-GB" sz="1800"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dirty="0">
                <a:effectLst/>
                <a:latin typeface="Calibri" panose="020F0502020204030204" pitchFamily="34" charset="0"/>
                <a:ea typeface="Calibri" panose="020F0502020204030204" pitchFamily="34" charset="0"/>
                <a:cs typeface="Times New Roman" panose="02020603050405020304" pitchFamily="18" charset="0"/>
              </a:rPr>
              <a:t>I will wait one minute so you all have the toolkit guidelines open.</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dirty="0">
                <a:effectLst/>
                <a:latin typeface="Calibri" panose="020F0502020204030204" pitchFamily="34" charset="0"/>
                <a:ea typeface="Calibri" panose="020F0502020204030204" pitchFamily="34" charset="0"/>
                <a:cs typeface="Times New Roman" panose="02020603050405020304" pitchFamily="18" charset="0"/>
              </a:rPr>
              <a:t>…</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dirty="0">
                <a:effectLst/>
                <a:latin typeface="Calibri" panose="020F0502020204030204" pitchFamily="34" charset="0"/>
                <a:ea typeface="Calibri" panose="020F0502020204030204" pitchFamily="34" charset="0"/>
                <a:cs typeface="Times New Roman" panose="02020603050405020304" pitchFamily="18" charset="0"/>
              </a:rPr>
              <a:t>Are you ready? Everybody in page 8?</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chart is the </a:t>
            </a:r>
            <a:r>
              <a:rPr lang="en-GB"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core</a:t>
            </a:r>
            <a:r>
              <a:rPr lang="en-GB"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of the document, as it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summarizes the different </a:t>
            </a: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phases</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of the micro-entrepreneurship projects, each phase divided into </a:t>
            </a: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stages. </a:t>
            </a:r>
          </a:p>
          <a:p>
            <a:pPr fontAlgn="base"/>
            <a:endPar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 you can see, there are 5 different Phases: </a:t>
            </a:r>
          </a:p>
          <a:p>
            <a:pPr fontAlgn="base"/>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P1 Assessment &amp; </a:t>
            </a:r>
            <a:r>
              <a:rPr lang="en-US"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Analisis</a:t>
            </a: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divided into three stages</a:t>
            </a:r>
          </a:p>
          <a:p>
            <a:pPr fontAlgn="base"/>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P2 Design </a:t>
            </a:r>
          </a:p>
          <a:p>
            <a:pPr fontAlgn="base"/>
            <a:r>
              <a:rPr lang="es-ES" sz="1800" dirty="0">
                <a:effectLst/>
                <a:latin typeface="Times New Roman" panose="02020603050405020304" pitchFamily="18" charset="0"/>
                <a:ea typeface="Times New Roman" panose="02020603050405020304" pitchFamily="18" charset="0"/>
              </a:rPr>
              <a:t>….</a:t>
            </a:r>
          </a:p>
          <a:p>
            <a:pPr fontAlgn="base"/>
            <a:r>
              <a:rPr lang="en-GB" sz="1800" dirty="0">
                <a:effectLst/>
                <a:latin typeface="Calibri" panose="020F0502020204030204" pitchFamily="34" charset="0"/>
                <a:ea typeface="Times New Roman" panose="02020603050405020304" pitchFamily="18" charset="0"/>
                <a:cs typeface="Times New Roman" panose="02020603050405020304" pitchFamily="18" charset="0"/>
              </a:rPr>
              <a:t>P4 – Monitoring &amp; Evaluation, starting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srom</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the analysis </a:t>
            </a:r>
          </a:p>
          <a:p>
            <a:pPr fontAlgn="base"/>
            <a:r>
              <a:rPr lang="en-GB" sz="1800" dirty="0">
                <a:effectLst/>
                <a:latin typeface="Calibri" panose="020F0502020204030204" pitchFamily="34" charset="0"/>
                <a:ea typeface="Times New Roman" panose="02020603050405020304" pitchFamily="18" charset="0"/>
                <a:cs typeface="Times New Roman" panose="02020603050405020304" pitchFamily="18" charset="0"/>
              </a:rPr>
              <a:t>P5 – Complementary activities</a:t>
            </a:r>
          </a:p>
          <a:p>
            <a:pPr fontAlgn="base"/>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s-ES"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structure of the toolkit is based on the assumption that the process starts by identifying </a:t>
            </a:r>
            <a:r>
              <a:rPr lang="en-US"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Microentrepreneurship</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opportunities; however, in practice, the ME support component is often </a:t>
            </a: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part of a more comprehensive </a:t>
            </a:r>
            <a:r>
              <a:rPr lang="en-US"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programme</a:t>
            </a: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already underway, so teams may join the roadmap at different stages.</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s-E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88019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nSpc>
                <a:spcPct val="107000"/>
              </a:lnSpc>
              <a:spcAft>
                <a:spcPts val="800"/>
              </a:spcAft>
            </a:pPr>
            <a:r>
              <a:rPr lang="en-GB" sz="1800" dirty="0">
                <a:effectLst/>
                <a:latin typeface="Open Sans Light" panose="020B0306030504020204" pitchFamily="34" charset="0"/>
                <a:ea typeface="Calibri" panose="020F0502020204030204" pitchFamily="34" charset="0"/>
                <a:cs typeface="Times New Roman" panose="02020603050405020304" pitchFamily="18" charset="0"/>
              </a:rPr>
              <a:t>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Open Sans Light" panose="020B0306030504020204" pitchFamily="34" charset="0"/>
                <a:ea typeface="Calibri" panose="020F0502020204030204" pitchFamily="34" charset="0"/>
                <a:cs typeface="Times New Roman" panose="02020603050405020304" pitchFamily="18" charset="0"/>
              </a:rPr>
              <a:t>As mentioned before, this stage can be carried out at </a:t>
            </a:r>
            <a:r>
              <a:rPr lang="en-GB" sz="1800" b="1" dirty="0">
                <a:effectLst/>
                <a:latin typeface="Open Sans Light" panose="020B0306030504020204" pitchFamily="34" charset="0"/>
                <a:ea typeface="Calibri" panose="020F0502020204030204" pitchFamily="34" charset="0"/>
                <a:cs typeface="Times New Roman" panose="02020603050405020304" pitchFamily="18" charset="0"/>
              </a:rPr>
              <a:t>different points in the programme cycle</a:t>
            </a:r>
            <a:r>
              <a:rPr lang="en-GB" sz="1800" dirty="0">
                <a:effectLst/>
                <a:latin typeface="Open Sans Light" panose="020B0306030504020204" pitchFamily="34" charset="0"/>
                <a:ea typeface="Calibri" panose="020F0502020204030204" pitchFamily="34" charset="0"/>
                <a:cs typeface="Times New Roman" panose="02020603050405020304" pitchFamily="18" charset="0"/>
              </a:rPr>
              <a:t>: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Open Sans Light" panose="020B0306030504020204" pitchFamily="34" charset="0"/>
                <a:ea typeface="Calibri" panose="020F0502020204030204" pitchFamily="34" charset="0"/>
                <a:cs typeface="Times New Roman" panose="02020603050405020304" pitchFamily="18" charset="0"/>
              </a:rPr>
              <a:t>at the beginning for the definition and design of the intervention (as presented in these guidelines),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effectLst/>
                <a:latin typeface="Open Sans Light" panose="020B0306030504020204" pitchFamily="34" charset="0"/>
                <a:ea typeface="Calibri" panose="020F0502020204030204" pitchFamily="34" charset="0"/>
                <a:cs typeface="Times New Roman" panose="02020603050405020304" pitchFamily="18" charset="0"/>
              </a:rPr>
              <a:t>or once the programme has started (inception phase) to guide the beneficiaries in selecting business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Open Sans Light" panose="020B0306030504020204" pitchFamily="34" charset="0"/>
                <a:ea typeface="Calibri" panose="020F0502020204030204" pitchFamily="34" charset="0"/>
                <a:cs typeface="Times New Roman" panose="02020603050405020304" pitchFamily="18" charset="0"/>
              </a:rPr>
              <a:t>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Open Sans Light" panose="020B0306030504020204" pitchFamily="34" charset="0"/>
                <a:ea typeface="Calibri" panose="020F0502020204030204" pitchFamily="34" charset="0"/>
                <a:cs typeface="Times New Roman" panose="02020603050405020304" pitchFamily="18" charset="0"/>
              </a:rPr>
              <a:t>This phase, as mentioned, introduces </a:t>
            </a:r>
            <a:r>
              <a:rPr lang="en-GB" sz="1800" b="1" dirty="0">
                <a:effectLst/>
                <a:latin typeface="Open Sans Light" panose="020B0306030504020204" pitchFamily="34" charset="0"/>
                <a:ea typeface="Calibri" panose="020F0502020204030204" pitchFamily="34" charset="0"/>
                <a:cs typeface="Times New Roman" panose="02020603050405020304" pitchFamily="18" charset="0"/>
              </a:rPr>
              <a:t>the market assessment methodology</a:t>
            </a:r>
            <a:r>
              <a:rPr lang="en-GB" sz="1800" dirty="0">
                <a:effectLst/>
                <a:latin typeface="Open Sans Light" panose="020B0306030504020204" pitchFamily="34" charset="0"/>
                <a:ea typeface="Calibri" panose="020F0502020204030204" pitchFamily="34" charset="0"/>
                <a:cs typeface="Times New Roman" panose="02020603050405020304" pitchFamily="18" charset="0"/>
              </a:rPr>
              <a:t> (used by the Livelihoods resource </a:t>
            </a:r>
            <a:r>
              <a:rPr lang="en-GB" sz="1800" dirty="0" err="1">
                <a:effectLst/>
                <a:latin typeface="Open Sans Light" panose="020B0306030504020204" pitchFamily="34" charset="0"/>
                <a:ea typeface="Calibri" panose="020F0502020204030204" pitchFamily="34" charset="0"/>
                <a:cs typeface="Times New Roman" panose="02020603050405020304" pitchFamily="18" charset="0"/>
              </a:rPr>
              <a:t>center</a:t>
            </a:r>
            <a:r>
              <a:rPr lang="en-GB" sz="1800" dirty="0">
                <a:effectLst/>
                <a:latin typeface="Open Sans Light" panose="020B0306030504020204" pitchFamily="34" charset="0"/>
                <a:ea typeface="Calibri" panose="020F0502020204030204" pitchFamily="34" charset="0"/>
                <a:cs typeface="Times New Roman" panose="02020603050405020304" pitchFamily="18" charset="0"/>
              </a:rPr>
              <a:t>), based on three axes: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Open Sans Light" panose="020B0306030504020204" pitchFamily="34" charset="0"/>
                <a:ea typeface="Calibri" panose="020F0502020204030204" pitchFamily="34" charset="0"/>
                <a:cs typeface="Times New Roman" panose="02020603050405020304" pitchFamily="18" charset="0"/>
              </a:rPr>
              <a:t>market opportunities and gaps,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Open Sans Light" panose="020B0306030504020204" pitchFamily="34" charset="0"/>
                <a:ea typeface="Calibri" panose="020F0502020204030204" pitchFamily="34" charset="0"/>
                <a:cs typeface="Times New Roman" panose="02020603050405020304" pitchFamily="18" charset="0"/>
              </a:rPr>
              <a:t>target group profile, and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effectLst/>
                <a:latin typeface="Open Sans Light" panose="020B0306030504020204" pitchFamily="34" charset="0"/>
                <a:ea typeface="Calibri" panose="020F0502020204030204" pitchFamily="34" charset="0"/>
                <a:cs typeface="Times New Roman" panose="02020603050405020304" pitchFamily="18" charset="0"/>
              </a:rPr>
              <a:t>available resources &amp; services to facilitate / enable the creation of ME.</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Open Sans Light" panose="020B0306030504020204" pitchFamily="34" charset="0"/>
                <a:ea typeface="Calibri" panose="020F0502020204030204" pitchFamily="34" charset="0"/>
                <a:cs typeface="Times New Roman" panose="02020603050405020304" pitchFamily="18" charset="0"/>
              </a:rPr>
              <a:t>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Open Sans Light" panose="020B0306030504020204" pitchFamily="34" charset="0"/>
                <a:ea typeface="Calibri" panose="020F0502020204030204" pitchFamily="34" charset="0"/>
                <a:cs typeface="Times New Roman" panose="02020603050405020304" pitchFamily="18" charset="0"/>
              </a:rPr>
              <a:t>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Open Sans Light" panose="020B0306030504020204" pitchFamily="34" charset="0"/>
                <a:ea typeface="Calibri" panose="020F0502020204030204" pitchFamily="34" charset="0"/>
                <a:cs typeface="Times New Roman" panose="02020603050405020304" pitchFamily="18" charset="0"/>
              </a:rPr>
              <a:t>All the tools included have </a:t>
            </a:r>
            <a:r>
              <a:rPr lang="en-GB" sz="1800" b="1" dirty="0">
                <a:effectLst/>
                <a:latin typeface="Open Sans Light" panose="020B0306030504020204" pitchFamily="34" charset="0"/>
                <a:ea typeface="Calibri" panose="020F0502020204030204" pitchFamily="34" charset="0"/>
                <a:cs typeface="Times New Roman" panose="02020603050405020304" pitchFamily="18" charset="0"/>
              </a:rPr>
              <a:t>already been used</a:t>
            </a:r>
            <a:r>
              <a:rPr lang="en-GB" sz="1800" dirty="0">
                <a:effectLst/>
                <a:latin typeface="Open Sans Light" panose="020B0306030504020204" pitchFamily="34" charset="0"/>
                <a:ea typeface="Calibri" panose="020F0502020204030204" pitchFamily="34" charset="0"/>
                <a:cs typeface="Times New Roman" panose="02020603050405020304" pitchFamily="18" charset="0"/>
              </a:rPr>
              <a:t> (tested) in different contest (Mali, Niger, </a:t>
            </a:r>
            <a:r>
              <a:rPr lang="en-GB" sz="1800" dirty="0" err="1">
                <a:effectLst/>
                <a:latin typeface="Open Sans Light" panose="020B0306030504020204" pitchFamily="34" charset="0"/>
                <a:ea typeface="Calibri" panose="020F0502020204030204" pitchFamily="34" charset="0"/>
                <a:cs typeface="Times New Roman" panose="02020603050405020304" pitchFamily="18" charset="0"/>
              </a:rPr>
              <a:t>Siria</a:t>
            </a:r>
            <a:r>
              <a:rPr lang="en-GB" sz="1800" dirty="0">
                <a:effectLst/>
                <a:latin typeface="Open Sans Light" panose="020B0306030504020204" pitchFamily="34" charset="0"/>
                <a:ea typeface="Calibri" panose="020F0502020204030204" pitchFamily="34" charset="0"/>
                <a:cs typeface="Times New Roman" panose="02020603050405020304" pitchFamily="18" charset="0"/>
              </a:rPr>
              <a:t>, </a:t>
            </a:r>
            <a:r>
              <a:rPr lang="en-GB" sz="1800" dirty="0" err="1">
                <a:effectLst/>
                <a:latin typeface="Open Sans Light" panose="020B0306030504020204" pitchFamily="34" charset="0"/>
                <a:ea typeface="Calibri" panose="020F0502020204030204" pitchFamily="34" charset="0"/>
                <a:cs typeface="Times New Roman" panose="02020603050405020304" pitchFamily="18" charset="0"/>
              </a:rPr>
              <a:t>Libano</a:t>
            </a:r>
            <a:r>
              <a:rPr lang="en-GB" sz="1800" dirty="0">
                <a:effectLst/>
                <a:latin typeface="Open Sans Light" panose="020B0306030504020204" pitchFamily="34" charset="0"/>
                <a:ea typeface="Calibri" panose="020F0502020204030204" pitchFamily="34" charset="0"/>
                <a:cs typeface="Times New Roman" panose="02020603050405020304" pitchFamily="18" charset="0"/>
              </a:rPr>
              <a:t>, Mauritania, etc.)</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Open Sans Light" panose="020B0306030504020204" pitchFamily="34" charset="0"/>
                <a:ea typeface="Calibri" panose="020F0502020204030204" pitchFamily="34" charset="0"/>
                <a:cs typeface="Times New Roman" panose="02020603050405020304" pitchFamily="18" charset="0"/>
              </a:rPr>
              <a:t>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1902135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DESIGN</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Based on the previous analysis, you will be guided to design the intervention, including the feasibility study of this type of program. (There is a </a:t>
            </a:r>
            <a:r>
              <a:rPr lang="en-GB" sz="180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checklist</a:t>
            </a:r>
            <a:r>
              <a:rPr lang="en-GB" sz="1800" spc="-35"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 that </a:t>
            </a:r>
            <a:r>
              <a:rPr lang="en-GB" sz="180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will</a:t>
            </a:r>
            <a:r>
              <a:rPr lang="en-GB" sz="1800" spc="-35"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help</a:t>
            </a:r>
            <a:r>
              <a:rPr lang="en-GB" sz="1800" spc="-4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you</a:t>
            </a:r>
            <a:r>
              <a:rPr lang="en-GB" sz="1800" spc="-35"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decide</a:t>
            </a:r>
            <a:r>
              <a:rPr lang="en-GB" sz="1800" spc="-35"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whether</a:t>
            </a:r>
            <a:r>
              <a:rPr lang="en-GB" sz="1800" spc="-35"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a</a:t>
            </a:r>
            <a:r>
              <a:rPr lang="en-GB" sz="1800" spc="-4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Micro Entrepreneurship</a:t>
            </a:r>
            <a:r>
              <a:rPr lang="en-GB" sz="1800" spc="-35"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programme</a:t>
            </a:r>
            <a:r>
              <a:rPr lang="en-GB" sz="1800" spc="-35"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is</a:t>
            </a:r>
            <a:r>
              <a:rPr lang="en-GB" sz="1800" spc="-35"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a</a:t>
            </a:r>
            <a:r>
              <a:rPr lang="en-GB" sz="1800" spc="-4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feasible</a:t>
            </a:r>
            <a:r>
              <a:rPr lang="en-GB" sz="1800" spc="-35"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option or not)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Once we know is feasible, the next step would be targeting. Targeting beneficiaries to ensure that assistance reaches those who need it the most in an appropriate way, providing guidance and tools to establish the targeting approach, indicators and mechanisms.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As a reminder, the LRC has created a guideline and tools on targeting. The link is in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chatbox</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US" dirty="0">
                <a:hlinkClick r:id="rId3"/>
              </a:rPr>
              <a:t>Targeting in urban and rural contexts - Guidelines and Tools - Livelihoods Centre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available in different languages, we encourage you to have a look at the document and tools.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During the design phase, you will also be guid</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equipped with tools to develop the operational plan of action.</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TIPS,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along this section you can find key tips, as for example:</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When establishing the targeting process: Involve communities, agencies and authorities throughout the whole targeting process.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GB" sz="1800" u="sng" dirty="0">
                <a:effectLst/>
                <a:latin typeface="Calibri" panose="020F0502020204030204" pitchFamily="34" charset="0"/>
                <a:ea typeface="Calibri" panose="020F0502020204030204" pitchFamily="34" charset="0"/>
                <a:cs typeface="Times New Roman" panose="02020603050405020304" pitchFamily="18" charset="0"/>
              </a:rPr>
              <a:t>Pilot the programme</a:t>
            </a:r>
            <a:r>
              <a:rPr lang="en-GB" sz="1800" dirty="0">
                <a:effectLst/>
                <a:latin typeface="Calibri" panose="020F0502020204030204" pitchFamily="34" charset="0"/>
                <a:ea typeface="Calibri" panose="020F0502020204030204" pitchFamily="34" charset="0"/>
                <a:cs typeface="Times New Roman" panose="02020603050405020304" pitchFamily="18" charset="0"/>
              </a:rPr>
              <a:t>: Make sure that the size of the pilot programme allows you to devote sufficient time to following each assisted household very closely to draw meaningful conclusions.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most common mistake when planning a programme is to set unrealistic targets for the </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number of beneficiaries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to ask for </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insufficient human resources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Lastly is </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Essential to evaluate the risks</a:t>
            </a:r>
            <a:r>
              <a:rPr lang="en-GB" sz="1800" dirty="0">
                <a:effectLst/>
                <a:latin typeface="Calibri" panose="020F0502020204030204" pitchFamily="34" charset="0"/>
                <a:ea typeface="Calibri" panose="020F0502020204030204" pitchFamily="34" charset="0"/>
                <a:cs typeface="Times New Roman" panose="02020603050405020304" pitchFamily="18" charset="0"/>
              </a:rPr>
              <a:t> that could appear during the implementation and select mitigation measures </a:t>
            </a:r>
            <a:r>
              <a:rPr lang="en-GB" sz="180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among</a:t>
            </a:r>
            <a:r>
              <a:rPr lang="en-GB" sz="1800" spc="-35"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all</a:t>
            </a:r>
            <a:r>
              <a:rPr lang="en-GB" sz="1800" spc="-35"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stakeholders</a:t>
            </a:r>
            <a:r>
              <a:rPr lang="en-GB" sz="1800" spc="-35"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for</a:t>
            </a:r>
            <a:r>
              <a:rPr lang="en-GB" sz="1800" spc="-3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a</a:t>
            </a:r>
            <a:r>
              <a:rPr lang="en-GB" sz="1800" spc="-35"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common</a:t>
            </a:r>
            <a:r>
              <a:rPr lang="en-GB" sz="1800" spc="-35"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282827"/>
                </a:solidFill>
                <a:effectLst/>
                <a:latin typeface="Calibri" panose="020F0502020204030204" pitchFamily="34" charset="0"/>
                <a:ea typeface="Calibri" panose="020F0502020204030204" pitchFamily="34" charset="0"/>
                <a:cs typeface="Times New Roman" panose="02020603050405020304" pitchFamily="18" charset="0"/>
              </a:rPr>
              <a:t>agreement</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3454436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Examples of tools:</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P2.S3.T5. Risk matrix and mitigation measures: This tool lists common risks that should be considered during the </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implementation of ME programmes and the mitigation measures that could be put in place to avoid them.</a:t>
            </a:r>
            <a:endParaRPr lang="es-ES" sz="1800"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Inspired in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the cash toolkit, </a:t>
            </a:r>
            <a:r>
              <a:rPr lang="en-GB" sz="1800" dirty="0">
                <a:effectLst/>
                <a:latin typeface="Calibri" panose="020F0502020204030204" pitchFamily="34" charset="0"/>
                <a:ea typeface="Calibri" panose="020F0502020204030204" pitchFamily="34" charset="0"/>
                <a:cs typeface="Times New Roman" panose="02020603050405020304" pitchFamily="18" charset="0"/>
              </a:rPr>
              <a:t>risks are divided by: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contextual risks, programmatic risks, institutional risks, </a:t>
            </a:r>
            <a:r>
              <a:rPr lang="en-GB" sz="1800" dirty="0">
                <a:effectLst/>
                <a:latin typeface="Calibri" panose="020F0502020204030204" pitchFamily="34" charset="0"/>
                <a:ea typeface="Calibri" panose="020F0502020204030204" pitchFamily="34" charset="0"/>
                <a:cs typeface="Times New Roman" panose="02020603050405020304" pitchFamily="18" charset="0"/>
              </a:rPr>
              <a:t>where you can find potential risks and potential mitigation measures listed.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All the tools and templates need to be adapted, and it is recommended to reach a consensus with the team and, if any, with the project committee or the community.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b="0" i="1" u="none" strike="noStrike" baseline="0" dirty="0" err="1">
                <a:latin typeface="+mn-lt"/>
                <a:ea typeface="+mn-ea"/>
                <a:cs typeface="+mn-cs"/>
                <a:sym typeface="Calibri"/>
              </a:rPr>
              <a:t>Secondary</a:t>
            </a:r>
            <a:r>
              <a:rPr lang="es-ES" sz="1800" b="0" i="1" u="none" strike="noStrike" baseline="0" dirty="0">
                <a:latin typeface="+mn-lt"/>
                <a:ea typeface="+mn-ea"/>
                <a:cs typeface="+mn-cs"/>
                <a:sym typeface="Calibri"/>
              </a:rPr>
              <a:t> </a:t>
            </a:r>
            <a:r>
              <a:rPr lang="es-ES" sz="1800" b="0" i="1" u="none" strike="noStrike" baseline="0" dirty="0" err="1">
                <a:latin typeface="+mn-lt"/>
                <a:ea typeface="+mn-ea"/>
                <a:cs typeface="+mn-cs"/>
                <a:sym typeface="Calibri"/>
              </a:rPr>
              <a:t>information</a:t>
            </a:r>
            <a:r>
              <a:rPr lang="es-ES" sz="1800" b="0" i="1" u="none" strike="noStrike" baseline="0" dirty="0">
                <a:latin typeface="+mn-lt"/>
                <a:ea typeface="+mn-ea"/>
                <a:cs typeface="+mn-cs"/>
                <a:sym typeface="Calibri"/>
              </a:rPr>
              <a:t> </a:t>
            </a:r>
            <a:r>
              <a:rPr lang="es-ES" sz="1800" b="0" i="1" u="none" strike="noStrike" baseline="0" dirty="0" err="1">
                <a:latin typeface="+mn-lt"/>
                <a:ea typeface="+mn-ea"/>
                <a:cs typeface="+mn-cs"/>
                <a:sym typeface="Calibri"/>
              </a:rPr>
              <a:t>review</a:t>
            </a:r>
            <a:endParaRPr lang="es-ES" sz="1800" b="0" i="1" u="none" strike="noStrike" baseline="0" dirty="0">
              <a:latin typeface="+mn-lt"/>
              <a:ea typeface="+mn-ea"/>
              <a:cs typeface="+mn-cs"/>
              <a:sym typeface="Calibri"/>
            </a:endParaRPr>
          </a:p>
          <a:p>
            <a:r>
              <a:rPr lang="en-US" sz="1800" b="0" i="0" u="none" strike="noStrike" baseline="0" dirty="0">
                <a:latin typeface="+mn-lt"/>
                <a:ea typeface="+mn-ea"/>
                <a:cs typeface="+mn-cs"/>
                <a:sym typeface="Calibri"/>
              </a:rPr>
              <a:t>P1.S2.b.T1 Secondary information &amp;</a:t>
            </a:r>
          </a:p>
          <a:p>
            <a:r>
              <a:rPr lang="es-ES" sz="1800" b="0" i="0" u="none" strike="noStrike" baseline="0" dirty="0" err="1">
                <a:latin typeface="+mn-lt"/>
                <a:ea typeface="+mn-ea"/>
                <a:cs typeface="+mn-cs"/>
                <a:sym typeface="Calibri"/>
              </a:rPr>
              <a:t>Stakeholders</a:t>
            </a:r>
            <a:r>
              <a:rPr lang="es-ES" sz="1800" b="0" i="0" u="none" strike="noStrike" baseline="0" dirty="0">
                <a:latin typeface="+mn-lt"/>
                <a:ea typeface="+mn-ea"/>
                <a:cs typeface="+mn-cs"/>
                <a:sym typeface="Calibri"/>
              </a:rPr>
              <a:t> </a:t>
            </a:r>
            <a:r>
              <a:rPr lang="es-ES" sz="1800" b="0" i="0" u="none" strike="noStrike" baseline="0" dirty="0" err="1">
                <a:latin typeface="+mn-lt"/>
                <a:ea typeface="+mn-ea"/>
                <a:cs typeface="+mn-cs"/>
                <a:sym typeface="Calibri"/>
              </a:rPr>
              <a:t>map</a:t>
            </a:r>
            <a:endParaRPr lang="es-ES" sz="1800" b="0" i="0" u="none" strike="noStrike" baseline="0" dirty="0">
              <a:latin typeface="+mn-lt"/>
              <a:ea typeface="+mn-ea"/>
              <a:cs typeface="+mn-cs"/>
              <a:sym typeface="Calibri"/>
            </a:endParaRPr>
          </a:p>
          <a:p>
            <a:r>
              <a:rPr lang="es-ES" sz="1800" b="0" i="1" u="none" strike="noStrike" baseline="0" dirty="0">
                <a:latin typeface="+mn-lt"/>
                <a:ea typeface="+mn-ea"/>
                <a:cs typeface="+mn-cs"/>
                <a:sym typeface="Calibri"/>
              </a:rPr>
              <a:t>Data </a:t>
            </a:r>
            <a:r>
              <a:rPr lang="es-ES" sz="1800" b="0" i="1" u="none" strike="noStrike" baseline="0" dirty="0" err="1">
                <a:latin typeface="+mn-lt"/>
                <a:ea typeface="+mn-ea"/>
                <a:cs typeface="+mn-cs"/>
                <a:sym typeface="Calibri"/>
              </a:rPr>
              <a:t>gathering</a:t>
            </a:r>
            <a:r>
              <a:rPr lang="es-ES" sz="1800" b="0" i="1" u="none" strike="noStrike" baseline="0" dirty="0">
                <a:latin typeface="+mn-lt"/>
                <a:ea typeface="+mn-ea"/>
                <a:cs typeface="+mn-cs"/>
                <a:sym typeface="Calibri"/>
              </a:rPr>
              <a:t> / </a:t>
            </a:r>
            <a:r>
              <a:rPr lang="es-ES" sz="1800" b="0" i="1" u="none" strike="noStrike" baseline="0" dirty="0" err="1">
                <a:latin typeface="+mn-lt"/>
                <a:ea typeface="+mn-ea"/>
                <a:cs typeface="+mn-cs"/>
                <a:sym typeface="Calibri"/>
              </a:rPr>
              <a:t>Surveys</a:t>
            </a:r>
            <a:endParaRPr lang="es-ES" sz="1800" b="0" i="1" u="none" strike="noStrike" baseline="0" dirty="0">
              <a:latin typeface="+mn-lt"/>
              <a:ea typeface="+mn-ea"/>
              <a:cs typeface="+mn-cs"/>
              <a:sym typeface="Calibri"/>
            </a:endParaRPr>
          </a:p>
          <a:p>
            <a:r>
              <a:rPr lang="en-US" sz="1800" b="0" i="0" u="none" strike="noStrike" baseline="0" dirty="0">
                <a:latin typeface="+mn-lt"/>
                <a:ea typeface="+mn-ea"/>
                <a:cs typeface="+mn-cs"/>
                <a:sym typeface="Calibri"/>
              </a:rPr>
              <a:t>P1.S2.d.T1.i Target group survey</a:t>
            </a:r>
          </a:p>
          <a:p>
            <a:r>
              <a:rPr lang="en-US" sz="1800" b="0" i="0" u="none" strike="noStrike" baseline="0" dirty="0">
                <a:latin typeface="+mn-lt"/>
                <a:ea typeface="+mn-ea"/>
                <a:cs typeface="+mn-cs"/>
                <a:sym typeface="Calibri"/>
              </a:rPr>
              <a:t>P1.S2.d.T1.ii Consumers survey</a:t>
            </a:r>
          </a:p>
          <a:p>
            <a:r>
              <a:rPr lang="es-ES" sz="1800" b="0" i="1" u="none" strike="noStrike" baseline="0" dirty="0" err="1">
                <a:latin typeface="+mn-lt"/>
                <a:ea typeface="+mn-ea"/>
                <a:cs typeface="+mn-cs"/>
                <a:sym typeface="Calibri"/>
              </a:rPr>
              <a:t>Semi-structured</a:t>
            </a:r>
            <a:r>
              <a:rPr lang="es-ES" sz="1800" b="0" i="1" u="none" strike="noStrike" baseline="0" dirty="0">
                <a:latin typeface="+mn-lt"/>
                <a:ea typeface="+mn-ea"/>
                <a:cs typeface="+mn-cs"/>
                <a:sym typeface="Calibri"/>
              </a:rPr>
              <a:t> interviews</a:t>
            </a:r>
          </a:p>
          <a:p>
            <a:r>
              <a:rPr lang="es-ES" sz="1800" b="0" i="1" u="none" strike="noStrike" baseline="0" dirty="0">
                <a:latin typeface="+mn-lt"/>
                <a:ea typeface="+mn-ea"/>
                <a:cs typeface="+mn-cs"/>
                <a:sym typeface="Calibri"/>
              </a:rPr>
              <a:t>Focus </a:t>
            </a:r>
            <a:r>
              <a:rPr lang="es-ES" sz="1800" b="0" i="1" u="none" strike="noStrike" baseline="0" dirty="0" err="1">
                <a:latin typeface="+mn-lt"/>
                <a:ea typeface="+mn-ea"/>
                <a:cs typeface="+mn-cs"/>
                <a:sym typeface="Calibri"/>
              </a:rPr>
              <a:t>Group</a:t>
            </a:r>
            <a:r>
              <a:rPr lang="es-ES" sz="1800" b="0" i="1" u="none" strike="noStrike" baseline="0" dirty="0">
                <a:latin typeface="+mn-lt"/>
                <a:ea typeface="+mn-ea"/>
                <a:cs typeface="+mn-cs"/>
                <a:sym typeface="Calibri"/>
              </a:rPr>
              <a:t> </a:t>
            </a:r>
            <a:r>
              <a:rPr lang="es-ES" sz="1800" b="0" i="1" u="none" strike="noStrike" baseline="0" dirty="0" err="1">
                <a:latin typeface="+mn-lt"/>
                <a:ea typeface="+mn-ea"/>
                <a:cs typeface="+mn-cs"/>
                <a:sym typeface="Calibri"/>
              </a:rPr>
              <a:t>Discussions</a:t>
            </a:r>
            <a:r>
              <a:rPr lang="es-ES" sz="1800" b="0" i="1" u="none" strike="noStrike" baseline="0" dirty="0">
                <a:latin typeface="+mn-lt"/>
                <a:ea typeface="+mn-ea"/>
                <a:cs typeface="+mn-cs"/>
                <a:sym typeface="Calibri"/>
              </a:rPr>
              <a:t> (FGD)</a:t>
            </a:r>
          </a:p>
          <a:p>
            <a:r>
              <a:rPr lang="es-ES" sz="1800" b="0" i="1" u="none" strike="noStrike" baseline="0" dirty="0">
                <a:latin typeface="+mn-lt"/>
                <a:ea typeface="+mn-ea"/>
                <a:cs typeface="+mn-cs"/>
                <a:sym typeface="Calibri"/>
              </a:rPr>
              <a:t>Direct </a:t>
            </a:r>
            <a:r>
              <a:rPr lang="es-ES" sz="1800" b="0" i="1" u="none" strike="noStrike" baseline="0" dirty="0" err="1">
                <a:latin typeface="+mn-lt"/>
                <a:ea typeface="+mn-ea"/>
                <a:cs typeface="+mn-cs"/>
                <a:sym typeface="Calibri"/>
              </a:rPr>
              <a:t>observation</a:t>
            </a:r>
            <a:endParaRPr lang="es-ES" sz="1800" b="0" i="1" u="none" strike="noStrike" baseline="0" dirty="0">
              <a:latin typeface="+mn-lt"/>
              <a:ea typeface="+mn-ea"/>
              <a:cs typeface="+mn-cs"/>
              <a:sym typeface="Calibri"/>
            </a:endParaRPr>
          </a:p>
          <a:p>
            <a:r>
              <a:rPr lang="es-ES" sz="1800" b="0" i="0" u="none" strike="noStrike" baseline="0" dirty="0">
                <a:latin typeface="+mn-lt"/>
                <a:ea typeface="+mn-ea"/>
                <a:cs typeface="+mn-cs"/>
                <a:sym typeface="Calibri"/>
              </a:rPr>
              <a:t>S3. </a:t>
            </a:r>
            <a:r>
              <a:rPr lang="es-ES" sz="1800" b="0" i="0" u="none" strike="noStrike" baseline="0" dirty="0" err="1">
                <a:latin typeface="+mn-lt"/>
                <a:ea typeface="+mn-ea"/>
                <a:cs typeface="+mn-cs"/>
                <a:sym typeface="Calibri"/>
              </a:rPr>
              <a:t>Information</a:t>
            </a:r>
            <a:r>
              <a:rPr lang="es-ES" sz="1800" b="0" i="0" u="none" strike="noStrike" baseline="0" dirty="0">
                <a:latin typeface="+mn-lt"/>
                <a:ea typeface="+mn-ea"/>
                <a:cs typeface="+mn-cs"/>
                <a:sym typeface="Calibri"/>
              </a:rPr>
              <a:t> </a:t>
            </a:r>
            <a:r>
              <a:rPr lang="es-ES" sz="1800" b="0" i="0" u="none" strike="noStrike" baseline="0" dirty="0" err="1">
                <a:latin typeface="+mn-lt"/>
                <a:ea typeface="+mn-ea"/>
                <a:cs typeface="+mn-cs"/>
                <a:sym typeface="Calibri"/>
              </a:rPr>
              <a:t>analysis</a:t>
            </a:r>
            <a:endParaRPr lang="es-ES" sz="1800" b="0" i="0" u="none" strike="noStrike" baseline="0" dirty="0">
              <a:latin typeface="+mn-lt"/>
              <a:ea typeface="+mn-ea"/>
              <a:cs typeface="+mn-cs"/>
              <a:sym typeface="Calibri"/>
            </a:endParaRPr>
          </a:p>
          <a:p>
            <a:r>
              <a:rPr lang="es-ES" sz="1800" b="0" i="0" u="none" strike="noStrike" baseline="0" dirty="0">
                <a:latin typeface="+mn-lt"/>
                <a:ea typeface="+mn-ea"/>
                <a:cs typeface="+mn-cs"/>
                <a:sym typeface="Calibri"/>
              </a:rPr>
              <a:t>P1.S3.T1 </a:t>
            </a:r>
            <a:r>
              <a:rPr lang="es-ES" sz="1800" b="0" i="0" u="none" strike="noStrike" baseline="0" dirty="0" err="1">
                <a:latin typeface="+mn-lt"/>
                <a:ea typeface="+mn-ea"/>
                <a:cs typeface="+mn-cs"/>
                <a:sym typeface="Calibri"/>
              </a:rPr>
              <a:t>Qualitative</a:t>
            </a:r>
            <a:r>
              <a:rPr lang="es-ES" sz="1800" b="0" i="0" u="none" strike="noStrike" baseline="0" dirty="0">
                <a:latin typeface="+mn-lt"/>
                <a:ea typeface="+mn-ea"/>
                <a:cs typeface="+mn-cs"/>
                <a:sym typeface="Calibri"/>
              </a:rPr>
              <a:t> data </a:t>
            </a:r>
            <a:r>
              <a:rPr lang="es-ES" sz="1800" b="0" i="0" u="none" strike="noStrike" baseline="0" dirty="0" err="1">
                <a:latin typeface="+mn-lt"/>
                <a:ea typeface="+mn-ea"/>
                <a:cs typeface="+mn-cs"/>
                <a:sym typeface="Calibri"/>
              </a:rPr>
              <a:t>entry</a:t>
            </a:r>
            <a:r>
              <a:rPr lang="es-ES" sz="1800" b="0" i="0" u="none" strike="noStrike" baseline="0" dirty="0">
                <a:latin typeface="+mn-lt"/>
                <a:ea typeface="+mn-ea"/>
                <a:cs typeface="+mn-cs"/>
                <a:sym typeface="Calibri"/>
              </a:rPr>
              <a:t> - </a:t>
            </a:r>
            <a:r>
              <a:rPr lang="es-ES" sz="1800" b="0" i="0" u="none" strike="noStrike" baseline="0" dirty="0" err="1">
                <a:latin typeface="+mn-lt"/>
                <a:ea typeface="+mn-ea"/>
                <a:cs typeface="+mn-cs"/>
                <a:sym typeface="Calibri"/>
              </a:rPr>
              <a:t>analysis</a:t>
            </a:r>
            <a:endParaRPr lang="es-ES" sz="1800" b="0" i="0" u="none" strike="noStrike" baseline="0" dirty="0">
              <a:latin typeface="+mn-lt"/>
              <a:ea typeface="+mn-ea"/>
              <a:cs typeface="+mn-cs"/>
              <a:sym typeface="Calibri"/>
            </a:endParaRPr>
          </a:p>
          <a:p>
            <a:r>
              <a:rPr lang="en-US" sz="1800" b="0" i="0" u="none" strike="noStrike" baseline="0" dirty="0">
                <a:latin typeface="+mn-lt"/>
                <a:ea typeface="+mn-ea"/>
                <a:cs typeface="+mn-cs"/>
                <a:sym typeface="Calibri"/>
              </a:rPr>
              <a:t>P1.S3.T2 ME Opportunity assessment</a:t>
            </a:r>
            <a:endParaRPr lang="es-ES" dirty="0">
              <a:solidFill>
                <a:srgbClr val="000000"/>
              </a:solidFill>
              <a:latin typeface="Calibri"/>
              <a:cs typeface="Calibri"/>
            </a:endParaRPr>
          </a:p>
        </p:txBody>
      </p:sp>
    </p:spTree>
    <p:extLst>
      <p:ext uri="{BB962C8B-B14F-4D97-AF65-F5344CB8AC3E}">
        <p14:creationId xmlns:p14="http://schemas.microsoft.com/office/powerpoint/2010/main" val="1961022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chart" Target="../charts/chart2.xml"/></Relationships>
</file>

<file path=ppt/slideLayouts/_rels/slideLayout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chart" Target="../charts/chart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8CBDD-EACD-834A-9458-13DAE16D7B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40F6A7F-DA4A-84EA-1D5A-F3B76A5F71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5070E16-0677-E76D-E2BD-C3A06211F20E}"/>
              </a:ext>
            </a:extLst>
          </p:cNvPr>
          <p:cNvSpPr>
            <a:spLocks noGrp="1"/>
          </p:cNvSpPr>
          <p:nvPr>
            <p:ph type="dt" sz="half" idx="10"/>
          </p:nvPr>
        </p:nvSpPr>
        <p:spPr/>
        <p:txBody>
          <a:bodyPr/>
          <a:lstStyle/>
          <a:p>
            <a:fld id="{C9C9B35F-1724-43ED-B11E-D2CAE4313624}" type="datetimeFigureOut">
              <a:rPr lang="en-GB" smtClean="0"/>
              <a:t>05/07/2023</a:t>
            </a:fld>
            <a:endParaRPr lang="en-GB"/>
          </a:p>
        </p:txBody>
      </p:sp>
      <p:sp>
        <p:nvSpPr>
          <p:cNvPr id="5" name="Footer Placeholder 4">
            <a:extLst>
              <a:ext uri="{FF2B5EF4-FFF2-40B4-BE49-F238E27FC236}">
                <a16:creationId xmlns:a16="http://schemas.microsoft.com/office/drawing/2014/main" id="{968DF965-9D24-3371-687C-8A80FE0EA7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5D22C6-836A-E765-F671-C99F3CC6B5D8}"/>
              </a:ext>
            </a:extLst>
          </p:cNvPr>
          <p:cNvSpPr>
            <a:spLocks noGrp="1"/>
          </p:cNvSpPr>
          <p:nvPr>
            <p:ph type="sldNum" sz="quarter" idx="12"/>
          </p:nvPr>
        </p:nvSpPr>
        <p:spPr/>
        <p:txBody>
          <a:bodyPr/>
          <a:lstStyle/>
          <a:p>
            <a:fld id="{A4A89E23-2BBA-45D0-8A78-CBC2C0DB7CB9}" type="slidenum">
              <a:rPr lang="en-GB" smtClean="0"/>
              <a:t>‹#›</a:t>
            </a:fld>
            <a:endParaRPr lang="en-GB"/>
          </a:p>
        </p:txBody>
      </p:sp>
    </p:spTree>
    <p:extLst>
      <p:ext uri="{BB962C8B-B14F-4D97-AF65-F5344CB8AC3E}">
        <p14:creationId xmlns:p14="http://schemas.microsoft.com/office/powerpoint/2010/main" val="4033244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0304B-13FA-CB31-C9C3-AE1E106BFF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0188C7-4480-0348-E492-F934EE2302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E05799-B7F0-C895-A323-441061056F63}"/>
              </a:ext>
            </a:extLst>
          </p:cNvPr>
          <p:cNvSpPr>
            <a:spLocks noGrp="1"/>
          </p:cNvSpPr>
          <p:nvPr>
            <p:ph type="dt" sz="half" idx="10"/>
          </p:nvPr>
        </p:nvSpPr>
        <p:spPr/>
        <p:txBody>
          <a:bodyPr/>
          <a:lstStyle/>
          <a:p>
            <a:fld id="{C9C9B35F-1724-43ED-B11E-D2CAE4313624}" type="datetimeFigureOut">
              <a:rPr lang="en-GB" smtClean="0"/>
              <a:t>05/07/2023</a:t>
            </a:fld>
            <a:endParaRPr lang="en-GB"/>
          </a:p>
        </p:txBody>
      </p:sp>
      <p:sp>
        <p:nvSpPr>
          <p:cNvPr id="5" name="Footer Placeholder 4">
            <a:extLst>
              <a:ext uri="{FF2B5EF4-FFF2-40B4-BE49-F238E27FC236}">
                <a16:creationId xmlns:a16="http://schemas.microsoft.com/office/drawing/2014/main" id="{4612A84C-37A2-4AD7-434A-7FC0D488B2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7212B9-E9CE-3D44-62F8-2E29C887A34D}"/>
              </a:ext>
            </a:extLst>
          </p:cNvPr>
          <p:cNvSpPr>
            <a:spLocks noGrp="1"/>
          </p:cNvSpPr>
          <p:nvPr>
            <p:ph type="sldNum" sz="quarter" idx="12"/>
          </p:nvPr>
        </p:nvSpPr>
        <p:spPr/>
        <p:txBody>
          <a:bodyPr/>
          <a:lstStyle/>
          <a:p>
            <a:fld id="{A4A89E23-2BBA-45D0-8A78-CBC2C0DB7CB9}" type="slidenum">
              <a:rPr lang="en-GB" smtClean="0"/>
              <a:t>‹#›</a:t>
            </a:fld>
            <a:endParaRPr lang="en-GB"/>
          </a:p>
        </p:txBody>
      </p:sp>
    </p:spTree>
    <p:extLst>
      <p:ext uri="{BB962C8B-B14F-4D97-AF65-F5344CB8AC3E}">
        <p14:creationId xmlns:p14="http://schemas.microsoft.com/office/powerpoint/2010/main" val="592261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C244D7-7632-C464-B49C-0DC259E5A7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6B36AE-8385-5E65-D23F-48C14E7E8B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A7B645-3C38-A83E-E2EA-2C29210CA906}"/>
              </a:ext>
            </a:extLst>
          </p:cNvPr>
          <p:cNvSpPr>
            <a:spLocks noGrp="1"/>
          </p:cNvSpPr>
          <p:nvPr>
            <p:ph type="dt" sz="half" idx="10"/>
          </p:nvPr>
        </p:nvSpPr>
        <p:spPr/>
        <p:txBody>
          <a:bodyPr/>
          <a:lstStyle/>
          <a:p>
            <a:fld id="{C9C9B35F-1724-43ED-B11E-D2CAE4313624}" type="datetimeFigureOut">
              <a:rPr lang="en-GB" smtClean="0"/>
              <a:t>05/07/2023</a:t>
            </a:fld>
            <a:endParaRPr lang="en-GB"/>
          </a:p>
        </p:txBody>
      </p:sp>
      <p:sp>
        <p:nvSpPr>
          <p:cNvPr id="5" name="Footer Placeholder 4">
            <a:extLst>
              <a:ext uri="{FF2B5EF4-FFF2-40B4-BE49-F238E27FC236}">
                <a16:creationId xmlns:a16="http://schemas.microsoft.com/office/drawing/2014/main" id="{A84B5B5D-B50B-16A5-525B-14E951D35B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219305-5EB5-7AB2-D769-0799322F281C}"/>
              </a:ext>
            </a:extLst>
          </p:cNvPr>
          <p:cNvSpPr>
            <a:spLocks noGrp="1"/>
          </p:cNvSpPr>
          <p:nvPr>
            <p:ph type="sldNum" sz="quarter" idx="12"/>
          </p:nvPr>
        </p:nvSpPr>
        <p:spPr/>
        <p:txBody>
          <a:bodyPr/>
          <a:lstStyle/>
          <a:p>
            <a:fld id="{A4A89E23-2BBA-45D0-8A78-CBC2C0DB7CB9}" type="slidenum">
              <a:rPr lang="en-GB" smtClean="0"/>
              <a:t>‹#›</a:t>
            </a:fld>
            <a:endParaRPr lang="en-GB"/>
          </a:p>
        </p:txBody>
      </p:sp>
    </p:spTree>
    <p:extLst>
      <p:ext uri="{BB962C8B-B14F-4D97-AF65-F5344CB8AC3E}">
        <p14:creationId xmlns:p14="http://schemas.microsoft.com/office/powerpoint/2010/main" val="15281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ortada_imagen_01">
    <p:bg>
      <p:bgPr>
        <a:solidFill>
          <a:srgbClr val="081D3F"/>
        </a:solidFill>
        <a:effectLst/>
      </p:bgPr>
    </p:bg>
    <p:spTree>
      <p:nvGrpSpPr>
        <p:cNvPr id="1" name=""/>
        <p:cNvGrpSpPr/>
        <p:nvPr/>
      </p:nvGrpSpPr>
      <p:grpSpPr>
        <a:xfrm>
          <a:off x="0" y="0"/>
          <a:ext cx="0" cy="0"/>
          <a:chOff x="0" y="0"/>
          <a:chExt cx="0" cy="0"/>
        </a:xfrm>
      </p:grpSpPr>
      <p:sp>
        <p:nvSpPr>
          <p:cNvPr id="32" name="Picture Placeholder 2"/>
          <p:cNvSpPr>
            <a:spLocks noGrp="1"/>
          </p:cNvSpPr>
          <p:nvPr>
            <p:ph type="pic" idx="21"/>
          </p:nvPr>
        </p:nvSpPr>
        <p:spPr>
          <a:xfrm>
            <a:off x="0" y="-530"/>
            <a:ext cx="12192000" cy="6859060"/>
          </a:xfrm>
          <a:prstGeom prst="rect">
            <a:avLst/>
          </a:prstGeom>
        </p:spPr>
        <p:txBody>
          <a:bodyPr lIns="91439" rIns="91439"/>
          <a:lstStyle/>
          <a:p>
            <a:endParaRPr/>
          </a:p>
        </p:txBody>
      </p:sp>
      <p:sp>
        <p:nvSpPr>
          <p:cNvPr id="33" name="Rectangle 11"/>
          <p:cNvSpPr/>
          <p:nvPr/>
        </p:nvSpPr>
        <p:spPr>
          <a:xfrm rot="18900000">
            <a:off x="-3316712" y="1352792"/>
            <a:ext cx="11835030" cy="2519301"/>
          </a:xfrm>
          <a:prstGeom prst="rect">
            <a:avLst/>
          </a:prstGeom>
          <a:solidFill>
            <a:srgbClr val="011E41"/>
          </a:solidFill>
          <a:ln w="12700">
            <a:miter lim="400000"/>
          </a:ln>
        </p:spPr>
        <p:txBody>
          <a:bodyPr lIns="30479" rIns="30479" anchor="ctr"/>
          <a:lstStyle/>
          <a:p>
            <a:pPr algn="ctr">
              <a:defRPr>
                <a:solidFill>
                  <a:srgbClr val="3F3F3F"/>
                </a:solidFill>
              </a:defRPr>
            </a:pPr>
            <a:endParaRPr sz="1200"/>
          </a:p>
        </p:txBody>
      </p:sp>
      <p:pic>
        <p:nvPicPr>
          <p:cNvPr id="34" name="Picture 2" descr="Picture 2"/>
          <p:cNvPicPr>
            <a:picLocks noChangeAspect="1"/>
          </p:cNvPicPr>
          <p:nvPr/>
        </p:nvPicPr>
        <p:blipFill>
          <a:blip r:embed="rId2"/>
          <a:srcRect t="2979" r="3405"/>
          <a:stretch>
            <a:fillRect/>
          </a:stretch>
        </p:blipFill>
        <p:spPr>
          <a:xfrm>
            <a:off x="-2194807" y="-3551509"/>
            <a:ext cx="11527337" cy="11578137"/>
          </a:xfrm>
          <a:prstGeom prst="rect">
            <a:avLst/>
          </a:prstGeom>
          <a:ln w="12700">
            <a:miter lim="400000"/>
          </a:ln>
        </p:spPr>
      </p:pic>
      <p:sp>
        <p:nvSpPr>
          <p:cNvPr id="35" name="Rectangle 4"/>
          <p:cNvSpPr/>
          <p:nvPr/>
        </p:nvSpPr>
        <p:spPr>
          <a:xfrm rot="18900000">
            <a:off x="-1662413" y="-363698"/>
            <a:ext cx="5053401" cy="2417059"/>
          </a:xfrm>
          <a:prstGeom prst="rect">
            <a:avLst/>
          </a:prstGeom>
          <a:solidFill>
            <a:srgbClr val="F2F2F2"/>
          </a:solidFill>
          <a:ln w="12700">
            <a:miter lim="400000"/>
          </a:ln>
        </p:spPr>
        <p:txBody>
          <a:bodyPr lIns="30479" rIns="30479" anchor="ctr"/>
          <a:lstStyle/>
          <a:p>
            <a:pPr algn="ctr">
              <a:defRPr>
                <a:solidFill>
                  <a:srgbClr val="3F3F3F"/>
                </a:solidFill>
              </a:defRPr>
            </a:pPr>
            <a:endParaRPr sz="1200"/>
          </a:p>
        </p:txBody>
      </p:sp>
      <p:pic>
        <p:nvPicPr>
          <p:cNvPr id="36" name="Imagen" descr="Imagen"/>
          <p:cNvPicPr>
            <a:picLocks noChangeAspect="1"/>
          </p:cNvPicPr>
          <p:nvPr/>
        </p:nvPicPr>
        <p:blipFill>
          <a:blip r:embed="rId3"/>
          <a:stretch>
            <a:fillRect/>
          </a:stretch>
        </p:blipFill>
        <p:spPr>
          <a:xfrm>
            <a:off x="361244" y="357062"/>
            <a:ext cx="1108570" cy="1108570"/>
          </a:xfrm>
          <a:prstGeom prst="rect">
            <a:avLst/>
          </a:prstGeom>
          <a:ln w="12700">
            <a:miter lim="400000"/>
          </a:ln>
        </p:spPr>
      </p:pic>
      <p:sp>
        <p:nvSpPr>
          <p:cNvPr id="37" name="Rectangle 10"/>
          <p:cNvSpPr/>
          <p:nvPr/>
        </p:nvSpPr>
        <p:spPr>
          <a:xfrm rot="18900000">
            <a:off x="8490304" y="4724887"/>
            <a:ext cx="5548653" cy="2742227"/>
          </a:xfrm>
          <a:prstGeom prst="rect">
            <a:avLst/>
          </a:prstGeom>
          <a:solidFill>
            <a:srgbClr val="F2F2F2"/>
          </a:solidFill>
          <a:ln w="12700">
            <a:miter lim="400000"/>
          </a:ln>
        </p:spPr>
        <p:txBody>
          <a:bodyPr lIns="30479" rIns="30479" anchor="ctr"/>
          <a:lstStyle/>
          <a:p>
            <a:pPr algn="ctr">
              <a:defRPr>
                <a:solidFill>
                  <a:srgbClr val="3F3F3F"/>
                </a:solidFill>
              </a:defRPr>
            </a:pPr>
            <a:endParaRPr sz="1200"/>
          </a:p>
        </p:txBody>
      </p:sp>
      <p:sp>
        <p:nvSpPr>
          <p:cNvPr id="38" name="TextBox 18"/>
          <p:cNvSpPr txBox="1"/>
          <p:nvPr/>
        </p:nvSpPr>
        <p:spPr>
          <a:xfrm>
            <a:off x="7992450" y="6024575"/>
            <a:ext cx="3405213" cy="33855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0479" rIns="30479">
            <a:spAutoFit/>
          </a:bodyPr>
          <a:lstStyle>
            <a:lvl1pPr algn="r">
              <a:defRPr sz="2400" b="1">
                <a:solidFill>
                  <a:srgbClr val="011E41"/>
                </a:solidFill>
                <a:latin typeface="Montserrat SemiBold"/>
                <a:ea typeface="Montserrat SemiBold"/>
                <a:cs typeface="Montserrat SemiBold"/>
                <a:sym typeface="Montserrat SemiBold"/>
              </a:defRPr>
            </a:lvl1pPr>
          </a:lstStyle>
          <a:p>
            <a:r>
              <a:rPr sz="1600"/>
              <a:t>22 junio 2021</a:t>
            </a:r>
          </a:p>
        </p:txBody>
      </p:sp>
      <p:sp>
        <p:nvSpPr>
          <p:cNvPr id="39" name="EDITAR: EL TÍTULO SE COLOCA AQUÍ"/>
          <p:cNvSpPr txBox="1">
            <a:spLocks noGrp="1"/>
          </p:cNvSpPr>
          <p:nvPr>
            <p:ph type="body" sz="quarter" idx="22"/>
          </p:nvPr>
        </p:nvSpPr>
        <p:spPr>
          <a:xfrm>
            <a:off x="2618148" y="4132798"/>
            <a:ext cx="7122305" cy="1788827"/>
          </a:xfrm>
          <a:prstGeom prst="rect">
            <a:avLst/>
          </a:prstGeom>
        </p:spPr>
        <p:txBody>
          <a:bodyPr>
            <a:normAutofit/>
          </a:bodyPr>
          <a:lstStyle>
            <a:lvl1pPr marL="0" indent="0" algn="r">
              <a:lnSpc>
                <a:spcPct val="100000"/>
              </a:lnSpc>
              <a:spcBef>
                <a:spcPts val="0"/>
              </a:spcBef>
              <a:buSzTx/>
              <a:buFontTx/>
              <a:buNone/>
              <a:defRPr sz="4400">
                <a:solidFill>
                  <a:schemeClr val="accent2">
                    <a:lumOff val="9019"/>
                  </a:schemeClr>
                </a:solidFill>
                <a:latin typeface="Montserrat Bold"/>
                <a:ea typeface="Montserrat Bold"/>
                <a:cs typeface="Montserrat Bold"/>
                <a:sym typeface="Montserrat Bold"/>
              </a:defRPr>
            </a:lvl1pPr>
          </a:lstStyle>
          <a:p>
            <a:r>
              <a:t>EDITAR: EL TÍTULO SE COLOCA AQUÍ</a:t>
            </a:r>
          </a:p>
        </p:txBody>
      </p:sp>
      <p:sp>
        <p:nvSpPr>
          <p:cNvPr id="40"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9783443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exto_01">
    <p:spTree>
      <p:nvGrpSpPr>
        <p:cNvPr id="1" name=""/>
        <p:cNvGrpSpPr/>
        <p:nvPr/>
      </p:nvGrpSpPr>
      <p:grpSpPr>
        <a:xfrm>
          <a:off x="0" y="0"/>
          <a:ext cx="0" cy="0"/>
          <a:chOff x="0" y="0"/>
          <a:chExt cx="0" cy="0"/>
        </a:xfrm>
      </p:grpSpPr>
      <p:sp>
        <p:nvSpPr>
          <p:cNvPr id="121" name="TextBox 2"/>
          <p:cNvSpPr txBox="1">
            <a:spLocks noGrp="1"/>
          </p:cNvSpPr>
          <p:nvPr>
            <p:ph type="body" sz="quarter" idx="21"/>
          </p:nvPr>
        </p:nvSpPr>
        <p:spPr>
          <a:xfrm>
            <a:off x="353892" y="1651108"/>
            <a:ext cx="6613282" cy="699807"/>
          </a:xfrm>
          <a:prstGeom prst="rect">
            <a:avLst/>
          </a:prstGeom>
        </p:spPr>
        <p:txBody>
          <a:bodyPr>
            <a:spAutoFit/>
          </a:bodyPr>
          <a:lstStyle>
            <a:lvl1pPr marL="0" indent="0" defTabSz="609630">
              <a:lnSpc>
                <a:spcPct val="80000"/>
              </a:lnSpc>
              <a:spcBef>
                <a:spcPts val="0"/>
              </a:spcBef>
              <a:buSzTx/>
              <a:buFontTx/>
              <a:buNone/>
              <a:defRPr sz="4934">
                <a:solidFill>
                  <a:srgbClr val="081D3F"/>
                </a:solidFill>
                <a:latin typeface="Montserrat Bold"/>
                <a:ea typeface="Montserrat Bold"/>
                <a:cs typeface="Montserrat Bold"/>
                <a:sym typeface="Montserrat Bold"/>
              </a:defRPr>
            </a:lvl1pPr>
          </a:lstStyle>
          <a:p>
            <a:r>
              <a:t>TÍTULO</a:t>
            </a:r>
          </a:p>
        </p:txBody>
      </p:sp>
      <p:sp>
        <p:nvSpPr>
          <p:cNvPr id="122" name="Lorem ipsum dolor sit amet, consectetuer adipiscing elit. Aenean commodo ligula eget dolor. Aenean massa. Cum sociis natoque penatibus et magnis dis parturient montes, nascetur ridiculus mus. Donec quam felis, ultricies nec, pellentesque eu, pretium quis"/>
          <p:cNvSpPr txBox="1">
            <a:spLocks noGrp="1"/>
          </p:cNvSpPr>
          <p:nvPr>
            <p:ph type="body" sz="quarter" idx="22"/>
          </p:nvPr>
        </p:nvSpPr>
        <p:spPr>
          <a:xfrm>
            <a:off x="330554" y="3916153"/>
            <a:ext cx="6919911" cy="1204689"/>
          </a:xfrm>
          <a:prstGeom prst="rect">
            <a:avLst/>
          </a:prstGeom>
        </p:spPr>
        <p:txBody>
          <a:bodyPr>
            <a:spAutoFit/>
          </a:bodyPr>
          <a:lstStyle>
            <a:lvl1pPr marL="0" indent="0" defTabSz="304815">
              <a:lnSpc>
                <a:spcPct val="120000"/>
              </a:lnSpc>
              <a:spcBef>
                <a:spcPts val="267"/>
              </a:spcBef>
              <a:buSzTx/>
              <a:buFontTx/>
              <a:buNone/>
              <a:defRPr sz="1533">
                <a:solidFill>
                  <a:srgbClr val="081D3F"/>
                </a:solidFill>
                <a:latin typeface="Open Sans Light"/>
                <a:ea typeface="Open Sans Light"/>
                <a:cs typeface="Open Sans Light"/>
                <a:sym typeface="Open Sans Light"/>
              </a:defRPr>
            </a:lvl1pPr>
          </a:lstStyle>
          <a:p>
            <a:r>
              <a:t>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a:t>
            </a:r>
          </a:p>
        </p:txBody>
      </p:sp>
      <p:sp>
        <p:nvSpPr>
          <p:cNvPr id="123" name="TextBox 2"/>
          <p:cNvSpPr txBox="1">
            <a:spLocks noGrp="1"/>
          </p:cNvSpPr>
          <p:nvPr>
            <p:ph type="body" sz="quarter" idx="23"/>
          </p:nvPr>
        </p:nvSpPr>
        <p:spPr>
          <a:xfrm>
            <a:off x="353892" y="3335847"/>
            <a:ext cx="5650110" cy="379527"/>
          </a:xfrm>
          <a:prstGeom prst="rect">
            <a:avLst/>
          </a:prstGeom>
        </p:spPr>
        <p:txBody>
          <a:bodyPr>
            <a:spAutoFit/>
          </a:bodyPr>
          <a:lstStyle>
            <a:lvl1pPr marL="0" indent="0" defTabSz="609630">
              <a:lnSpc>
                <a:spcPct val="80000"/>
              </a:lnSpc>
              <a:spcBef>
                <a:spcPts val="0"/>
              </a:spcBef>
              <a:buSzTx/>
              <a:buFontTx/>
              <a:buNone/>
              <a:defRPr sz="2333">
                <a:solidFill>
                  <a:schemeClr val="accent3"/>
                </a:solidFill>
                <a:latin typeface="Montserrat Bold"/>
                <a:ea typeface="Montserrat Bold"/>
                <a:cs typeface="Montserrat Bold"/>
                <a:sym typeface="Montserrat Bold"/>
              </a:defRPr>
            </a:lvl1pPr>
          </a:lstStyle>
          <a:p>
            <a:r>
              <a:t>Título de párrafo</a:t>
            </a:r>
          </a:p>
        </p:txBody>
      </p:sp>
      <p:sp>
        <p:nvSpPr>
          <p:cNvPr id="124" name="TextBox 2"/>
          <p:cNvSpPr txBox="1">
            <a:spLocks noGrp="1"/>
          </p:cNvSpPr>
          <p:nvPr>
            <p:ph type="body" sz="quarter" idx="24"/>
          </p:nvPr>
        </p:nvSpPr>
        <p:spPr>
          <a:xfrm>
            <a:off x="8740125" y="3911771"/>
            <a:ext cx="2640563" cy="1884811"/>
          </a:xfrm>
          <a:prstGeom prst="rect">
            <a:avLst/>
          </a:prstGeom>
        </p:spPr>
        <p:txBody>
          <a:bodyPr>
            <a:spAutoFit/>
          </a:bodyPr>
          <a:lstStyle>
            <a:lvl1pPr marL="0" indent="0" defTabSz="609630">
              <a:lnSpc>
                <a:spcPct val="120000"/>
              </a:lnSpc>
              <a:spcBef>
                <a:spcPts val="0"/>
              </a:spcBef>
              <a:buSzTx/>
              <a:buFontTx/>
              <a:buNone/>
              <a:defRPr sz="1400" b="1">
                <a:solidFill>
                  <a:srgbClr val="081D3F"/>
                </a:solidFill>
                <a:latin typeface="OpenSans-Semibold"/>
                <a:ea typeface="OpenSans-Semibold"/>
                <a:cs typeface="OpenSans-Semibold"/>
                <a:sym typeface="OpenSans-Semibold"/>
              </a:defRPr>
            </a:lvl1pPr>
          </a:lstStyle>
          <a:p>
            <a:r>
              <a:t>Lorem ipsum dolor sit amet, consectetuer adipiscing elit. Aenean commodo ligula eget dolor. Aenean massa. Cum sociis natoque penatibus et magnis dis parturient montes, nascetur ridiculus.</a:t>
            </a:r>
          </a:p>
        </p:txBody>
      </p:sp>
      <p:sp>
        <p:nvSpPr>
          <p:cNvPr id="12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699100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exto_03">
    <p:bg>
      <p:bgPr>
        <a:solidFill>
          <a:srgbClr val="081D3F"/>
        </a:solidFill>
        <a:effectLst/>
      </p:bgPr>
    </p:bg>
    <p:spTree>
      <p:nvGrpSpPr>
        <p:cNvPr id="1" name=""/>
        <p:cNvGrpSpPr/>
        <p:nvPr/>
      </p:nvGrpSpPr>
      <p:grpSpPr>
        <a:xfrm>
          <a:off x="0" y="0"/>
          <a:ext cx="0" cy="0"/>
          <a:chOff x="0" y="0"/>
          <a:chExt cx="0" cy="0"/>
        </a:xfrm>
      </p:grpSpPr>
      <p:sp>
        <p:nvSpPr>
          <p:cNvPr id="143" name="TextBox 2"/>
          <p:cNvSpPr txBox="1">
            <a:spLocks noGrp="1"/>
          </p:cNvSpPr>
          <p:nvPr>
            <p:ph type="body" sz="quarter" idx="21"/>
          </p:nvPr>
        </p:nvSpPr>
        <p:spPr>
          <a:xfrm>
            <a:off x="353893" y="2257214"/>
            <a:ext cx="7678803" cy="1036309"/>
          </a:xfrm>
          <a:prstGeom prst="rect">
            <a:avLst/>
          </a:prstGeom>
        </p:spPr>
        <p:txBody>
          <a:bodyPr>
            <a:spAutoFit/>
          </a:bodyPr>
          <a:lstStyle>
            <a:lvl1pPr marL="0" indent="0" defTabSz="609630">
              <a:lnSpc>
                <a:spcPct val="100000"/>
              </a:lnSpc>
              <a:spcBef>
                <a:spcPts val="0"/>
              </a:spcBef>
              <a:buSzTx/>
              <a:buFontTx/>
              <a:buNone/>
              <a:defRPr sz="3067">
                <a:solidFill>
                  <a:schemeClr val="accent2">
                    <a:lumOff val="9019"/>
                  </a:schemeClr>
                </a:solidFill>
                <a:latin typeface="Montserrat Bold"/>
                <a:ea typeface="Montserrat Bold"/>
                <a:cs typeface="Montserrat Bold"/>
                <a:sym typeface="Montserrat Bold"/>
              </a:defRPr>
            </a:lvl1pPr>
          </a:lstStyle>
          <a:p>
            <a:r>
              <a:t>Título de párrafo: Lorem Ipsum dolor si ament adispiscing elit est.</a:t>
            </a:r>
          </a:p>
        </p:txBody>
      </p:sp>
      <p:sp>
        <p:nvSpPr>
          <p:cNvPr id="144" name="TextBox 2"/>
          <p:cNvSpPr txBox="1">
            <a:spLocks noGrp="1"/>
          </p:cNvSpPr>
          <p:nvPr>
            <p:ph type="body" sz="quarter" idx="22"/>
          </p:nvPr>
        </p:nvSpPr>
        <p:spPr>
          <a:xfrm>
            <a:off x="359933" y="3769924"/>
            <a:ext cx="7610276" cy="2550057"/>
          </a:xfrm>
          <a:prstGeom prst="rect">
            <a:avLst/>
          </a:prstGeom>
        </p:spPr>
        <p:txBody>
          <a:bodyPr>
            <a:spAutoFit/>
          </a:bodyPr>
          <a:lstStyle>
            <a:lvl1pPr marL="0" indent="0" defTabSz="609630">
              <a:lnSpc>
                <a:spcPct val="120000"/>
              </a:lnSpc>
              <a:spcBef>
                <a:spcPts val="0"/>
              </a:spcBef>
              <a:buSzTx/>
              <a:buFontTx/>
              <a:buNone/>
              <a:defRPr sz="2700">
                <a:solidFill>
                  <a:schemeClr val="accent2">
                    <a:lumOff val="9019"/>
                  </a:schemeClr>
                </a:solidFill>
                <a:latin typeface="Open Sans Light"/>
                <a:ea typeface="Open Sans Light"/>
                <a:cs typeface="Open Sans Light"/>
                <a:sym typeface="Open Sans Light"/>
              </a:defRPr>
            </a:lvl1pPr>
          </a:lstStyle>
          <a:p>
            <a:pPr marL="0" indent="0" defTabSz="914400">
              <a:lnSpc>
                <a:spcPct val="120000"/>
              </a:lnSpc>
              <a:spcBef>
                <a:spcPts val="0"/>
              </a:spcBef>
              <a:buSzTx/>
              <a:buFontTx/>
              <a:buNone/>
              <a:defRPr sz="2700">
                <a:solidFill>
                  <a:schemeClr val="accent2">
                    <a:lumOff val="9019"/>
                  </a:schemeClr>
                </a:solidFill>
                <a:latin typeface="Open Sans Light"/>
                <a:ea typeface="Open Sans Light"/>
                <a:cs typeface="Open Sans Light"/>
                <a:sym typeface="Open Sans Light"/>
              </a:defRPr>
            </a:pPr>
            <a:r>
              <a:t>In the past ten years, </a:t>
            </a:r>
            <a:r>
              <a:rPr>
                <a:solidFill>
                  <a:schemeClr val="accent3"/>
                </a:solidFill>
                <a:latin typeface="Open Sans Bold"/>
                <a:ea typeface="Open Sans Bold"/>
                <a:cs typeface="Open Sans Bold"/>
                <a:sym typeface="Open Sans Bold"/>
              </a:rPr>
              <a:t>83% of all disasters triggered</a:t>
            </a:r>
            <a:r>
              <a:t> by natural hazards were </a:t>
            </a:r>
            <a:r>
              <a:rPr>
                <a:solidFill>
                  <a:schemeClr val="accent3"/>
                </a:solidFill>
                <a:latin typeface="Open Sans Bold"/>
                <a:ea typeface="Open Sans Bold"/>
                <a:cs typeface="Open Sans Bold"/>
                <a:sym typeface="Open Sans Bold"/>
              </a:rPr>
              <a:t>caused by extreme weather- and climate-related event</a:t>
            </a:r>
            <a:r>
              <a:t>, such</a:t>
            </a:r>
          </a:p>
          <a:p>
            <a:pPr marL="0" indent="0" defTabSz="914400">
              <a:lnSpc>
                <a:spcPct val="120000"/>
              </a:lnSpc>
              <a:spcBef>
                <a:spcPts val="0"/>
              </a:spcBef>
              <a:buSzTx/>
              <a:buFontTx/>
              <a:buNone/>
              <a:defRPr sz="2700">
                <a:solidFill>
                  <a:schemeClr val="accent2">
                    <a:lumOff val="9019"/>
                  </a:schemeClr>
                </a:solidFill>
                <a:latin typeface="Open Sans Light"/>
                <a:ea typeface="Open Sans Light"/>
                <a:cs typeface="Open Sans Light"/>
                <a:sym typeface="Open Sans Light"/>
              </a:defRPr>
            </a:pPr>
            <a:r>
              <a:t>as floods, storms and heatwaves.</a:t>
            </a:r>
          </a:p>
        </p:txBody>
      </p:sp>
      <p:pic>
        <p:nvPicPr>
          <p:cNvPr id="145"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146"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92187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exto_05">
    <p:bg>
      <p:bgPr>
        <a:solidFill>
          <a:srgbClr val="081D3F"/>
        </a:solidFill>
        <a:effectLst/>
      </p:bgPr>
    </p:bg>
    <p:spTree>
      <p:nvGrpSpPr>
        <p:cNvPr id="1" name=""/>
        <p:cNvGrpSpPr/>
        <p:nvPr/>
      </p:nvGrpSpPr>
      <p:grpSpPr>
        <a:xfrm>
          <a:off x="0" y="0"/>
          <a:ext cx="0" cy="0"/>
          <a:chOff x="0" y="0"/>
          <a:chExt cx="0" cy="0"/>
        </a:xfrm>
      </p:grpSpPr>
      <p:sp>
        <p:nvSpPr>
          <p:cNvPr id="162" name="TextBox 2"/>
          <p:cNvSpPr txBox="1">
            <a:spLocks noGrp="1"/>
          </p:cNvSpPr>
          <p:nvPr>
            <p:ph type="body" sz="quarter" idx="21"/>
          </p:nvPr>
        </p:nvSpPr>
        <p:spPr>
          <a:xfrm>
            <a:off x="2256599" y="2915920"/>
            <a:ext cx="7678803" cy="1036309"/>
          </a:xfrm>
          <a:prstGeom prst="rect">
            <a:avLst/>
          </a:prstGeom>
        </p:spPr>
        <p:txBody>
          <a:bodyPr>
            <a:spAutoFit/>
          </a:bodyPr>
          <a:lstStyle>
            <a:lvl1pPr marL="0" indent="0" algn="ctr" defTabSz="609630">
              <a:lnSpc>
                <a:spcPct val="100000"/>
              </a:lnSpc>
              <a:spcBef>
                <a:spcPts val="0"/>
              </a:spcBef>
              <a:buSzTx/>
              <a:buFontTx/>
              <a:buNone/>
              <a:defRPr sz="3067">
                <a:solidFill>
                  <a:schemeClr val="accent2">
                    <a:lumOff val="9019"/>
                  </a:schemeClr>
                </a:solidFill>
                <a:latin typeface="Montserrat Bold"/>
                <a:ea typeface="Montserrat Bold"/>
                <a:cs typeface="Montserrat Bold"/>
                <a:sym typeface="Montserrat Bold"/>
              </a:defRPr>
            </a:lvl1pPr>
          </a:lstStyle>
          <a:p>
            <a:r>
              <a:t>Título de párrafo: Lorem Ipsum dolor si ament adispiscing elit est.</a:t>
            </a:r>
          </a:p>
        </p:txBody>
      </p:sp>
      <p:pic>
        <p:nvPicPr>
          <p:cNvPr id="163"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164"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375719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exto_04">
    <p:spTree>
      <p:nvGrpSpPr>
        <p:cNvPr id="1" name=""/>
        <p:cNvGrpSpPr/>
        <p:nvPr/>
      </p:nvGrpSpPr>
      <p:grpSpPr>
        <a:xfrm>
          <a:off x="0" y="0"/>
          <a:ext cx="0" cy="0"/>
          <a:chOff x="0" y="0"/>
          <a:chExt cx="0" cy="0"/>
        </a:xfrm>
      </p:grpSpPr>
      <p:sp>
        <p:nvSpPr>
          <p:cNvPr id="171" name="Lorem ipsum dolor sit amet, consectetuer adipiscing elit. Aenean commodo ligula eget dolor. Aenean massa. Cum sociis natoque penatibus et magnis dis parturient montes, nascetur ridiculus mus."/>
          <p:cNvSpPr txBox="1">
            <a:spLocks noGrp="1"/>
          </p:cNvSpPr>
          <p:nvPr>
            <p:ph type="body" sz="quarter" idx="21"/>
          </p:nvPr>
        </p:nvSpPr>
        <p:spPr>
          <a:xfrm>
            <a:off x="330554" y="4153220"/>
            <a:ext cx="2844821" cy="1123706"/>
          </a:xfrm>
          <a:prstGeom prst="rect">
            <a:avLst/>
          </a:prstGeom>
        </p:spPr>
        <p:txBody>
          <a:bodyPr>
            <a:spAutoFit/>
          </a:bodyPr>
          <a:lstStyle>
            <a:lvl1pPr marL="0" indent="0" defTabSz="304815">
              <a:lnSpc>
                <a:spcPct val="120000"/>
              </a:lnSpc>
              <a:spcBef>
                <a:spcPts val="267"/>
              </a:spcBef>
              <a:buSzTx/>
              <a:buFontTx/>
              <a:buNone/>
              <a:defRPr sz="1133">
                <a:solidFill>
                  <a:srgbClr val="081D3F"/>
                </a:solidFill>
                <a:latin typeface="Open Sans Light"/>
                <a:ea typeface="Open Sans Light"/>
                <a:cs typeface="Open Sans Light"/>
                <a:sym typeface="Open Sans Light"/>
              </a:defRPr>
            </a:lvl1pPr>
          </a:lstStyle>
          <a:p>
            <a:r>
              <a:t>Lorem ipsum dolor sit amet, consectetuer adipiscing elit. Aenean commodo ligula eget dolor. Aenean massa. Cum sociis natoque penatibus et magnis dis parturient montes, nascetur ridiculus mus.</a:t>
            </a:r>
          </a:p>
        </p:txBody>
      </p:sp>
      <p:sp>
        <p:nvSpPr>
          <p:cNvPr id="172" name="TextBox 2"/>
          <p:cNvSpPr txBox="1">
            <a:spLocks noGrp="1"/>
          </p:cNvSpPr>
          <p:nvPr>
            <p:ph type="body" sz="quarter" idx="22"/>
          </p:nvPr>
        </p:nvSpPr>
        <p:spPr>
          <a:xfrm>
            <a:off x="353892" y="3301980"/>
            <a:ext cx="2489663" cy="354905"/>
          </a:xfrm>
          <a:prstGeom prst="rect">
            <a:avLst/>
          </a:prstGeom>
        </p:spPr>
        <p:txBody>
          <a:bodyPr>
            <a:spAutoFit/>
          </a:bodyPr>
          <a:lstStyle>
            <a:lvl1pPr marL="0" indent="0" defTabSz="609630">
              <a:lnSpc>
                <a:spcPct val="80000"/>
              </a:lnSpc>
              <a:spcBef>
                <a:spcPts val="0"/>
              </a:spcBef>
              <a:buSzTx/>
              <a:buFontTx/>
              <a:buNone/>
              <a:defRPr sz="2133">
                <a:solidFill>
                  <a:schemeClr val="accent3"/>
                </a:solidFill>
                <a:latin typeface="Montserrat Bold"/>
                <a:ea typeface="Montserrat Bold"/>
                <a:cs typeface="Montserrat Bold"/>
                <a:sym typeface="Montserrat Bold"/>
              </a:defRPr>
            </a:lvl1pPr>
          </a:lstStyle>
          <a:p>
            <a:r>
              <a:t>Título de párrafo</a:t>
            </a:r>
          </a:p>
        </p:txBody>
      </p:sp>
      <p:pic>
        <p:nvPicPr>
          <p:cNvPr id="173"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174" name="TextBox 2"/>
          <p:cNvSpPr txBox="1">
            <a:spLocks noGrp="1"/>
          </p:cNvSpPr>
          <p:nvPr>
            <p:ph type="body" sz="quarter" idx="23"/>
          </p:nvPr>
        </p:nvSpPr>
        <p:spPr>
          <a:xfrm>
            <a:off x="353892" y="3659866"/>
            <a:ext cx="1222616" cy="272960"/>
          </a:xfrm>
          <a:prstGeom prst="rect">
            <a:avLst/>
          </a:prstGeom>
        </p:spPr>
        <p:txBody>
          <a:bodyPr>
            <a:spAutoFit/>
          </a:bodyPr>
          <a:lstStyle>
            <a:lvl1pPr marL="0" indent="0" defTabSz="609630">
              <a:lnSpc>
                <a:spcPct val="80000"/>
              </a:lnSpc>
              <a:spcBef>
                <a:spcPts val="0"/>
              </a:spcBef>
              <a:buSzTx/>
              <a:buFontTx/>
              <a:buNone/>
              <a:defRPr sz="1467">
                <a:solidFill>
                  <a:schemeClr val="accent3"/>
                </a:solidFill>
                <a:latin typeface="Montserrat Regular"/>
                <a:ea typeface="Montserrat Regular"/>
                <a:cs typeface="Montserrat Regular"/>
                <a:sym typeface="Montserrat Regular"/>
              </a:defRPr>
            </a:lvl1pPr>
          </a:lstStyle>
          <a:p>
            <a:r>
              <a:t>Subtítulo</a:t>
            </a:r>
          </a:p>
        </p:txBody>
      </p:sp>
      <p:sp>
        <p:nvSpPr>
          <p:cNvPr id="175" name="TextBox 2"/>
          <p:cNvSpPr txBox="1">
            <a:spLocks noGrp="1"/>
          </p:cNvSpPr>
          <p:nvPr>
            <p:ph type="body" sz="quarter" idx="24"/>
          </p:nvPr>
        </p:nvSpPr>
        <p:spPr>
          <a:xfrm>
            <a:off x="353892" y="1846985"/>
            <a:ext cx="6613282" cy="699807"/>
          </a:xfrm>
          <a:prstGeom prst="rect">
            <a:avLst/>
          </a:prstGeom>
        </p:spPr>
        <p:txBody>
          <a:bodyPr>
            <a:spAutoFit/>
          </a:bodyPr>
          <a:lstStyle>
            <a:lvl1pPr marL="0" indent="0" defTabSz="609630">
              <a:lnSpc>
                <a:spcPct val="80000"/>
              </a:lnSpc>
              <a:spcBef>
                <a:spcPts val="0"/>
              </a:spcBef>
              <a:buSzTx/>
              <a:buFontTx/>
              <a:buNone/>
              <a:defRPr sz="4934">
                <a:solidFill>
                  <a:srgbClr val="081D3F"/>
                </a:solidFill>
                <a:latin typeface="Montserrat Bold"/>
                <a:ea typeface="Montserrat Bold"/>
                <a:cs typeface="Montserrat Bold"/>
                <a:sym typeface="Montserrat Bold"/>
              </a:defRPr>
            </a:lvl1pPr>
          </a:lstStyle>
          <a:p>
            <a:r>
              <a:t>TÍTULO</a:t>
            </a:r>
          </a:p>
        </p:txBody>
      </p:sp>
      <p:sp>
        <p:nvSpPr>
          <p:cNvPr id="176" name="Lorem ipsum dolor sit amet, consectetuer adipiscing elit. Aenean commodo ligula eget dolor. Aenean massa. Cum sociis natoque penatibus et magnis dis parturient montes, nascetur ridiculus mus."/>
          <p:cNvSpPr txBox="1">
            <a:spLocks noGrp="1"/>
          </p:cNvSpPr>
          <p:nvPr>
            <p:ph type="body" sz="quarter" idx="25"/>
          </p:nvPr>
        </p:nvSpPr>
        <p:spPr>
          <a:xfrm>
            <a:off x="8943976" y="4153220"/>
            <a:ext cx="2844820" cy="1123706"/>
          </a:xfrm>
          <a:prstGeom prst="rect">
            <a:avLst/>
          </a:prstGeom>
        </p:spPr>
        <p:txBody>
          <a:bodyPr>
            <a:spAutoFit/>
          </a:bodyPr>
          <a:lstStyle>
            <a:lvl1pPr marL="0" indent="0" defTabSz="304815">
              <a:lnSpc>
                <a:spcPct val="120000"/>
              </a:lnSpc>
              <a:spcBef>
                <a:spcPts val="267"/>
              </a:spcBef>
              <a:buSzTx/>
              <a:buFontTx/>
              <a:buNone/>
              <a:defRPr sz="1133">
                <a:solidFill>
                  <a:srgbClr val="081D3F"/>
                </a:solidFill>
                <a:latin typeface="Open Sans Light"/>
                <a:ea typeface="Open Sans Light"/>
                <a:cs typeface="Open Sans Light"/>
                <a:sym typeface="Open Sans Light"/>
              </a:defRPr>
            </a:lvl1pPr>
          </a:lstStyle>
          <a:p>
            <a:r>
              <a:t>Lorem ipsum dolor sit amet, consectetuer adipiscing elit. Aenean commodo ligula eget dolor. Aenean massa. Cum sociis natoque penatibus et magnis dis parturient montes, nascetur ridiculus mus.</a:t>
            </a:r>
          </a:p>
        </p:txBody>
      </p:sp>
      <p:sp>
        <p:nvSpPr>
          <p:cNvPr id="177" name="TextBox 2"/>
          <p:cNvSpPr txBox="1">
            <a:spLocks noGrp="1"/>
          </p:cNvSpPr>
          <p:nvPr>
            <p:ph type="body" sz="quarter" idx="26"/>
          </p:nvPr>
        </p:nvSpPr>
        <p:spPr>
          <a:xfrm>
            <a:off x="8967314" y="3301980"/>
            <a:ext cx="2489663" cy="354905"/>
          </a:xfrm>
          <a:prstGeom prst="rect">
            <a:avLst/>
          </a:prstGeom>
        </p:spPr>
        <p:txBody>
          <a:bodyPr>
            <a:spAutoFit/>
          </a:bodyPr>
          <a:lstStyle>
            <a:lvl1pPr marL="0" indent="0" defTabSz="609630">
              <a:lnSpc>
                <a:spcPct val="80000"/>
              </a:lnSpc>
              <a:spcBef>
                <a:spcPts val="0"/>
              </a:spcBef>
              <a:buSzTx/>
              <a:buFontTx/>
              <a:buNone/>
              <a:defRPr sz="2133">
                <a:solidFill>
                  <a:schemeClr val="accent3"/>
                </a:solidFill>
                <a:latin typeface="Montserrat Bold"/>
                <a:ea typeface="Montserrat Bold"/>
                <a:cs typeface="Montserrat Bold"/>
                <a:sym typeface="Montserrat Bold"/>
              </a:defRPr>
            </a:lvl1pPr>
          </a:lstStyle>
          <a:p>
            <a:r>
              <a:t>Título de párrafo</a:t>
            </a:r>
          </a:p>
        </p:txBody>
      </p:sp>
      <p:sp>
        <p:nvSpPr>
          <p:cNvPr id="178" name="TextBox 2"/>
          <p:cNvSpPr txBox="1">
            <a:spLocks noGrp="1"/>
          </p:cNvSpPr>
          <p:nvPr>
            <p:ph type="body" sz="quarter" idx="27"/>
          </p:nvPr>
        </p:nvSpPr>
        <p:spPr>
          <a:xfrm>
            <a:off x="8967314" y="3659866"/>
            <a:ext cx="1222616" cy="272960"/>
          </a:xfrm>
          <a:prstGeom prst="rect">
            <a:avLst/>
          </a:prstGeom>
        </p:spPr>
        <p:txBody>
          <a:bodyPr>
            <a:spAutoFit/>
          </a:bodyPr>
          <a:lstStyle>
            <a:lvl1pPr marL="0" indent="0" defTabSz="609630">
              <a:lnSpc>
                <a:spcPct val="80000"/>
              </a:lnSpc>
              <a:spcBef>
                <a:spcPts val="0"/>
              </a:spcBef>
              <a:buSzTx/>
              <a:buFontTx/>
              <a:buNone/>
              <a:defRPr sz="1467">
                <a:solidFill>
                  <a:schemeClr val="accent3"/>
                </a:solidFill>
                <a:latin typeface="Montserrat Regular"/>
                <a:ea typeface="Montserrat Regular"/>
                <a:cs typeface="Montserrat Regular"/>
                <a:sym typeface="Montserrat Regular"/>
              </a:defRPr>
            </a:lvl1pPr>
          </a:lstStyle>
          <a:p>
            <a:r>
              <a:t>Subtítulo</a:t>
            </a:r>
          </a:p>
        </p:txBody>
      </p:sp>
      <p:sp>
        <p:nvSpPr>
          <p:cNvPr id="179" name="Lorem ipsum dolor sit amet, consectetuer adipiscing elit. Aenean commodo ligula eget dolor. Aenean massa. Cum sociis natoque penatibus et magnis dis parturient montes, nascetur ridiculus mus."/>
          <p:cNvSpPr txBox="1">
            <a:spLocks noGrp="1"/>
          </p:cNvSpPr>
          <p:nvPr>
            <p:ph type="body" sz="quarter" idx="28"/>
          </p:nvPr>
        </p:nvSpPr>
        <p:spPr>
          <a:xfrm>
            <a:off x="4637265" y="4153220"/>
            <a:ext cx="2844820" cy="1123706"/>
          </a:xfrm>
          <a:prstGeom prst="rect">
            <a:avLst/>
          </a:prstGeom>
        </p:spPr>
        <p:txBody>
          <a:bodyPr>
            <a:spAutoFit/>
          </a:bodyPr>
          <a:lstStyle>
            <a:lvl1pPr marL="0" indent="0" defTabSz="304815">
              <a:lnSpc>
                <a:spcPct val="120000"/>
              </a:lnSpc>
              <a:spcBef>
                <a:spcPts val="267"/>
              </a:spcBef>
              <a:buSzTx/>
              <a:buFontTx/>
              <a:buNone/>
              <a:defRPr sz="1133">
                <a:solidFill>
                  <a:srgbClr val="081D3F"/>
                </a:solidFill>
                <a:latin typeface="Open Sans Light"/>
                <a:ea typeface="Open Sans Light"/>
                <a:cs typeface="Open Sans Light"/>
                <a:sym typeface="Open Sans Light"/>
              </a:defRPr>
            </a:lvl1pPr>
          </a:lstStyle>
          <a:p>
            <a:r>
              <a:t>Lorem ipsum dolor sit amet, consectetuer adipiscing elit. Aenean commodo ligula eget dolor. Aenean massa. Cum sociis natoque penatibus et magnis dis parturient montes, nascetur ridiculus mus.</a:t>
            </a:r>
          </a:p>
        </p:txBody>
      </p:sp>
      <p:sp>
        <p:nvSpPr>
          <p:cNvPr id="180" name="TextBox 2"/>
          <p:cNvSpPr txBox="1">
            <a:spLocks noGrp="1"/>
          </p:cNvSpPr>
          <p:nvPr>
            <p:ph type="body" sz="quarter" idx="29"/>
          </p:nvPr>
        </p:nvSpPr>
        <p:spPr>
          <a:xfrm>
            <a:off x="4660603" y="3301980"/>
            <a:ext cx="2489663" cy="354905"/>
          </a:xfrm>
          <a:prstGeom prst="rect">
            <a:avLst/>
          </a:prstGeom>
        </p:spPr>
        <p:txBody>
          <a:bodyPr>
            <a:spAutoFit/>
          </a:bodyPr>
          <a:lstStyle>
            <a:lvl1pPr marL="0" indent="0" defTabSz="609630">
              <a:lnSpc>
                <a:spcPct val="80000"/>
              </a:lnSpc>
              <a:spcBef>
                <a:spcPts val="0"/>
              </a:spcBef>
              <a:buSzTx/>
              <a:buFontTx/>
              <a:buNone/>
              <a:defRPr sz="2133">
                <a:solidFill>
                  <a:schemeClr val="accent3"/>
                </a:solidFill>
                <a:latin typeface="Montserrat Bold"/>
                <a:ea typeface="Montserrat Bold"/>
                <a:cs typeface="Montserrat Bold"/>
                <a:sym typeface="Montserrat Bold"/>
              </a:defRPr>
            </a:lvl1pPr>
          </a:lstStyle>
          <a:p>
            <a:r>
              <a:t>Título de párrafo</a:t>
            </a:r>
          </a:p>
        </p:txBody>
      </p:sp>
      <p:sp>
        <p:nvSpPr>
          <p:cNvPr id="181" name="TextBox 2"/>
          <p:cNvSpPr txBox="1">
            <a:spLocks noGrp="1"/>
          </p:cNvSpPr>
          <p:nvPr>
            <p:ph type="body" sz="quarter" idx="30"/>
          </p:nvPr>
        </p:nvSpPr>
        <p:spPr>
          <a:xfrm>
            <a:off x="4660603" y="3659866"/>
            <a:ext cx="1222617" cy="272960"/>
          </a:xfrm>
          <a:prstGeom prst="rect">
            <a:avLst/>
          </a:prstGeom>
        </p:spPr>
        <p:txBody>
          <a:bodyPr>
            <a:spAutoFit/>
          </a:bodyPr>
          <a:lstStyle>
            <a:lvl1pPr marL="0" indent="0" defTabSz="609630">
              <a:lnSpc>
                <a:spcPct val="80000"/>
              </a:lnSpc>
              <a:spcBef>
                <a:spcPts val="0"/>
              </a:spcBef>
              <a:buSzTx/>
              <a:buFontTx/>
              <a:buNone/>
              <a:defRPr sz="1467">
                <a:solidFill>
                  <a:schemeClr val="accent3"/>
                </a:solidFill>
                <a:latin typeface="Montserrat Regular"/>
                <a:ea typeface="Montserrat Regular"/>
                <a:cs typeface="Montserrat Regular"/>
                <a:sym typeface="Montserrat Regular"/>
              </a:defRPr>
            </a:lvl1pPr>
          </a:lstStyle>
          <a:p>
            <a:r>
              <a:t>Subtítulo</a:t>
            </a:r>
          </a:p>
        </p:txBody>
      </p:sp>
      <p:sp>
        <p:nvSpPr>
          <p:cNvPr id="182" name="Línea"/>
          <p:cNvSpPr/>
          <p:nvPr/>
        </p:nvSpPr>
        <p:spPr>
          <a:xfrm flipV="1">
            <a:off x="3906319" y="3520563"/>
            <a:ext cx="1" cy="1810615"/>
          </a:xfrm>
          <a:prstGeom prst="line">
            <a:avLst/>
          </a:prstGeom>
          <a:ln w="6350">
            <a:solidFill>
              <a:srgbClr val="808285"/>
            </a:solidFill>
            <a:miter/>
          </a:ln>
        </p:spPr>
        <p:txBody>
          <a:bodyPr lIns="30479" rIns="30479"/>
          <a:lstStyle/>
          <a:p>
            <a:endParaRPr sz="1200"/>
          </a:p>
        </p:txBody>
      </p:sp>
      <p:sp>
        <p:nvSpPr>
          <p:cNvPr id="183" name="Línea"/>
          <p:cNvSpPr/>
          <p:nvPr/>
        </p:nvSpPr>
        <p:spPr>
          <a:xfrm flipV="1">
            <a:off x="8213030" y="3520563"/>
            <a:ext cx="1" cy="1810615"/>
          </a:xfrm>
          <a:prstGeom prst="line">
            <a:avLst/>
          </a:prstGeom>
          <a:ln w="6350">
            <a:solidFill>
              <a:srgbClr val="808285"/>
            </a:solidFill>
            <a:miter/>
          </a:ln>
        </p:spPr>
        <p:txBody>
          <a:bodyPr lIns="30479" rIns="30479"/>
          <a:lstStyle/>
          <a:p>
            <a:endParaRPr sz="1200"/>
          </a:p>
        </p:txBody>
      </p:sp>
      <p:sp>
        <p:nvSpPr>
          <p:cNvPr id="184"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777837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atos_02">
    <p:bg>
      <p:bgPr>
        <a:solidFill>
          <a:srgbClr val="081D3F"/>
        </a:solidFill>
        <a:effectLst/>
      </p:bgPr>
    </p:bg>
    <p:spTree>
      <p:nvGrpSpPr>
        <p:cNvPr id="1" name=""/>
        <p:cNvGrpSpPr/>
        <p:nvPr/>
      </p:nvGrpSpPr>
      <p:grpSpPr>
        <a:xfrm>
          <a:off x="0" y="0"/>
          <a:ext cx="0" cy="0"/>
          <a:chOff x="0" y="0"/>
          <a:chExt cx="0" cy="0"/>
        </a:xfrm>
      </p:grpSpPr>
      <p:pic>
        <p:nvPicPr>
          <p:cNvPr id="208"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209" name="TextBox 2"/>
          <p:cNvSpPr txBox="1">
            <a:spLocks noGrp="1"/>
          </p:cNvSpPr>
          <p:nvPr>
            <p:ph type="body" sz="quarter" idx="21"/>
          </p:nvPr>
        </p:nvSpPr>
        <p:spPr>
          <a:xfrm>
            <a:off x="359933" y="3778956"/>
            <a:ext cx="5676128" cy="1761251"/>
          </a:xfrm>
          <a:prstGeom prst="rect">
            <a:avLst/>
          </a:prstGeom>
        </p:spPr>
        <p:txBody>
          <a:bodyPr>
            <a:spAutoFit/>
          </a:bodyPr>
          <a:lstStyle>
            <a:lvl1pPr marL="0" indent="0" defTabSz="609630">
              <a:lnSpc>
                <a:spcPct val="120000"/>
              </a:lnSpc>
              <a:spcBef>
                <a:spcPts val="0"/>
              </a:spcBef>
              <a:buSzTx/>
              <a:buFontTx/>
              <a:buNone/>
              <a:defRPr sz="2300">
                <a:solidFill>
                  <a:schemeClr val="accent2">
                    <a:lumOff val="9019"/>
                  </a:schemeClr>
                </a:solidFill>
                <a:latin typeface="Open Sans Light"/>
                <a:ea typeface="Open Sans Light"/>
                <a:cs typeface="Open Sans Light"/>
                <a:sym typeface="Open Sans Light"/>
              </a:defRPr>
            </a:lvl1pPr>
          </a:lstStyle>
          <a:p>
            <a:pPr marL="0" indent="0" defTabSz="914400">
              <a:lnSpc>
                <a:spcPct val="120000"/>
              </a:lnSpc>
              <a:spcBef>
                <a:spcPts val="0"/>
              </a:spcBef>
              <a:buSzTx/>
              <a:buFontTx/>
              <a:buNone/>
              <a:defRPr sz="2300">
                <a:solidFill>
                  <a:schemeClr val="accent2">
                    <a:lumOff val="9019"/>
                  </a:schemeClr>
                </a:solidFill>
                <a:latin typeface="Open Sans Light"/>
                <a:ea typeface="Open Sans Light"/>
                <a:cs typeface="Open Sans Light"/>
                <a:sym typeface="Open Sans Light"/>
              </a:defRPr>
            </a:pPr>
            <a:r>
              <a:t>In the past ten years, </a:t>
            </a:r>
            <a:r>
              <a:rPr>
                <a:solidFill>
                  <a:schemeClr val="accent3"/>
                </a:solidFill>
                <a:latin typeface="Open Sans Bold"/>
                <a:ea typeface="Open Sans Bold"/>
                <a:cs typeface="Open Sans Bold"/>
                <a:sym typeface="Open Sans Bold"/>
              </a:rPr>
              <a:t>83% of all disasters triggered</a:t>
            </a:r>
            <a:r>
              <a:t> by natural hazards were </a:t>
            </a:r>
            <a:r>
              <a:rPr>
                <a:solidFill>
                  <a:schemeClr val="accent3"/>
                </a:solidFill>
                <a:latin typeface="Open Sans Bold"/>
                <a:ea typeface="Open Sans Bold"/>
                <a:cs typeface="Open Sans Bold"/>
                <a:sym typeface="Open Sans Bold"/>
              </a:rPr>
              <a:t>caused by extreme weather </a:t>
            </a:r>
            <a:r>
              <a:t>uchas floods, storms and heatwaves.</a:t>
            </a:r>
          </a:p>
        </p:txBody>
      </p:sp>
      <p:sp>
        <p:nvSpPr>
          <p:cNvPr id="210" name="TextBox 2"/>
          <p:cNvSpPr txBox="1">
            <a:spLocks noGrp="1"/>
          </p:cNvSpPr>
          <p:nvPr>
            <p:ph type="body" sz="quarter" idx="22"/>
          </p:nvPr>
        </p:nvSpPr>
        <p:spPr>
          <a:xfrm>
            <a:off x="353892" y="2638778"/>
            <a:ext cx="5626783" cy="832216"/>
          </a:xfrm>
          <a:prstGeom prst="rect">
            <a:avLst/>
          </a:prstGeom>
        </p:spPr>
        <p:txBody>
          <a:bodyPr>
            <a:spAutoFit/>
          </a:bodyPr>
          <a:lstStyle>
            <a:lvl1pPr marL="0" indent="0" defTabSz="609630">
              <a:lnSpc>
                <a:spcPct val="110000"/>
              </a:lnSpc>
              <a:spcBef>
                <a:spcPts val="0"/>
              </a:spcBef>
              <a:buSzTx/>
              <a:buFontTx/>
              <a:buNone/>
              <a:defRPr sz="2267">
                <a:solidFill>
                  <a:schemeClr val="accent2">
                    <a:lumOff val="9019"/>
                  </a:schemeClr>
                </a:solidFill>
                <a:latin typeface="Montserrat Bold"/>
                <a:ea typeface="Montserrat Bold"/>
                <a:cs typeface="Montserrat Bold"/>
                <a:sym typeface="Montserrat Bold"/>
              </a:defRPr>
            </a:lvl1pPr>
          </a:lstStyle>
          <a:p>
            <a:r>
              <a:t>Título de párrafo: Lorem Ipsum dolor si ament adispiscing elit est.</a:t>
            </a:r>
          </a:p>
        </p:txBody>
      </p:sp>
      <p:pic>
        <p:nvPicPr>
          <p:cNvPr id="211" name="Imagen" descr="Imagen"/>
          <p:cNvPicPr>
            <a:picLocks noChangeAspect="1"/>
          </p:cNvPicPr>
          <p:nvPr/>
        </p:nvPicPr>
        <p:blipFill>
          <a:blip r:embed="rId3">
            <a:alphaModFix amt="14135"/>
          </a:blip>
          <a:stretch>
            <a:fillRect/>
          </a:stretch>
        </p:blipFill>
        <p:spPr>
          <a:xfrm>
            <a:off x="10166405" y="4520712"/>
            <a:ext cx="2036840" cy="2023175"/>
          </a:xfrm>
          <a:prstGeom prst="rect">
            <a:avLst/>
          </a:prstGeom>
          <a:ln w="12700">
            <a:miter lim="400000"/>
          </a:ln>
        </p:spPr>
      </p:pic>
      <p:sp>
        <p:nvSpPr>
          <p:cNvPr id="212" name="99%"/>
          <p:cNvSpPr txBox="1">
            <a:spLocks noGrp="1"/>
          </p:cNvSpPr>
          <p:nvPr>
            <p:ph type="body" sz="quarter" idx="23"/>
          </p:nvPr>
        </p:nvSpPr>
        <p:spPr>
          <a:xfrm>
            <a:off x="6553267" y="2059152"/>
            <a:ext cx="5055745" cy="3416448"/>
          </a:xfrm>
          <a:prstGeom prst="rect">
            <a:avLst/>
          </a:prstGeom>
        </p:spPr>
        <p:txBody>
          <a:bodyPr>
            <a:spAutoFit/>
          </a:bodyPr>
          <a:lstStyle>
            <a:lvl1pPr marL="0" indent="0" algn="ctr" defTabSz="609630">
              <a:lnSpc>
                <a:spcPct val="100000"/>
              </a:lnSpc>
              <a:spcBef>
                <a:spcPts val="0"/>
              </a:spcBef>
              <a:buSzTx/>
              <a:buFontTx/>
              <a:buNone/>
              <a:defRPr sz="21601">
                <a:solidFill>
                  <a:schemeClr val="accent3"/>
                </a:solidFill>
                <a:latin typeface="Graphik XXXCond Regular"/>
                <a:ea typeface="Graphik XXXCond Regular"/>
                <a:cs typeface="Graphik XXXCond Regular"/>
                <a:sym typeface="Graphik XXXCond Regular"/>
              </a:defRPr>
            </a:lvl1pPr>
          </a:lstStyle>
          <a:p>
            <a:r>
              <a:t>99%</a:t>
            </a:r>
          </a:p>
        </p:txBody>
      </p:sp>
      <p:sp>
        <p:nvSpPr>
          <p:cNvPr id="213" name="De personas afectadas…"/>
          <p:cNvSpPr txBox="1">
            <a:spLocks noGrp="1"/>
          </p:cNvSpPr>
          <p:nvPr>
            <p:ph type="body" sz="quarter" idx="24"/>
          </p:nvPr>
        </p:nvSpPr>
        <p:spPr>
          <a:xfrm>
            <a:off x="7109134" y="4561840"/>
            <a:ext cx="3944011" cy="2332498"/>
          </a:xfrm>
          <a:prstGeom prst="rect">
            <a:avLst/>
          </a:prstGeom>
        </p:spPr>
        <p:txBody>
          <a:bodyPr>
            <a:spAutoFit/>
          </a:bodyPr>
          <a:lstStyle>
            <a:lvl1pPr marL="0" indent="0" algn="ctr" defTabSz="609630">
              <a:lnSpc>
                <a:spcPct val="120000"/>
              </a:lnSpc>
              <a:spcBef>
                <a:spcPts val="0"/>
              </a:spcBef>
              <a:buSzTx/>
              <a:buFontTx/>
              <a:buNone/>
              <a:defRPr sz="3100">
                <a:solidFill>
                  <a:schemeClr val="accent3"/>
                </a:solidFill>
                <a:latin typeface="Montserrat SemiBold"/>
                <a:sym typeface="Montserrat SemiBold"/>
              </a:defRPr>
            </a:lvl1pPr>
          </a:lstStyle>
          <a:p>
            <a:pPr marL="0" indent="0" algn="ctr" defTabSz="914400">
              <a:lnSpc>
                <a:spcPct val="120000"/>
              </a:lnSpc>
              <a:spcBef>
                <a:spcPts val="0"/>
              </a:spcBef>
              <a:buSzTx/>
              <a:buFontTx/>
              <a:buNone/>
              <a:defRPr sz="3100">
                <a:solidFill>
                  <a:schemeClr val="accent2">
                    <a:lumOff val="9019"/>
                  </a:schemeClr>
                </a:solidFill>
                <a:latin typeface="Montserrat SemiBold"/>
                <a:ea typeface="Montserrat SemiBold"/>
                <a:cs typeface="Montserrat SemiBold"/>
                <a:sym typeface="Montserrat SemiBold"/>
              </a:defRPr>
            </a:pPr>
            <a:r>
              <a:t>De personas afectadas</a:t>
            </a:r>
          </a:p>
          <a:p>
            <a:pPr marL="0" indent="0" algn="ctr" defTabSz="914400">
              <a:lnSpc>
                <a:spcPct val="120000"/>
              </a:lnSpc>
              <a:spcBef>
                <a:spcPts val="0"/>
              </a:spcBef>
              <a:buSzTx/>
              <a:buFontTx/>
              <a:buNone/>
              <a:defRPr sz="3100">
                <a:solidFill>
                  <a:schemeClr val="accent3"/>
                </a:solidFill>
                <a:latin typeface="Montserrat SemiBold"/>
                <a:ea typeface="Montserrat SemiBold"/>
                <a:cs typeface="Montserrat SemiBold"/>
                <a:sym typeface="Montserrat SemiBold"/>
              </a:defRPr>
            </a:pPr>
            <a:r>
              <a:t>Por el Cambio Climático</a:t>
            </a:r>
          </a:p>
        </p:txBody>
      </p:sp>
      <p:sp>
        <p:nvSpPr>
          <p:cNvPr id="214" name="Línea"/>
          <p:cNvSpPr/>
          <p:nvPr/>
        </p:nvSpPr>
        <p:spPr>
          <a:xfrm flipV="1">
            <a:off x="5672667" y="3005667"/>
            <a:ext cx="846667" cy="846667"/>
          </a:xfrm>
          <a:prstGeom prst="line">
            <a:avLst/>
          </a:prstGeom>
          <a:ln w="12700">
            <a:solidFill>
              <a:schemeClr val="accent1"/>
            </a:solidFill>
            <a:miter/>
          </a:ln>
        </p:spPr>
        <p:txBody>
          <a:bodyPr lIns="30479" rIns="30479"/>
          <a:lstStyle/>
          <a:p>
            <a:endParaRPr sz="1200"/>
          </a:p>
        </p:txBody>
      </p:sp>
      <p:sp>
        <p:nvSpPr>
          <p:cNvPr id="215" name="Número de diapositiva"/>
          <p:cNvSpPr txBox="1">
            <a:spLocks noGrp="1"/>
          </p:cNvSpPr>
          <p:nvPr>
            <p:ph type="sldNum" sz="quarter" idx="2"/>
          </p:nvPr>
        </p:nvSpPr>
        <p:spPr>
          <a:xfrm>
            <a:off x="11425476" y="6132264"/>
            <a:ext cx="254235" cy="256545"/>
          </a:xfrm>
          <a:prstGeom prst="rect">
            <a:avLst/>
          </a:prstGeom>
        </p:spPr>
        <p:txBody>
          <a:bodyPr anchor="t"/>
          <a:lstStyle>
            <a:lvl1pPr>
              <a:defRPr sz="1067">
                <a:latin typeface="Graphik XXXCond Regular"/>
                <a:ea typeface="Graphik XXXCond Regular"/>
                <a:cs typeface="Graphik XXXCond Regular"/>
                <a:sym typeface="Graphik XXXCond Regular"/>
              </a:defRPr>
            </a:lvl1pPr>
          </a:lstStyle>
          <a:p>
            <a:fld id="{86CB4B4D-7CA3-9044-876B-883B54F8677D}" type="slidenum">
              <a:t>‹#›</a:t>
            </a:fld>
            <a:endParaRPr/>
          </a:p>
        </p:txBody>
      </p:sp>
    </p:spTree>
    <p:extLst>
      <p:ext uri="{BB962C8B-B14F-4D97-AF65-F5344CB8AC3E}">
        <p14:creationId xmlns:p14="http://schemas.microsoft.com/office/powerpoint/2010/main" val="103220097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atos_04">
    <p:spTree>
      <p:nvGrpSpPr>
        <p:cNvPr id="1" name=""/>
        <p:cNvGrpSpPr/>
        <p:nvPr/>
      </p:nvGrpSpPr>
      <p:grpSpPr>
        <a:xfrm>
          <a:off x="0" y="0"/>
          <a:ext cx="0" cy="0"/>
          <a:chOff x="0" y="0"/>
          <a:chExt cx="0" cy="0"/>
        </a:xfrm>
      </p:grpSpPr>
      <p:sp>
        <p:nvSpPr>
          <p:cNvPr id="243" name="TextBox 11"/>
          <p:cNvSpPr txBox="1">
            <a:spLocks noGrp="1"/>
          </p:cNvSpPr>
          <p:nvPr>
            <p:ph type="body" sz="quarter" idx="21"/>
          </p:nvPr>
        </p:nvSpPr>
        <p:spPr>
          <a:xfrm>
            <a:off x="1126086" y="2284789"/>
            <a:ext cx="2773801" cy="1418915"/>
          </a:xfrm>
          <a:prstGeom prst="rect">
            <a:avLst/>
          </a:prstGeom>
        </p:spPr>
        <p:txBody>
          <a:bodyPr>
            <a:spAutoFit/>
          </a:bodyPr>
          <a:lstStyle>
            <a:lvl1pPr marL="0" indent="0" defTabSz="240011">
              <a:lnSpc>
                <a:spcPts val="1400"/>
              </a:lnSpc>
              <a:spcBef>
                <a:spcPts val="0"/>
              </a:spcBef>
              <a:buSzTx/>
              <a:buFontTx/>
              <a:buNone/>
              <a:defRPr sz="1400">
                <a:solidFill>
                  <a:srgbClr val="3F3F3F"/>
                </a:solidFill>
                <a:latin typeface="OpenSans"/>
                <a:sym typeface="OpenSans"/>
              </a:defRPr>
            </a:lvl1pPr>
          </a:lstStyle>
          <a:p>
            <a:pPr marL="0" indent="0" defTabSz="359999">
              <a:lnSpc>
                <a:spcPts val="2100"/>
              </a:lnSpc>
              <a:spcBef>
                <a:spcPts val="0"/>
              </a:spcBef>
              <a:buSzTx/>
              <a:buFontTx/>
              <a:buNone/>
              <a:defRPr sz="1400">
                <a:solidFill>
                  <a:srgbClr val="3F3F3F"/>
                </a:solidFill>
                <a:latin typeface="OpenSans"/>
                <a:ea typeface="OpenSans"/>
                <a:cs typeface="OpenSans"/>
                <a:sym typeface="OpenSans"/>
              </a:defRPr>
            </a:pPr>
            <a:r>
              <a:t>Lorem ipsum dolor sit amet, consectetur adipiscing elit, sed do eiusmod tempor incididunt ut labore et dolore incididu</a:t>
            </a:r>
          </a:p>
          <a:p>
            <a:pPr marL="0" indent="0" defTabSz="359999">
              <a:lnSpc>
                <a:spcPts val="2100"/>
              </a:lnSpc>
              <a:spcBef>
                <a:spcPts val="0"/>
              </a:spcBef>
              <a:buSzTx/>
              <a:buFontTx/>
              <a:buNone/>
              <a:defRPr sz="1400">
                <a:solidFill>
                  <a:srgbClr val="3F3F3F"/>
                </a:solidFill>
                <a:latin typeface="OpenSans"/>
                <a:ea typeface="OpenSans"/>
                <a:cs typeface="OpenSans"/>
                <a:sym typeface="OpenSans"/>
              </a:defRPr>
            </a:pPr>
            <a:r>
              <a:t>labore et dolore</a:t>
            </a:r>
          </a:p>
        </p:txBody>
      </p:sp>
      <p:sp>
        <p:nvSpPr>
          <p:cNvPr id="244" name="Freeform: Shape 110"/>
          <p:cNvSpPr/>
          <p:nvPr/>
        </p:nvSpPr>
        <p:spPr>
          <a:xfrm rot="10800000">
            <a:off x="1134533" y="3405221"/>
            <a:ext cx="338667" cy="338667"/>
          </a:xfrm>
          <a:custGeom>
            <a:avLst/>
            <a:gdLst/>
            <a:ahLst/>
            <a:cxnLst>
              <a:cxn ang="0">
                <a:pos x="wd2" y="hd2"/>
              </a:cxn>
              <a:cxn ang="5400000">
                <a:pos x="wd2" y="hd2"/>
              </a:cxn>
              <a:cxn ang="10800000">
                <a:pos x="wd2" y="hd2"/>
              </a:cxn>
              <a:cxn ang="16200000">
                <a:pos x="wd2" y="hd2"/>
              </a:cxn>
            </a:cxnLst>
            <a:rect l="0" t="0" r="r" b="b"/>
            <a:pathLst>
              <a:path w="21600" h="21600" extrusionOk="0">
                <a:moveTo>
                  <a:pt x="10800" y="3148"/>
                </a:moveTo>
                <a:cubicBezTo>
                  <a:pt x="9377" y="3165"/>
                  <a:pt x="8091" y="3514"/>
                  <a:pt x="6941" y="4194"/>
                </a:cubicBezTo>
                <a:cubicBezTo>
                  <a:pt x="5791" y="4876"/>
                  <a:pt x="4876" y="5791"/>
                  <a:pt x="4195" y="6941"/>
                </a:cubicBezTo>
                <a:cubicBezTo>
                  <a:pt x="3514" y="8091"/>
                  <a:pt x="3165" y="9377"/>
                  <a:pt x="3148" y="10800"/>
                </a:cubicBezTo>
                <a:cubicBezTo>
                  <a:pt x="3165" y="12223"/>
                  <a:pt x="3514" y="13509"/>
                  <a:pt x="4195" y="14659"/>
                </a:cubicBezTo>
                <a:cubicBezTo>
                  <a:pt x="4876" y="15809"/>
                  <a:pt x="5791" y="16724"/>
                  <a:pt x="6941" y="17405"/>
                </a:cubicBezTo>
                <a:cubicBezTo>
                  <a:pt x="8091" y="18086"/>
                  <a:pt x="9377" y="18435"/>
                  <a:pt x="10800" y="18452"/>
                </a:cubicBezTo>
                <a:cubicBezTo>
                  <a:pt x="12223" y="18435"/>
                  <a:pt x="13509" y="18086"/>
                  <a:pt x="14659" y="17405"/>
                </a:cubicBezTo>
                <a:cubicBezTo>
                  <a:pt x="15809" y="16724"/>
                  <a:pt x="16725" y="15809"/>
                  <a:pt x="17406" y="14659"/>
                </a:cubicBezTo>
                <a:cubicBezTo>
                  <a:pt x="18086" y="13509"/>
                  <a:pt x="18435" y="12223"/>
                  <a:pt x="18452" y="10800"/>
                </a:cubicBezTo>
                <a:cubicBezTo>
                  <a:pt x="18435" y="9377"/>
                  <a:pt x="18086" y="8091"/>
                  <a:pt x="17406" y="6941"/>
                </a:cubicBezTo>
                <a:cubicBezTo>
                  <a:pt x="16725" y="5791"/>
                  <a:pt x="15809" y="4876"/>
                  <a:pt x="14659" y="4194"/>
                </a:cubicBezTo>
                <a:cubicBezTo>
                  <a:pt x="13509" y="3514"/>
                  <a:pt x="12223" y="3165"/>
                  <a:pt x="10800" y="3148"/>
                </a:cubicBezTo>
                <a:close/>
                <a:moveTo>
                  <a:pt x="10800" y="0"/>
                </a:moveTo>
                <a:cubicBezTo>
                  <a:pt x="12811" y="23"/>
                  <a:pt x="14628" y="514"/>
                  <a:pt x="16251" y="1475"/>
                </a:cubicBezTo>
                <a:cubicBezTo>
                  <a:pt x="17873" y="2435"/>
                  <a:pt x="19165" y="3727"/>
                  <a:pt x="20125" y="5349"/>
                </a:cubicBezTo>
                <a:cubicBezTo>
                  <a:pt x="21086" y="6972"/>
                  <a:pt x="21577" y="8789"/>
                  <a:pt x="21600" y="10800"/>
                </a:cubicBezTo>
                <a:cubicBezTo>
                  <a:pt x="21577" y="12811"/>
                  <a:pt x="21086" y="14628"/>
                  <a:pt x="20125" y="16250"/>
                </a:cubicBezTo>
                <a:cubicBezTo>
                  <a:pt x="19165" y="17873"/>
                  <a:pt x="17873" y="19165"/>
                  <a:pt x="16251" y="20125"/>
                </a:cubicBezTo>
                <a:cubicBezTo>
                  <a:pt x="14628" y="21085"/>
                  <a:pt x="12811" y="21577"/>
                  <a:pt x="10800" y="21600"/>
                </a:cubicBezTo>
                <a:cubicBezTo>
                  <a:pt x="8789" y="21577"/>
                  <a:pt x="6972" y="21085"/>
                  <a:pt x="5350" y="20125"/>
                </a:cubicBezTo>
                <a:cubicBezTo>
                  <a:pt x="3727" y="19165"/>
                  <a:pt x="2435" y="17873"/>
                  <a:pt x="1475" y="16250"/>
                </a:cubicBezTo>
                <a:cubicBezTo>
                  <a:pt x="515" y="14628"/>
                  <a:pt x="23" y="12811"/>
                  <a:pt x="0" y="10800"/>
                </a:cubicBezTo>
                <a:cubicBezTo>
                  <a:pt x="23" y="8789"/>
                  <a:pt x="515" y="6972"/>
                  <a:pt x="1475" y="5349"/>
                </a:cubicBezTo>
                <a:cubicBezTo>
                  <a:pt x="2435" y="3727"/>
                  <a:pt x="3727" y="2435"/>
                  <a:pt x="5350" y="1475"/>
                </a:cubicBezTo>
                <a:cubicBezTo>
                  <a:pt x="6972" y="514"/>
                  <a:pt x="8789" y="23"/>
                  <a:pt x="10800" y="0"/>
                </a:cubicBezTo>
                <a:close/>
              </a:path>
            </a:pathLst>
          </a:custGeom>
          <a:solidFill>
            <a:srgbClr val="081D3F"/>
          </a:solidFill>
          <a:ln w="12700">
            <a:miter lim="400000"/>
          </a:ln>
        </p:spPr>
        <p:txBody>
          <a:bodyPr lIns="30479" rIns="30479" anchor="ctr"/>
          <a:lstStyle/>
          <a:p>
            <a:pPr algn="ctr">
              <a:defRPr sz="1900">
                <a:solidFill>
                  <a:srgbClr val="D9D9D9"/>
                </a:solidFill>
              </a:defRPr>
            </a:pPr>
            <a:endParaRPr sz="1267"/>
          </a:p>
        </p:txBody>
      </p:sp>
      <p:sp>
        <p:nvSpPr>
          <p:cNvPr id="245" name="Oval 45"/>
          <p:cNvSpPr/>
          <p:nvPr/>
        </p:nvSpPr>
        <p:spPr>
          <a:xfrm>
            <a:off x="1219200" y="3489887"/>
            <a:ext cx="169334" cy="169334"/>
          </a:xfrm>
          <a:prstGeom prst="ellipse">
            <a:avLst/>
          </a:prstGeom>
          <a:solidFill>
            <a:schemeClr val="accent3"/>
          </a:solidFill>
          <a:ln w="12700">
            <a:miter lim="400000"/>
          </a:ln>
        </p:spPr>
        <p:txBody>
          <a:bodyPr lIns="30479" rIns="30479" anchor="ctr"/>
          <a:lstStyle/>
          <a:p>
            <a:pPr algn="ctr">
              <a:defRPr>
                <a:solidFill>
                  <a:srgbClr val="3F3F3F"/>
                </a:solidFill>
              </a:defRPr>
            </a:pPr>
            <a:endParaRPr sz="1200"/>
          </a:p>
        </p:txBody>
      </p:sp>
      <p:pic>
        <p:nvPicPr>
          <p:cNvPr id="246"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247" name="TextBox 2"/>
          <p:cNvSpPr txBox="1">
            <a:spLocks noGrp="1"/>
          </p:cNvSpPr>
          <p:nvPr>
            <p:ph type="body" sz="quarter" idx="22"/>
          </p:nvPr>
        </p:nvSpPr>
        <p:spPr>
          <a:xfrm>
            <a:off x="1138470" y="1925523"/>
            <a:ext cx="2489663" cy="297582"/>
          </a:xfrm>
          <a:prstGeom prst="rect">
            <a:avLst/>
          </a:prstGeom>
        </p:spPr>
        <p:txBody>
          <a:bodyPr>
            <a:spAutoFit/>
          </a:bodyPr>
          <a:lstStyle>
            <a:lvl1pPr marL="0" indent="0" defTabSz="609630">
              <a:lnSpc>
                <a:spcPct val="80000"/>
              </a:lnSpc>
              <a:spcBef>
                <a:spcPts val="0"/>
              </a:spcBef>
              <a:buSzTx/>
              <a:buFontTx/>
              <a:buNone/>
              <a:defRPr sz="1667">
                <a:solidFill>
                  <a:srgbClr val="081D3F"/>
                </a:solidFill>
                <a:latin typeface="Montserrat Bold"/>
                <a:ea typeface="Montserrat Bold"/>
                <a:cs typeface="Montserrat Bold"/>
                <a:sym typeface="Montserrat Bold"/>
              </a:defRPr>
            </a:lvl1pPr>
          </a:lstStyle>
          <a:p>
            <a:r>
              <a:t>Título de párrafo</a:t>
            </a:r>
          </a:p>
        </p:txBody>
      </p:sp>
      <p:sp>
        <p:nvSpPr>
          <p:cNvPr id="248" name="Freeform: Shape 110"/>
          <p:cNvSpPr/>
          <p:nvPr/>
        </p:nvSpPr>
        <p:spPr>
          <a:xfrm rot="10800000">
            <a:off x="3818467" y="3405221"/>
            <a:ext cx="338667" cy="338667"/>
          </a:xfrm>
          <a:custGeom>
            <a:avLst/>
            <a:gdLst/>
            <a:ahLst/>
            <a:cxnLst>
              <a:cxn ang="0">
                <a:pos x="wd2" y="hd2"/>
              </a:cxn>
              <a:cxn ang="5400000">
                <a:pos x="wd2" y="hd2"/>
              </a:cxn>
              <a:cxn ang="10800000">
                <a:pos x="wd2" y="hd2"/>
              </a:cxn>
              <a:cxn ang="16200000">
                <a:pos x="wd2" y="hd2"/>
              </a:cxn>
            </a:cxnLst>
            <a:rect l="0" t="0" r="r" b="b"/>
            <a:pathLst>
              <a:path w="21600" h="21600" extrusionOk="0">
                <a:moveTo>
                  <a:pt x="10800" y="3148"/>
                </a:moveTo>
                <a:cubicBezTo>
                  <a:pt x="9377" y="3165"/>
                  <a:pt x="8091" y="3514"/>
                  <a:pt x="6941" y="4194"/>
                </a:cubicBezTo>
                <a:cubicBezTo>
                  <a:pt x="5791" y="4876"/>
                  <a:pt x="4876" y="5791"/>
                  <a:pt x="4195" y="6941"/>
                </a:cubicBezTo>
                <a:cubicBezTo>
                  <a:pt x="3514" y="8091"/>
                  <a:pt x="3165" y="9377"/>
                  <a:pt x="3148" y="10800"/>
                </a:cubicBezTo>
                <a:cubicBezTo>
                  <a:pt x="3165" y="12223"/>
                  <a:pt x="3514" y="13509"/>
                  <a:pt x="4195" y="14659"/>
                </a:cubicBezTo>
                <a:cubicBezTo>
                  <a:pt x="4876" y="15809"/>
                  <a:pt x="5791" y="16724"/>
                  <a:pt x="6941" y="17405"/>
                </a:cubicBezTo>
                <a:cubicBezTo>
                  <a:pt x="8091" y="18086"/>
                  <a:pt x="9377" y="18435"/>
                  <a:pt x="10800" y="18452"/>
                </a:cubicBezTo>
                <a:cubicBezTo>
                  <a:pt x="12223" y="18435"/>
                  <a:pt x="13509" y="18086"/>
                  <a:pt x="14659" y="17405"/>
                </a:cubicBezTo>
                <a:cubicBezTo>
                  <a:pt x="15809" y="16724"/>
                  <a:pt x="16725" y="15809"/>
                  <a:pt x="17406" y="14659"/>
                </a:cubicBezTo>
                <a:cubicBezTo>
                  <a:pt x="18086" y="13509"/>
                  <a:pt x="18435" y="12223"/>
                  <a:pt x="18452" y="10800"/>
                </a:cubicBezTo>
                <a:cubicBezTo>
                  <a:pt x="18435" y="9377"/>
                  <a:pt x="18086" y="8091"/>
                  <a:pt x="17406" y="6941"/>
                </a:cubicBezTo>
                <a:cubicBezTo>
                  <a:pt x="16725" y="5791"/>
                  <a:pt x="15809" y="4876"/>
                  <a:pt x="14659" y="4194"/>
                </a:cubicBezTo>
                <a:cubicBezTo>
                  <a:pt x="13509" y="3514"/>
                  <a:pt x="12223" y="3165"/>
                  <a:pt x="10800" y="3148"/>
                </a:cubicBezTo>
                <a:close/>
                <a:moveTo>
                  <a:pt x="10800" y="0"/>
                </a:moveTo>
                <a:cubicBezTo>
                  <a:pt x="12811" y="23"/>
                  <a:pt x="14628" y="514"/>
                  <a:pt x="16251" y="1475"/>
                </a:cubicBezTo>
                <a:cubicBezTo>
                  <a:pt x="17873" y="2435"/>
                  <a:pt x="19165" y="3727"/>
                  <a:pt x="20125" y="5349"/>
                </a:cubicBezTo>
                <a:cubicBezTo>
                  <a:pt x="21086" y="6972"/>
                  <a:pt x="21577" y="8789"/>
                  <a:pt x="21600" y="10800"/>
                </a:cubicBezTo>
                <a:cubicBezTo>
                  <a:pt x="21577" y="12811"/>
                  <a:pt x="21086" y="14628"/>
                  <a:pt x="20125" y="16250"/>
                </a:cubicBezTo>
                <a:cubicBezTo>
                  <a:pt x="19165" y="17873"/>
                  <a:pt x="17873" y="19165"/>
                  <a:pt x="16251" y="20125"/>
                </a:cubicBezTo>
                <a:cubicBezTo>
                  <a:pt x="14628" y="21085"/>
                  <a:pt x="12811" y="21577"/>
                  <a:pt x="10800" y="21600"/>
                </a:cubicBezTo>
                <a:cubicBezTo>
                  <a:pt x="8789" y="21577"/>
                  <a:pt x="6972" y="21085"/>
                  <a:pt x="5350" y="20125"/>
                </a:cubicBezTo>
                <a:cubicBezTo>
                  <a:pt x="3727" y="19165"/>
                  <a:pt x="2435" y="17873"/>
                  <a:pt x="1475" y="16250"/>
                </a:cubicBezTo>
                <a:cubicBezTo>
                  <a:pt x="515" y="14628"/>
                  <a:pt x="23" y="12811"/>
                  <a:pt x="0" y="10800"/>
                </a:cubicBezTo>
                <a:cubicBezTo>
                  <a:pt x="23" y="8789"/>
                  <a:pt x="515" y="6972"/>
                  <a:pt x="1475" y="5349"/>
                </a:cubicBezTo>
                <a:cubicBezTo>
                  <a:pt x="2435" y="3727"/>
                  <a:pt x="3727" y="2435"/>
                  <a:pt x="5350" y="1475"/>
                </a:cubicBezTo>
                <a:cubicBezTo>
                  <a:pt x="6972" y="514"/>
                  <a:pt x="8789" y="23"/>
                  <a:pt x="10800" y="0"/>
                </a:cubicBezTo>
                <a:close/>
              </a:path>
            </a:pathLst>
          </a:custGeom>
          <a:solidFill>
            <a:srgbClr val="081D3F"/>
          </a:solidFill>
          <a:ln w="12700">
            <a:miter lim="400000"/>
          </a:ln>
        </p:spPr>
        <p:txBody>
          <a:bodyPr lIns="30479" rIns="30479" anchor="ctr"/>
          <a:lstStyle/>
          <a:p>
            <a:pPr algn="ctr">
              <a:defRPr sz="1900">
                <a:solidFill>
                  <a:srgbClr val="D9D9D9"/>
                </a:solidFill>
              </a:defRPr>
            </a:pPr>
            <a:endParaRPr sz="1267"/>
          </a:p>
        </p:txBody>
      </p:sp>
      <p:sp>
        <p:nvSpPr>
          <p:cNvPr id="249" name="TextBox 11"/>
          <p:cNvSpPr txBox="1">
            <a:spLocks noGrp="1"/>
          </p:cNvSpPr>
          <p:nvPr>
            <p:ph type="body" sz="quarter" idx="23"/>
          </p:nvPr>
        </p:nvSpPr>
        <p:spPr>
          <a:xfrm>
            <a:off x="6451619" y="2479522"/>
            <a:ext cx="2773801" cy="438069"/>
          </a:xfrm>
          <a:prstGeom prst="rect">
            <a:avLst/>
          </a:prstGeom>
        </p:spPr>
        <p:txBody>
          <a:bodyPr>
            <a:spAutoFit/>
          </a:bodyPr>
          <a:lstStyle>
            <a:lvl1pPr marL="0" indent="0" defTabSz="240011">
              <a:lnSpc>
                <a:spcPts val="1400"/>
              </a:lnSpc>
              <a:spcBef>
                <a:spcPts val="0"/>
              </a:spcBef>
              <a:buSzTx/>
              <a:buFontTx/>
              <a:buNone/>
              <a:defRPr sz="933">
                <a:solidFill>
                  <a:srgbClr val="3F3F3F"/>
                </a:solidFill>
                <a:latin typeface="OpenSans"/>
                <a:ea typeface="OpenSans"/>
                <a:cs typeface="OpenSans"/>
                <a:sym typeface="OpenSans"/>
              </a:defRPr>
            </a:lvl1pPr>
          </a:lstStyle>
          <a:p>
            <a:r>
              <a:t>Lorem ipsum dolor sit amet, consectetur adipiscing elit, sed do eiusmod tempor incididunt ut labore et dolore</a:t>
            </a:r>
          </a:p>
        </p:txBody>
      </p:sp>
      <p:sp>
        <p:nvSpPr>
          <p:cNvPr id="250" name="TextBox 2"/>
          <p:cNvSpPr txBox="1">
            <a:spLocks noGrp="1"/>
          </p:cNvSpPr>
          <p:nvPr>
            <p:ph type="body" sz="quarter" idx="24"/>
          </p:nvPr>
        </p:nvSpPr>
        <p:spPr>
          <a:xfrm>
            <a:off x="6464003" y="2120256"/>
            <a:ext cx="2489663" cy="297582"/>
          </a:xfrm>
          <a:prstGeom prst="rect">
            <a:avLst/>
          </a:prstGeom>
        </p:spPr>
        <p:txBody>
          <a:bodyPr>
            <a:spAutoFit/>
          </a:bodyPr>
          <a:lstStyle>
            <a:lvl1pPr marL="0" indent="0" defTabSz="609630">
              <a:lnSpc>
                <a:spcPct val="80000"/>
              </a:lnSpc>
              <a:spcBef>
                <a:spcPts val="0"/>
              </a:spcBef>
              <a:buSzTx/>
              <a:buFontTx/>
              <a:buNone/>
              <a:defRPr sz="1667">
                <a:solidFill>
                  <a:srgbClr val="081D3F"/>
                </a:solidFill>
                <a:latin typeface="Montserrat Bold"/>
                <a:ea typeface="Montserrat Bold"/>
                <a:cs typeface="Montserrat Bold"/>
                <a:sym typeface="Montserrat Bold"/>
              </a:defRPr>
            </a:lvl1pPr>
          </a:lstStyle>
          <a:p>
            <a:r>
              <a:t>Título de párrafo</a:t>
            </a:r>
          </a:p>
        </p:txBody>
      </p:sp>
      <p:sp>
        <p:nvSpPr>
          <p:cNvPr id="251" name="TextBox 11"/>
          <p:cNvSpPr txBox="1">
            <a:spLocks noGrp="1"/>
          </p:cNvSpPr>
          <p:nvPr>
            <p:ph type="body" sz="quarter" idx="25"/>
          </p:nvPr>
        </p:nvSpPr>
        <p:spPr>
          <a:xfrm>
            <a:off x="3801553" y="4469189"/>
            <a:ext cx="2272217" cy="976678"/>
          </a:xfrm>
          <a:prstGeom prst="rect">
            <a:avLst/>
          </a:prstGeom>
        </p:spPr>
        <p:txBody>
          <a:bodyPr>
            <a:spAutoFit/>
          </a:bodyPr>
          <a:lstStyle>
            <a:lvl1pPr marL="0" indent="0" defTabSz="240011">
              <a:lnSpc>
                <a:spcPts val="1400"/>
              </a:lnSpc>
              <a:spcBef>
                <a:spcPts val="0"/>
              </a:spcBef>
              <a:buSzTx/>
              <a:buFontTx/>
              <a:buNone/>
              <a:defRPr sz="933">
                <a:solidFill>
                  <a:srgbClr val="3F3F3F"/>
                </a:solidFill>
                <a:latin typeface="OpenSans"/>
                <a:ea typeface="OpenSans"/>
                <a:cs typeface="OpenSans"/>
                <a:sym typeface="OpenSans"/>
              </a:defRPr>
            </a:lvl1pPr>
          </a:lstStyle>
          <a:p>
            <a:r>
              <a:t>Lorem ipsum dolor sit amet, consectetur adipiscing elit, sed do eiusmod tempor incididunt ut labore et dolore consecteturLorem incididunt ut labore et dolore</a:t>
            </a:r>
          </a:p>
        </p:txBody>
      </p:sp>
      <p:sp>
        <p:nvSpPr>
          <p:cNvPr id="252" name="TextBox 2"/>
          <p:cNvSpPr txBox="1">
            <a:spLocks noGrp="1"/>
          </p:cNvSpPr>
          <p:nvPr>
            <p:ph type="body" sz="quarter" idx="26"/>
          </p:nvPr>
        </p:nvSpPr>
        <p:spPr>
          <a:xfrm>
            <a:off x="3813937" y="4109923"/>
            <a:ext cx="2489663" cy="297582"/>
          </a:xfrm>
          <a:prstGeom prst="rect">
            <a:avLst/>
          </a:prstGeom>
        </p:spPr>
        <p:txBody>
          <a:bodyPr>
            <a:spAutoFit/>
          </a:bodyPr>
          <a:lstStyle>
            <a:lvl1pPr marL="0" indent="0" defTabSz="609630">
              <a:lnSpc>
                <a:spcPct val="80000"/>
              </a:lnSpc>
              <a:spcBef>
                <a:spcPts val="0"/>
              </a:spcBef>
              <a:buSzTx/>
              <a:buFontTx/>
              <a:buNone/>
              <a:defRPr sz="1667">
                <a:solidFill>
                  <a:srgbClr val="081D3F"/>
                </a:solidFill>
                <a:latin typeface="Montserrat Bold"/>
                <a:ea typeface="Montserrat Bold"/>
                <a:cs typeface="Montserrat Bold"/>
                <a:sym typeface="Montserrat Bold"/>
              </a:defRPr>
            </a:lvl1pPr>
          </a:lstStyle>
          <a:p>
            <a:r>
              <a:t>Título de párrafo</a:t>
            </a:r>
          </a:p>
        </p:txBody>
      </p:sp>
      <p:sp>
        <p:nvSpPr>
          <p:cNvPr id="253" name="Línea"/>
          <p:cNvSpPr/>
          <p:nvPr/>
        </p:nvSpPr>
        <p:spPr>
          <a:xfrm flipH="1" flipV="1">
            <a:off x="1439333" y="3574554"/>
            <a:ext cx="2422493" cy="1"/>
          </a:xfrm>
          <a:prstGeom prst="line">
            <a:avLst/>
          </a:prstGeom>
          <a:ln w="50800">
            <a:solidFill>
              <a:schemeClr val="accent1"/>
            </a:solidFill>
            <a:miter/>
          </a:ln>
        </p:spPr>
        <p:txBody>
          <a:bodyPr lIns="30479" rIns="30479"/>
          <a:lstStyle/>
          <a:p>
            <a:endParaRPr sz="1200"/>
          </a:p>
        </p:txBody>
      </p:sp>
      <p:sp>
        <p:nvSpPr>
          <p:cNvPr id="254" name="Freeform: Shape 110"/>
          <p:cNvSpPr/>
          <p:nvPr/>
        </p:nvSpPr>
        <p:spPr>
          <a:xfrm rot="10800000">
            <a:off x="6502401" y="3405221"/>
            <a:ext cx="338667" cy="338667"/>
          </a:xfrm>
          <a:custGeom>
            <a:avLst/>
            <a:gdLst/>
            <a:ahLst/>
            <a:cxnLst>
              <a:cxn ang="0">
                <a:pos x="wd2" y="hd2"/>
              </a:cxn>
              <a:cxn ang="5400000">
                <a:pos x="wd2" y="hd2"/>
              </a:cxn>
              <a:cxn ang="10800000">
                <a:pos x="wd2" y="hd2"/>
              </a:cxn>
              <a:cxn ang="16200000">
                <a:pos x="wd2" y="hd2"/>
              </a:cxn>
            </a:cxnLst>
            <a:rect l="0" t="0" r="r" b="b"/>
            <a:pathLst>
              <a:path w="21600" h="21600" extrusionOk="0">
                <a:moveTo>
                  <a:pt x="10800" y="3148"/>
                </a:moveTo>
                <a:cubicBezTo>
                  <a:pt x="9377" y="3165"/>
                  <a:pt x="8091" y="3514"/>
                  <a:pt x="6941" y="4194"/>
                </a:cubicBezTo>
                <a:cubicBezTo>
                  <a:pt x="5791" y="4876"/>
                  <a:pt x="4876" y="5791"/>
                  <a:pt x="4195" y="6941"/>
                </a:cubicBezTo>
                <a:cubicBezTo>
                  <a:pt x="3514" y="8091"/>
                  <a:pt x="3165" y="9377"/>
                  <a:pt x="3148" y="10800"/>
                </a:cubicBezTo>
                <a:cubicBezTo>
                  <a:pt x="3165" y="12223"/>
                  <a:pt x="3514" y="13509"/>
                  <a:pt x="4195" y="14659"/>
                </a:cubicBezTo>
                <a:cubicBezTo>
                  <a:pt x="4876" y="15809"/>
                  <a:pt x="5791" y="16724"/>
                  <a:pt x="6941" y="17405"/>
                </a:cubicBezTo>
                <a:cubicBezTo>
                  <a:pt x="8091" y="18086"/>
                  <a:pt x="9377" y="18435"/>
                  <a:pt x="10800" y="18452"/>
                </a:cubicBezTo>
                <a:cubicBezTo>
                  <a:pt x="12223" y="18435"/>
                  <a:pt x="13509" y="18086"/>
                  <a:pt x="14659" y="17405"/>
                </a:cubicBezTo>
                <a:cubicBezTo>
                  <a:pt x="15809" y="16724"/>
                  <a:pt x="16725" y="15809"/>
                  <a:pt x="17406" y="14659"/>
                </a:cubicBezTo>
                <a:cubicBezTo>
                  <a:pt x="18086" y="13509"/>
                  <a:pt x="18435" y="12223"/>
                  <a:pt x="18452" y="10800"/>
                </a:cubicBezTo>
                <a:cubicBezTo>
                  <a:pt x="18435" y="9377"/>
                  <a:pt x="18086" y="8091"/>
                  <a:pt x="17406" y="6941"/>
                </a:cubicBezTo>
                <a:cubicBezTo>
                  <a:pt x="16725" y="5791"/>
                  <a:pt x="15809" y="4876"/>
                  <a:pt x="14659" y="4194"/>
                </a:cubicBezTo>
                <a:cubicBezTo>
                  <a:pt x="13509" y="3514"/>
                  <a:pt x="12223" y="3165"/>
                  <a:pt x="10800" y="3148"/>
                </a:cubicBezTo>
                <a:close/>
                <a:moveTo>
                  <a:pt x="10800" y="0"/>
                </a:moveTo>
                <a:cubicBezTo>
                  <a:pt x="12811" y="23"/>
                  <a:pt x="14628" y="514"/>
                  <a:pt x="16251" y="1475"/>
                </a:cubicBezTo>
                <a:cubicBezTo>
                  <a:pt x="17873" y="2435"/>
                  <a:pt x="19165" y="3727"/>
                  <a:pt x="20125" y="5349"/>
                </a:cubicBezTo>
                <a:cubicBezTo>
                  <a:pt x="21086" y="6972"/>
                  <a:pt x="21577" y="8789"/>
                  <a:pt x="21600" y="10800"/>
                </a:cubicBezTo>
                <a:cubicBezTo>
                  <a:pt x="21577" y="12811"/>
                  <a:pt x="21086" y="14628"/>
                  <a:pt x="20125" y="16250"/>
                </a:cubicBezTo>
                <a:cubicBezTo>
                  <a:pt x="19165" y="17873"/>
                  <a:pt x="17873" y="19165"/>
                  <a:pt x="16251" y="20125"/>
                </a:cubicBezTo>
                <a:cubicBezTo>
                  <a:pt x="14628" y="21085"/>
                  <a:pt x="12811" y="21577"/>
                  <a:pt x="10800" y="21600"/>
                </a:cubicBezTo>
                <a:cubicBezTo>
                  <a:pt x="8789" y="21577"/>
                  <a:pt x="6972" y="21085"/>
                  <a:pt x="5350" y="20125"/>
                </a:cubicBezTo>
                <a:cubicBezTo>
                  <a:pt x="3727" y="19165"/>
                  <a:pt x="2435" y="17873"/>
                  <a:pt x="1475" y="16250"/>
                </a:cubicBezTo>
                <a:cubicBezTo>
                  <a:pt x="515" y="14628"/>
                  <a:pt x="23" y="12811"/>
                  <a:pt x="0" y="10800"/>
                </a:cubicBezTo>
                <a:cubicBezTo>
                  <a:pt x="23" y="8789"/>
                  <a:pt x="515" y="6972"/>
                  <a:pt x="1475" y="5349"/>
                </a:cubicBezTo>
                <a:cubicBezTo>
                  <a:pt x="2435" y="3727"/>
                  <a:pt x="3727" y="2435"/>
                  <a:pt x="5350" y="1475"/>
                </a:cubicBezTo>
                <a:cubicBezTo>
                  <a:pt x="6972" y="514"/>
                  <a:pt x="8789" y="23"/>
                  <a:pt x="10800" y="0"/>
                </a:cubicBezTo>
                <a:close/>
              </a:path>
            </a:pathLst>
          </a:custGeom>
          <a:solidFill>
            <a:srgbClr val="081D3F"/>
          </a:solidFill>
          <a:ln w="12700">
            <a:miter lim="400000"/>
          </a:ln>
        </p:spPr>
        <p:txBody>
          <a:bodyPr lIns="30479" rIns="30479" anchor="ctr"/>
          <a:lstStyle/>
          <a:p>
            <a:pPr algn="ctr">
              <a:defRPr sz="1900">
                <a:solidFill>
                  <a:srgbClr val="D9D9D9"/>
                </a:solidFill>
              </a:defRPr>
            </a:pPr>
            <a:endParaRPr sz="1267"/>
          </a:p>
        </p:txBody>
      </p:sp>
      <p:sp>
        <p:nvSpPr>
          <p:cNvPr id="255" name="Línea"/>
          <p:cNvSpPr/>
          <p:nvPr/>
        </p:nvSpPr>
        <p:spPr>
          <a:xfrm flipH="1" flipV="1">
            <a:off x="4123266" y="3574554"/>
            <a:ext cx="2422493" cy="1"/>
          </a:xfrm>
          <a:prstGeom prst="line">
            <a:avLst/>
          </a:prstGeom>
          <a:ln w="50800">
            <a:solidFill>
              <a:schemeClr val="accent1"/>
            </a:solidFill>
            <a:miter/>
          </a:ln>
        </p:spPr>
        <p:txBody>
          <a:bodyPr lIns="30479" rIns="30479"/>
          <a:lstStyle/>
          <a:p>
            <a:endParaRPr sz="1200"/>
          </a:p>
        </p:txBody>
      </p:sp>
      <p:sp>
        <p:nvSpPr>
          <p:cNvPr id="256" name="Freeform: Shape 110"/>
          <p:cNvSpPr/>
          <p:nvPr/>
        </p:nvSpPr>
        <p:spPr>
          <a:xfrm rot="10800000">
            <a:off x="9186334" y="3405221"/>
            <a:ext cx="338667" cy="338667"/>
          </a:xfrm>
          <a:custGeom>
            <a:avLst/>
            <a:gdLst/>
            <a:ahLst/>
            <a:cxnLst>
              <a:cxn ang="0">
                <a:pos x="wd2" y="hd2"/>
              </a:cxn>
              <a:cxn ang="5400000">
                <a:pos x="wd2" y="hd2"/>
              </a:cxn>
              <a:cxn ang="10800000">
                <a:pos x="wd2" y="hd2"/>
              </a:cxn>
              <a:cxn ang="16200000">
                <a:pos x="wd2" y="hd2"/>
              </a:cxn>
            </a:cxnLst>
            <a:rect l="0" t="0" r="r" b="b"/>
            <a:pathLst>
              <a:path w="21600" h="21600" extrusionOk="0">
                <a:moveTo>
                  <a:pt x="10800" y="3148"/>
                </a:moveTo>
                <a:cubicBezTo>
                  <a:pt x="9377" y="3165"/>
                  <a:pt x="8091" y="3514"/>
                  <a:pt x="6941" y="4194"/>
                </a:cubicBezTo>
                <a:cubicBezTo>
                  <a:pt x="5791" y="4876"/>
                  <a:pt x="4876" y="5791"/>
                  <a:pt x="4195" y="6941"/>
                </a:cubicBezTo>
                <a:cubicBezTo>
                  <a:pt x="3514" y="8091"/>
                  <a:pt x="3165" y="9377"/>
                  <a:pt x="3148" y="10800"/>
                </a:cubicBezTo>
                <a:cubicBezTo>
                  <a:pt x="3165" y="12223"/>
                  <a:pt x="3514" y="13509"/>
                  <a:pt x="4195" y="14659"/>
                </a:cubicBezTo>
                <a:cubicBezTo>
                  <a:pt x="4876" y="15809"/>
                  <a:pt x="5791" y="16724"/>
                  <a:pt x="6941" y="17405"/>
                </a:cubicBezTo>
                <a:cubicBezTo>
                  <a:pt x="8091" y="18086"/>
                  <a:pt x="9377" y="18435"/>
                  <a:pt x="10800" y="18452"/>
                </a:cubicBezTo>
                <a:cubicBezTo>
                  <a:pt x="12223" y="18435"/>
                  <a:pt x="13509" y="18086"/>
                  <a:pt x="14659" y="17405"/>
                </a:cubicBezTo>
                <a:cubicBezTo>
                  <a:pt x="15809" y="16724"/>
                  <a:pt x="16725" y="15809"/>
                  <a:pt x="17406" y="14659"/>
                </a:cubicBezTo>
                <a:cubicBezTo>
                  <a:pt x="18086" y="13509"/>
                  <a:pt x="18435" y="12223"/>
                  <a:pt x="18452" y="10800"/>
                </a:cubicBezTo>
                <a:cubicBezTo>
                  <a:pt x="18435" y="9377"/>
                  <a:pt x="18086" y="8091"/>
                  <a:pt x="17406" y="6941"/>
                </a:cubicBezTo>
                <a:cubicBezTo>
                  <a:pt x="16725" y="5791"/>
                  <a:pt x="15809" y="4876"/>
                  <a:pt x="14659" y="4194"/>
                </a:cubicBezTo>
                <a:cubicBezTo>
                  <a:pt x="13509" y="3514"/>
                  <a:pt x="12223" y="3165"/>
                  <a:pt x="10800" y="3148"/>
                </a:cubicBezTo>
                <a:close/>
                <a:moveTo>
                  <a:pt x="10800" y="0"/>
                </a:moveTo>
                <a:cubicBezTo>
                  <a:pt x="12811" y="23"/>
                  <a:pt x="14628" y="514"/>
                  <a:pt x="16251" y="1475"/>
                </a:cubicBezTo>
                <a:cubicBezTo>
                  <a:pt x="17873" y="2435"/>
                  <a:pt x="19165" y="3727"/>
                  <a:pt x="20125" y="5349"/>
                </a:cubicBezTo>
                <a:cubicBezTo>
                  <a:pt x="21086" y="6972"/>
                  <a:pt x="21577" y="8789"/>
                  <a:pt x="21600" y="10800"/>
                </a:cubicBezTo>
                <a:cubicBezTo>
                  <a:pt x="21577" y="12811"/>
                  <a:pt x="21086" y="14628"/>
                  <a:pt x="20125" y="16250"/>
                </a:cubicBezTo>
                <a:cubicBezTo>
                  <a:pt x="19165" y="17873"/>
                  <a:pt x="17873" y="19165"/>
                  <a:pt x="16251" y="20125"/>
                </a:cubicBezTo>
                <a:cubicBezTo>
                  <a:pt x="14628" y="21085"/>
                  <a:pt x="12811" y="21577"/>
                  <a:pt x="10800" y="21600"/>
                </a:cubicBezTo>
                <a:cubicBezTo>
                  <a:pt x="8789" y="21577"/>
                  <a:pt x="6972" y="21085"/>
                  <a:pt x="5350" y="20125"/>
                </a:cubicBezTo>
                <a:cubicBezTo>
                  <a:pt x="3727" y="19165"/>
                  <a:pt x="2435" y="17873"/>
                  <a:pt x="1475" y="16250"/>
                </a:cubicBezTo>
                <a:cubicBezTo>
                  <a:pt x="515" y="14628"/>
                  <a:pt x="23" y="12811"/>
                  <a:pt x="0" y="10800"/>
                </a:cubicBezTo>
                <a:cubicBezTo>
                  <a:pt x="23" y="8789"/>
                  <a:pt x="515" y="6972"/>
                  <a:pt x="1475" y="5349"/>
                </a:cubicBezTo>
                <a:cubicBezTo>
                  <a:pt x="2435" y="3727"/>
                  <a:pt x="3727" y="2435"/>
                  <a:pt x="5350" y="1475"/>
                </a:cubicBezTo>
                <a:cubicBezTo>
                  <a:pt x="6972" y="514"/>
                  <a:pt x="8789" y="23"/>
                  <a:pt x="10800" y="0"/>
                </a:cubicBezTo>
                <a:close/>
              </a:path>
            </a:pathLst>
          </a:custGeom>
          <a:solidFill>
            <a:srgbClr val="081D3F"/>
          </a:solidFill>
          <a:ln w="12700">
            <a:miter lim="400000"/>
          </a:ln>
        </p:spPr>
        <p:txBody>
          <a:bodyPr lIns="30479" rIns="30479" anchor="ctr"/>
          <a:lstStyle/>
          <a:p>
            <a:pPr algn="ctr">
              <a:defRPr sz="1900">
                <a:solidFill>
                  <a:srgbClr val="D9D9D9"/>
                </a:solidFill>
              </a:defRPr>
            </a:pPr>
            <a:endParaRPr sz="1267"/>
          </a:p>
        </p:txBody>
      </p:sp>
      <p:sp>
        <p:nvSpPr>
          <p:cNvPr id="257" name="Línea"/>
          <p:cNvSpPr/>
          <p:nvPr/>
        </p:nvSpPr>
        <p:spPr>
          <a:xfrm flipH="1" flipV="1">
            <a:off x="6807200" y="3574554"/>
            <a:ext cx="2422493" cy="1"/>
          </a:xfrm>
          <a:prstGeom prst="line">
            <a:avLst/>
          </a:prstGeom>
          <a:ln w="50800">
            <a:solidFill>
              <a:schemeClr val="accent1"/>
            </a:solidFill>
            <a:miter/>
          </a:ln>
        </p:spPr>
        <p:txBody>
          <a:bodyPr lIns="30479" rIns="30479"/>
          <a:lstStyle/>
          <a:p>
            <a:endParaRPr sz="1200"/>
          </a:p>
        </p:txBody>
      </p:sp>
      <p:sp>
        <p:nvSpPr>
          <p:cNvPr id="258" name="TextBox 11"/>
          <p:cNvSpPr txBox="1">
            <a:spLocks noGrp="1"/>
          </p:cNvSpPr>
          <p:nvPr>
            <p:ph type="body" sz="quarter" idx="27"/>
          </p:nvPr>
        </p:nvSpPr>
        <p:spPr>
          <a:xfrm>
            <a:off x="9118620" y="4469189"/>
            <a:ext cx="2272217" cy="976678"/>
          </a:xfrm>
          <a:prstGeom prst="rect">
            <a:avLst/>
          </a:prstGeom>
        </p:spPr>
        <p:txBody>
          <a:bodyPr>
            <a:spAutoFit/>
          </a:bodyPr>
          <a:lstStyle>
            <a:lvl1pPr marL="0" indent="0" defTabSz="240011">
              <a:lnSpc>
                <a:spcPts val="1400"/>
              </a:lnSpc>
              <a:spcBef>
                <a:spcPts val="0"/>
              </a:spcBef>
              <a:buSzTx/>
              <a:buFontTx/>
              <a:buNone/>
              <a:defRPr sz="933">
                <a:solidFill>
                  <a:srgbClr val="3F3F3F"/>
                </a:solidFill>
                <a:latin typeface="OpenSans"/>
                <a:ea typeface="OpenSans"/>
                <a:cs typeface="OpenSans"/>
                <a:sym typeface="OpenSans"/>
              </a:defRPr>
            </a:lvl1pPr>
          </a:lstStyle>
          <a:p>
            <a:r>
              <a:t>Lorem ipsum dolor sit amet, consectetur adipiscing elit, sed do eiusmod tempor incididunt ut labore et dolore consecteturLorem incididunt ut labore et dolore</a:t>
            </a:r>
          </a:p>
        </p:txBody>
      </p:sp>
      <p:sp>
        <p:nvSpPr>
          <p:cNvPr id="259" name="TextBox 2"/>
          <p:cNvSpPr txBox="1">
            <a:spLocks noGrp="1"/>
          </p:cNvSpPr>
          <p:nvPr>
            <p:ph type="body" sz="quarter" idx="28"/>
          </p:nvPr>
        </p:nvSpPr>
        <p:spPr>
          <a:xfrm>
            <a:off x="9131003" y="4109923"/>
            <a:ext cx="2489663" cy="297582"/>
          </a:xfrm>
          <a:prstGeom prst="rect">
            <a:avLst/>
          </a:prstGeom>
        </p:spPr>
        <p:txBody>
          <a:bodyPr>
            <a:spAutoFit/>
          </a:bodyPr>
          <a:lstStyle>
            <a:lvl1pPr marL="0" indent="0" defTabSz="609630">
              <a:lnSpc>
                <a:spcPct val="80000"/>
              </a:lnSpc>
              <a:spcBef>
                <a:spcPts val="0"/>
              </a:spcBef>
              <a:buSzTx/>
              <a:buFontTx/>
              <a:buNone/>
              <a:defRPr sz="1667">
                <a:solidFill>
                  <a:srgbClr val="081D3F"/>
                </a:solidFill>
                <a:latin typeface="Montserrat Bold"/>
                <a:ea typeface="Montserrat Bold"/>
                <a:cs typeface="Montserrat Bold"/>
                <a:sym typeface="Montserrat Bold"/>
              </a:defRPr>
            </a:lvl1pPr>
          </a:lstStyle>
          <a:p>
            <a:r>
              <a:t>Título de párrafo</a:t>
            </a:r>
          </a:p>
        </p:txBody>
      </p:sp>
      <p:sp>
        <p:nvSpPr>
          <p:cNvPr id="260"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807725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Datos_05 copia">
    <p:bg>
      <p:bgPr>
        <a:solidFill>
          <a:srgbClr val="081D3F"/>
        </a:solidFill>
        <a:effectLst/>
      </p:bgPr>
    </p:bg>
    <p:spTree>
      <p:nvGrpSpPr>
        <p:cNvPr id="1" name=""/>
        <p:cNvGrpSpPr/>
        <p:nvPr/>
      </p:nvGrpSpPr>
      <p:grpSpPr>
        <a:xfrm>
          <a:off x="0" y="0"/>
          <a:ext cx="0" cy="0"/>
          <a:chOff x="0" y="0"/>
          <a:chExt cx="0" cy="0"/>
        </a:xfrm>
      </p:grpSpPr>
      <p:pic>
        <p:nvPicPr>
          <p:cNvPr id="281"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282" name="TextBox 2"/>
          <p:cNvSpPr txBox="1">
            <a:spLocks noGrp="1"/>
          </p:cNvSpPr>
          <p:nvPr>
            <p:ph type="body" sz="quarter" idx="21"/>
          </p:nvPr>
        </p:nvSpPr>
        <p:spPr>
          <a:xfrm>
            <a:off x="338700" y="2374336"/>
            <a:ext cx="1253000" cy="913199"/>
          </a:xfrm>
          <a:prstGeom prst="rect">
            <a:avLst/>
          </a:prstGeom>
        </p:spPr>
        <p:txBody>
          <a:bodyPr>
            <a:spAutoFit/>
          </a:bodyPr>
          <a:lstStyle>
            <a:lvl1pPr marL="0" indent="0" defTabSz="609630">
              <a:lnSpc>
                <a:spcPct val="100000"/>
              </a:lnSpc>
              <a:spcBef>
                <a:spcPts val="0"/>
              </a:spcBef>
              <a:buSzTx/>
              <a:buFontTx/>
              <a:buNone/>
              <a:defRPr sz="5334">
                <a:solidFill>
                  <a:schemeClr val="accent3"/>
                </a:solidFill>
                <a:latin typeface="Montserrat Bold"/>
                <a:ea typeface="Montserrat Bold"/>
                <a:cs typeface="Montserrat Bold"/>
                <a:sym typeface="Montserrat Bold"/>
              </a:defRPr>
            </a:lvl1pPr>
          </a:lstStyle>
          <a:p>
            <a:r>
              <a:t>01</a:t>
            </a:r>
          </a:p>
        </p:txBody>
      </p:sp>
      <p:sp>
        <p:nvSpPr>
          <p:cNvPr id="283" name="TextBox 2"/>
          <p:cNvSpPr txBox="1">
            <a:spLocks noGrp="1"/>
          </p:cNvSpPr>
          <p:nvPr>
            <p:ph type="body" sz="quarter" idx="22"/>
          </p:nvPr>
        </p:nvSpPr>
        <p:spPr>
          <a:xfrm>
            <a:off x="353892" y="3309101"/>
            <a:ext cx="2489663" cy="354905"/>
          </a:xfrm>
          <a:prstGeom prst="rect">
            <a:avLst/>
          </a:prstGeom>
        </p:spPr>
        <p:txBody>
          <a:bodyPr>
            <a:spAutoFit/>
          </a:bodyPr>
          <a:lstStyle>
            <a:lvl1pPr marL="0" indent="0" defTabSz="609630">
              <a:lnSpc>
                <a:spcPct val="80000"/>
              </a:lnSpc>
              <a:spcBef>
                <a:spcPts val="0"/>
              </a:spcBef>
              <a:buSzTx/>
              <a:buFontTx/>
              <a:buNone/>
              <a:defRPr sz="2133">
                <a:solidFill>
                  <a:schemeClr val="accent2">
                    <a:lumOff val="9019"/>
                  </a:schemeClr>
                </a:solidFill>
                <a:latin typeface="Montserrat Bold"/>
                <a:ea typeface="Montserrat Bold"/>
                <a:cs typeface="Montserrat Bold"/>
                <a:sym typeface="Montserrat Bold"/>
              </a:defRPr>
            </a:lvl1pPr>
          </a:lstStyle>
          <a:p>
            <a:r>
              <a:t>Título de párrafo</a:t>
            </a:r>
          </a:p>
        </p:txBody>
      </p:sp>
      <p:sp>
        <p:nvSpPr>
          <p:cNvPr id="284" name="TextBox 2"/>
          <p:cNvSpPr txBox="1">
            <a:spLocks noGrp="1"/>
          </p:cNvSpPr>
          <p:nvPr>
            <p:ph type="body" sz="quarter" idx="23"/>
          </p:nvPr>
        </p:nvSpPr>
        <p:spPr>
          <a:xfrm>
            <a:off x="8967314" y="3309101"/>
            <a:ext cx="2489663" cy="354905"/>
          </a:xfrm>
          <a:prstGeom prst="rect">
            <a:avLst/>
          </a:prstGeom>
        </p:spPr>
        <p:txBody>
          <a:bodyPr>
            <a:spAutoFit/>
          </a:bodyPr>
          <a:lstStyle>
            <a:lvl1pPr marL="0" indent="0" defTabSz="609630">
              <a:lnSpc>
                <a:spcPct val="80000"/>
              </a:lnSpc>
              <a:spcBef>
                <a:spcPts val="0"/>
              </a:spcBef>
              <a:buSzTx/>
              <a:buFontTx/>
              <a:buNone/>
              <a:defRPr sz="2133">
                <a:solidFill>
                  <a:schemeClr val="accent2">
                    <a:lumOff val="9019"/>
                  </a:schemeClr>
                </a:solidFill>
                <a:latin typeface="Montserrat Bold"/>
                <a:ea typeface="Montserrat Bold"/>
                <a:cs typeface="Montserrat Bold"/>
                <a:sym typeface="Montserrat Bold"/>
              </a:defRPr>
            </a:lvl1pPr>
          </a:lstStyle>
          <a:p>
            <a:r>
              <a:t>Título de párrafo</a:t>
            </a:r>
          </a:p>
        </p:txBody>
      </p:sp>
      <p:sp>
        <p:nvSpPr>
          <p:cNvPr id="285" name="TextBox 2"/>
          <p:cNvSpPr txBox="1">
            <a:spLocks noGrp="1"/>
          </p:cNvSpPr>
          <p:nvPr>
            <p:ph type="body" sz="quarter" idx="24"/>
          </p:nvPr>
        </p:nvSpPr>
        <p:spPr>
          <a:xfrm>
            <a:off x="4660603" y="3309101"/>
            <a:ext cx="2489663" cy="354905"/>
          </a:xfrm>
          <a:prstGeom prst="rect">
            <a:avLst/>
          </a:prstGeom>
        </p:spPr>
        <p:txBody>
          <a:bodyPr>
            <a:spAutoFit/>
          </a:bodyPr>
          <a:lstStyle>
            <a:lvl1pPr marL="0" indent="0" defTabSz="609630">
              <a:lnSpc>
                <a:spcPct val="80000"/>
              </a:lnSpc>
              <a:spcBef>
                <a:spcPts val="0"/>
              </a:spcBef>
              <a:buSzTx/>
              <a:buFontTx/>
              <a:buNone/>
              <a:defRPr sz="2133">
                <a:solidFill>
                  <a:schemeClr val="accent2">
                    <a:lumOff val="9019"/>
                  </a:schemeClr>
                </a:solidFill>
                <a:latin typeface="Montserrat Bold"/>
                <a:ea typeface="Montserrat Bold"/>
                <a:cs typeface="Montserrat Bold"/>
                <a:sym typeface="Montserrat Bold"/>
              </a:defRPr>
            </a:lvl1pPr>
          </a:lstStyle>
          <a:p>
            <a:r>
              <a:t>Título de párrafo</a:t>
            </a:r>
          </a:p>
        </p:txBody>
      </p:sp>
      <p:sp>
        <p:nvSpPr>
          <p:cNvPr id="286" name="TextBox 2"/>
          <p:cNvSpPr txBox="1">
            <a:spLocks noGrp="1"/>
          </p:cNvSpPr>
          <p:nvPr>
            <p:ph type="body" sz="quarter" idx="25"/>
          </p:nvPr>
        </p:nvSpPr>
        <p:spPr>
          <a:xfrm>
            <a:off x="4656700" y="2374336"/>
            <a:ext cx="1161013" cy="913199"/>
          </a:xfrm>
          <a:prstGeom prst="rect">
            <a:avLst/>
          </a:prstGeom>
        </p:spPr>
        <p:txBody>
          <a:bodyPr>
            <a:spAutoFit/>
          </a:bodyPr>
          <a:lstStyle>
            <a:lvl1pPr marL="0" indent="0" defTabSz="609630">
              <a:lnSpc>
                <a:spcPct val="100000"/>
              </a:lnSpc>
              <a:spcBef>
                <a:spcPts val="0"/>
              </a:spcBef>
              <a:buSzTx/>
              <a:buFontTx/>
              <a:buNone/>
              <a:defRPr sz="5334">
                <a:solidFill>
                  <a:schemeClr val="accent3"/>
                </a:solidFill>
                <a:latin typeface="Montserrat Bold"/>
                <a:ea typeface="Montserrat Bold"/>
                <a:cs typeface="Montserrat Bold"/>
                <a:sym typeface="Montserrat Bold"/>
              </a:defRPr>
            </a:lvl1pPr>
          </a:lstStyle>
          <a:p>
            <a:r>
              <a:t>02</a:t>
            </a:r>
          </a:p>
        </p:txBody>
      </p:sp>
      <p:sp>
        <p:nvSpPr>
          <p:cNvPr id="287" name="TextBox 2"/>
          <p:cNvSpPr txBox="1">
            <a:spLocks noGrp="1"/>
          </p:cNvSpPr>
          <p:nvPr>
            <p:ph type="body" sz="quarter" idx="26"/>
          </p:nvPr>
        </p:nvSpPr>
        <p:spPr>
          <a:xfrm>
            <a:off x="8974701" y="2374336"/>
            <a:ext cx="1317183" cy="913199"/>
          </a:xfrm>
          <a:prstGeom prst="rect">
            <a:avLst/>
          </a:prstGeom>
        </p:spPr>
        <p:txBody>
          <a:bodyPr>
            <a:spAutoFit/>
          </a:bodyPr>
          <a:lstStyle>
            <a:lvl1pPr marL="0" indent="0" defTabSz="609630">
              <a:lnSpc>
                <a:spcPct val="100000"/>
              </a:lnSpc>
              <a:spcBef>
                <a:spcPts val="0"/>
              </a:spcBef>
              <a:buSzTx/>
              <a:buFontTx/>
              <a:buNone/>
              <a:defRPr sz="5334">
                <a:solidFill>
                  <a:schemeClr val="accent3"/>
                </a:solidFill>
                <a:latin typeface="Montserrat Bold"/>
                <a:ea typeface="Montserrat Bold"/>
                <a:cs typeface="Montserrat Bold"/>
                <a:sym typeface="Montserrat Bold"/>
              </a:defRPr>
            </a:lvl1pPr>
          </a:lstStyle>
          <a:p>
            <a:r>
              <a:t>03</a:t>
            </a:r>
          </a:p>
        </p:txBody>
      </p:sp>
      <p:sp>
        <p:nvSpPr>
          <p:cNvPr id="288" name="TextBox 11"/>
          <p:cNvSpPr txBox="1">
            <a:spLocks noGrp="1"/>
          </p:cNvSpPr>
          <p:nvPr>
            <p:ph type="body" sz="quarter" idx="27"/>
          </p:nvPr>
        </p:nvSpPr>
        <p:spPr>
          <a:xfrm>
            <a:off x="381020" y="3936787"/>
            <a:ext cx="2435407" cy="939635"/>
          </a:xfrm>
          <a:prstGeom prst="rect">
            <a:avLst/>
          </a:prstGeom>
        </p:spPr>
        <p:txBody>
          <a:bodyPr>
            <a:spAutoFit/>
          </a:bodyPr>
          <a:lstStyle>
            <a:lvl1pPr marL="0" indent="0" defTabSz="240011">
              <a:lnSpc>
                <a:spcPts val="1733"/>
              </a:lnSpc>
              <a:spcBef>
                <a:spcPts val="0"/>
              </a:spcBef>
              <a:buSzTx/>
              <a:buFontTx/>
              <a:buNone/>
              <a:defRPr sz="1133">
                <a:solidFill>
                  <a:schemeClr val="accent2">
                    <a:lumOff val="9019"/>
                  </a:schemeClr>
                </a:solidFill>
                <a:latin typeface="OpenSans"/>
                <a:ea typeface="OpenSans"/>
                <a:cs typeface="OpenSans"/>
                <a:sym typeface="OpenSans"/>
              </a:defRPr>
            </a:lvl1pPr>
          </a:lstStyle>
          <a:p>
            <a:r>
              <a:t>Lorem ipsum dolor sit amet, consectetur adipiscing elit, sed do eiusmod tempor incididunt ut labore et dolore consectetur.</a:t>
            </a:r>
          </a:p>
        </p:txBody>
      </p:sp>
      <p:sp>
        <p:nvSpPr>
          <p:cNvPr id="289" name="TextBox 11"/>
          <p:cNvSpPr txBox="1">
            <a:spLocks noGrp="1"/>
          </p:cNvSpPr>
          <p:nvPr>
            <p:ph type="body" sz="quarter" idx="28"/>
          </p:nvPr>
        </p:nvSpPr>
        <p:spPr>
          <a:xfrm>
            <a:off x="4687731" y="3936787"/>
            <a:ext cx="2435407" cy="939635"/>
          </a:xfrm>
          <a:prstGeom prst="rect">
            <a:avLst/>
          </a:prstGeom>
        </p:spPr>
        <p:txBody>
          <a:bodyPr>
            <a:spAutoFit/>
          </a:bodyPr>
          <a:lstStyle>
            <a:lvl1pPr marL="0" indent="0" defTabSz="240011">
              <a:lnSpc>
                <a:spcPts val="1733"/>
              </a:lnSpc>
              <a:spcBef>
                <a:spcPts val="0"/>
              </a:spcBef>
              <a:buSzTx/>
              <a:buFontTx/>
              <a:buNone/>
              <a:defRPr sz="1133">
                <a:solidFill>
                  <a:schemeClr val="accent2">
                    <a:lumOff val="9019"/>
                  </a:schemeClr>
                </a:solidFill>
                <a:latin typeface="OpenSans"/>
                <a:ea typeface="OpenSans"/>
                <a:cs typeface="OpenSans"/>
                <a:sym typeface="OpenSans"/>
              </a:defRPr>
            </a:lvl1pPr>
          </a:lstStyle>
          <a:p>
            <a:r>
              <a:t>Lorem ipsum dolor sit amet, consectetur adipiscing elit, sed do eiusmod tempor incididunt ut labore et dolore consectetur.</a:t>
            </a:r>
          </a:p>
        </p:txBody>
      </p:sp>
      <p:sp>
        <p:nvSpPr>
          <p:cNvPr id="290" name="TextBox 11"/>
          <p:cNvSpPr txBox="1">
            <a:spLocks noGrp="1"/>
          </p:cNvSpPr>
          <p:nvPr>
            <p:ph type="body" sz="quarter" idx="29"/>
          </p:nvPr>
        </p:nvSpPr>
        <p:spPr>
          <a:xfrm>
            <a:off x="8994441" y="3936787"/>
            <a:ext cx="2435407" cy="939635"/>
          </a:xfrm>
          <a:prstGeom prst="rect">
            <a:avLst/>
          </a:prstGeom>
        </p:spPr>
        <p:txBody>
          <a:bodyPr>
            <a:spAutoFit/>
          </a:bodyPr>
          <a:lstStyle>
            <a:lvl1pPr marL="0" indent="0" defTabSz="240011">
              <a:lnSpc>
                <a:spcPts val="1733"/>
              </a:lnSpc>
              <a:spcBef>
                <a:spcPts val="0"/>
              </a:spcBef>
              <a:buSzTx/>
              <a:buFontTx/>
              <a:buNone/>
              <a:defRPr sz="1133">
                <a:solidFill>
                  <a:schemeClr val="accent2">
                    <a:lumOff val="9019"/>
                  </a:schemeClr>
                </a:solidFill>
                <a:latin typeface="OpenSans"/>
                <a:ea typeface="OpenSans"/>
                <a:cs typeface="OpenSans"/>
                <a:sym typeface="OpenSans"/>
              </a:defRPr>
            </a:lvl1pPr>
          </a:lstStyle>
          <a:p>
            <a:r>
              <a:t>Lorem ipsum dolor sit amet, consectetur adipiscing elit, sed do eiusmod tempor incididunt ut labore et dolore consectetur.</a:t>
            </a:r>
          </a:p>
        </p:txBody>
      </p:sp>
      <p:sp>
        <p:nvSpPr>
          <p:cNvPr id="291" name="Línea"/>
          <p:cNvSpPr/>
          <p:nvPr/>
        </p:nvSpPr>
        <p:spPr>
          <a:xfrm flipV="1">
            <a:off x="3906319" y="3181897"/>
            <a:ext cx="1" cy="1810615"/>
          </a:xfrm>
          <a:prstGeom prst="line">
            <a:avLst/>
          </a:prstGeom>
          <a:ln w="12700">
            <a:solidFill>
              <a:srgbClr val="203F6E"/>
            </a:solidFill>
            <a:miter/>
          </a:ln>
        </p:spPr>
        <p:txBody>
          <a:bodyPr lIns="30479" rIns="30479"/>
          <a:lstStyle/>
          <a:p>
            <a:endParaRPr sz="1200"/>
          </a:p>
        </p:txBody>
      </p:sp>
      <p:sp>
        <p:nvSpPr>
          <p:cNvPr id="292" name="Línea"/>
          <p:cNvSpPr/>
          <p:nvPr/>
        </p:nvSpPr>
        <p:spPr>
          <a:xfrm flipV="1">
            <a:off x="8213030" y="3181897"/>
            <a:ext cx="1" cy="1810615"/>
          </a:xfrm>
          <a:prstGeom prst="line">
            <a:avLst/>
          </a:prstGeom>
          <a:ln w="12700">
            <a:solidFill>
              <a:srgbClr val="203F6E"/>
            </a:solidFill>
            <a:miter/>
          </a:ln>
        </p:spPr>
        <p:txBody>
          <a:bodyPr lIns="30479" rIns="30479"/>
          <a:lstStyle/>
          <a:p>
            <a:endParaRPr sz="1200"/>
          </a:p>
        </p:txBody>
      </p:sp>
      <p:sp>
        <p:nvSpPr>
          <p:cNvPr id="293"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850744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FF4ED-C488-731A-4F5C-C10F9630A5E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4541B4-E0C7-FF64-ACC4-27411047C0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11EA4A-1AD1-BC74-11B7-728AFCC6FBB4}"/>
              </a:ext>
            </a:extLst>
          </p:cNvPr>
          <p:cNvSpPr>
            <a:spLocks noGrp="1"/>
          </p:cNvSpPr>
          <p:nvPr>
            <p:ph type="dt" sz="half" idx="10"/>
          </p:nvPr>
        </p:nvSpPr>
        <p:spPr/>
        <p:txBody>
          <a:bodyPr/>
          <a:lstStyle/>
          <a:p>
            <a:fld id="{C9C9B35F-1724-43ED-B11E-D2CAE4313624}" type="datetimeFigureOut">
              <a:rPr lang="en-GB" smtClean="0"/>
              <a:t>05/07/2023</a:t>
            </a:fld>
            <a:endParaRPr lang="en-GB"/>
          </a:p>
        </p:txBody>
      </p:sp>
      <p:sp>
        <p:nvSpPr>
          <p:cNvPr id="5" name="Footer Placeholder 4">
            <a:extLst>
              <a:ext uri="{FF2B5EF4-FFF2-40B4-BE49-F238E27FC236}">
                <a16:creationId xmlns:a16="http://schemas.microsoft.com/office/drawing/2014/main" id="{0C0048AB-F749-8C15-EE65-9A3DBA6A4C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AC168A-789B-6CE1-C2F3-7E0D8F6DDBFC}"/>
              </a:ext>
            </a:extLst>
          </p:cNvPr>
          <p:cNvSpPr>
            <a:spLocks noGrp="1"/>
          </p:cNvSpPr>
          <p:nvPr>
            <p:ph type="sldNum" sz="quarter" idx="12"/>
          </p:nvPr>
        </p:nvSpPr>
        <p:spPr/>
        <p:txBody>
          <a:bodyPr/>
          <a:lstStyle/>
          <a:p>
            <a:fld id="{A4A89E23-2BBA-45D0-8A78-CBC2C0DB7CB9}" type="slidenum">
              <a:rPr lang="en-GB" smtClean="0"/>
              <a:t>‹#›</a:t>
            </a:fld>
            <a:endParaRPr lang="en-GB"/>
          </a:p>
        </p:txBody>
      </p:sp>
    </p:spTree>
    <p:extLst>
      <p:ext uri="{BB962C8B-B14F-4D97-AF65-F5344CB8AC3E}">
        <p14:creationId xmlns:p14="http://schemas.microsoft.com/office/powerpoint/2010/main" val="3100987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Gráfico_01">
    <p:bg>
      <p:bgPr>
        <a:solidFill>
          <a:srgbClr val="081D3F"/>
        </a:solidFill>
        <a:effectLst/>
      </p:bgPr>
    </p:bg>
    <p:spTree>
      <p:nvGrpSpPr>
        <p:cNvPr id="1" name=""/>
        <p:cNvGrpSpPr/>
        <p:nvPr/>
      </p:nvGrpSpPr>
      <p:grpSpPr>
        <a:xfrm>
          <a:off x="0" y="0"/>
          <a:ext cx="0" cy="0"/>
          <a:chOff x="0" y="0"/>
          <a:chExt cx="0" cy="0"/>
        </a:xfrm>
      </p:grpSpPr>
      <p:pic>
        <p:nvPicPr>
          <p:cNvPr id="300"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301" name="TextBox 2"/>
          <p:cNvSpPr txBox="1">
            <a:spLocks noGrp="1"/>
          </p:cNvSpPr>
          <p:nvPr>
            <p:ph type="body" sz="quarter" idx="21"/>
          </p:nvPr>
        </p:nvSpPr>
        <p:spPr>
          <a:xfrm>
            <a:off x="353892" y="2274819"/>
            <a:ext cx="5650110" cy="453394"/>
          </a:xfrm>
          <a:prstGeom prst="rect">
            <a:avLst/>
          </a:prstGeom>
        </p:spPr>
        <p:txBody>
          <a:bodyPr>
            <a:spAutoFit/>
          </a:bodyPr>
          <a:lstStyle>
            <a:lvl1pPr marL="0" indent="0" defTabSz="609630">
              <a:lnSpc>
                <a:spcPct val="80000"/>
              </a:lnSpc>
              <a:spcBef>
                <a:spcPts val="0"/>
              </a:spcBef>
              <a:buSzTx/>
              <a:buFontTx/>
              <a:buNone/>
              <a:defRPr sz="2933">
                <a:solidFill>
                  <a:schemeClr val="accent3"/>
                </a:solidFill>
                <a:latin typeface="Montserrat Bold"/>
                <a:ea typeface="Montserrat Bold"/>
                <a:cs typeface="Montserrat Bold"/>
                <a:sym typeface="Montserrat Bold"/>
              </a:defRPr>
            </a:lvl1pPr>
          </a:lstStyle>
          <a:p>
            <a:r>
              <a:t>Título de párrafo</a:t>
            </a:r>
          </a:p>
        </p:txBody>
      </p:sp>
      <p:sp>
        <p:nvSpPr>
          <p:cNvPr id="302" name="TextBox 2"/>
          <p:cNvSpPr txBox="1">
            <a:spLocks noGrp="1"/>
          </p:cNvSpPr>
          <p:nvPr>
            <p:ph type="body" sz="quarter" idx="22"/>
          </p:nvPr>
        </p:nvSpPr>
        <p:spPr>
          <a:xfrm>
            <a:off x="353892" y="2771530"/>
            <a:ext cx="5650110" cy="264161"/>
          </a:xfrm>
          <a:prstGeom prst="rect">
            <a:avLst/>
          </a:prstGeom>
        </p:spPr>
        <p:txBody>
          <a:bodyPr>
            <a:spAutoFit/>
          </a:bodyPr>
          <a:lstStyle>
            <a:lvl1pPr marL="0" indent="0" defTabSz="609630">
              <a:lnSpc>
                <a:spcPct val="80000"/>
              </a:lnSpc>
              <a:spcBef>
                <a:spcPts val="0"/>
              </a:spcBef>
              <a:buSzTx/>
              <a:buFontTx/>
              <a:buNone/>
              <a:defRPr sz="1333">
                <a:solidFill>
                  <a:schemeClr val="accent3"/>
                </a:solidFill>
                <a:latin typeface="Montserrat Regular"/>
                <a:ea typeface="Montserrat Regular"/>
                <a:cs typeface="Montserrat Regular"/>
                <a:sym typeface="Montserrat Regular"/>
              </a:defRPr>
            </a:lvl1pPr>
          </a:lstStyle>
          <a:p>
            <a:r>
              <a:t>Subtítulo</a:t>
            </a:r>
          </a:p>
        </p:txBody>
      </p:sp>
      <p:sp>
        <p:nvSpPr>
          <p:cNvPr id="303" name="TextBox 2"/>
          <p:cNvSpPr txBox="1">
            <a:spLocks noGrp="1"/>
          </p:cNvSpPr>
          <p:nvPr>
            <p:ph type="body" sz="quarter" idx="23"/>
          </p:nvPr>
        </p:nvSpPr>
        <p:spPr>
          <a:xfrm>
            <a:off x="353892" y="3259775"/>
            <a:ext cx="4988696" cy="4330673"/>
          </a:xfrm>
          <a:prstGeom prst="rect">
            <a:avLst/>
          </a:prstGeom>
        </p:spPr>
        <p:txBody>
          <a:bodyPr>
            <a:spAutoFit/>
          </a:bodyPr>
          <a:lstStyle>
            <a:lvl1pPr marL="0" indent="0" defTabSz="609630">
              <a:lnSpc>
                <a:spcPct val="120000"/>
              </a:lnSpc>
              <a:spcBef>
                <a:spcPts val="0"/>
              </a:spcBef>
              <a:buSzTx/>
              <a:buFontTx/>
              <a:buNone/>
              <a:defRPr sz="2100">
                <a:solidFill>
                  <a:schemeClr val="accent2">
                    <a:lumOff val="9019"/>
                  </a:schemeClr>
                </a:solidFill>
                <a:latin typeface="Open Sans Light"/>
                <a:ea typeface="Open Sans Light"/>
                <a:cs typeface="Open Sans Light"/>
                <a:sym typeface="Open Sans Light"/>
              </a:defRPr>
            </a:lvl1pPr>
          </a:lstStyle>
          <a:p>
            <a:pPr marL="0" indent="0" defTabSz="914400">
              <a:lnSpc>
                <a:spcPct val="120000"/>
              </a:lnSpc>
              <a:spcBef>
                <a:spcPts val="0"/>
              </a:spcBef>
              <a:buSzTx/>
              <a:buFontTx/>
              <a:buNone/>
              <a:defRPr sz="2100">
                <a:solidFill>
                  <a:schemeClr val="accent2">
                    <a:lumOff val="9019"/>
                  </a:schemeClr>
                </a:solidFill>
                <a:latin typeface="Open Sans Light"/>
                <a:ea typeface="Open Sans Light"/>
                <a:cs typeface="Open Sans Light"/>
                <a:sym typeface="Open Sans Light"/>
              </a:defRPr>
            </a:pPr>
            <a:r>
              <a:t>Lorem ipsum dolor sit amet, consectetuer adipiscing elit. Aenean commodo ligula eget dolor. Aenean massa. Cum sociis natoque penatibus et magnis dis parturient monte</a:t>
            </a:r>
          </a:p>
          <a:p>
            <a:pPr marL="0" indent="0" defTabSz="914400">
              <a:lnSpc>
                <a:spcPct val="120000"/>
              </a:lnSpc>
              <a:spcBef>
                <a:spcPts val="0"/>
              </a:spcBef>
              <a:buSzTx/>
              <a:buFontTx/>
              <a:buNone/>
              <a:defRPr sz="2100">
                <a:solidFill>
                  <a:schemeClr val="accent2">
                    <a:lumOff val="9019"/>
                  </a:schemeClr>
                </a:solidFill>
                <a:latin typeface="Open Sans Light"/>
                <a:ea typeface="Open Sans Light"/>
                <a:cs typeface="Open Sans Light"/>
                <a:sym typeface="Open Sans Light"/>
              </a:defRPr>
            </a:pPr>
            <a:endParaRPr/>
          </a:p>
          <a:p>
            <a:pPr marL="0" indent="0" defTabSz="914400">
              <a:lnSpc>
                <a:spcPct val="120000"/>
              </a:lnSpc>
              <a:spcBef>
                <a:spcPts val="0"/>
              </a:spcBef>
              <a:buSzTx/>
              <a:buFontTx/>
              <a:buNone/>
              <a:defRPr sz="2100">
                <a:solidFill>
                  <a:schemeClr val="accent2">
                    <a:lumOff val="9019"/>
                  </a:schemeClr>
                </a:solidFill>
                <a:latin typeface="Open Sans Light"/>
                <a:ea typeface="Open Sans Light"/>
                <a:cs typeface="Open Sans Light"/>
                <a:sym typeface="Open Sans Light"/>
              </a:defRPr>
            </a:pPr>
            <a:r>
              <a:t>Nascetur ridiculus mus. Donec quam felis, ultricies nec, pellentesque eu, pretium quis, sem. Nulla consequat massa quis enim. Donec pede justo, fringilla vel, aliquet nec, vulp</a:t>
            </a:r>
          </a:p>
        </p:txBody>
      </p:sp>
      <p:graphicFrame>
        <p:nvGraphicFramePr>
          <p:cNvPr id="304" name="Gráfica de barras 2D"/>
          <p:cNvGraphicFramePr/>
          <p:nvPr/>
        </p:nvGraphicFramePr>
        <p:xfrm>
          <a:off x="7024770" y="3884447"/>
          <a:ext cx="3825289" cy="23259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5" name="Gráfica de sectores 2D"/>
          <p:cNvGraphicFramePr/>
          <p:nvPr/>
        </p:nvGraphicFramePr>
        <p:xfrm>
          <a:off x="7222116" y="294928"/>
          <a:ext cx="3633557" cy="3633557"/>
        </p:xfrm>
        <a:graphic>
          <a:graphicData uri="http://schemas.openxmlformats.org/drawingml/2006/chart">
            <c:chart xmlns:c="http://schemas.openxmlformats.org/drawingml/2006/chart" xmlns:r="http://schemas.openxmlformats.org/officeDocument/2006/relationships" r:id="rId4"/>
          </a:graphicData>
        </a:graphic>
      </p:graphicFrame>
      <p:sp>
        <p:nvSpPr>
          <p:cNvPr id="306"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585033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Gráfico_02">
    <p:bg>
      <p:bgPr>
        <a:solidFill>
          <a:srgbClr val="F2F3F2"/>
        </a:solidFill>
        <a:effectLst/>
      </p:bgPr>
    </p:bg>
    <p:spTree>
      <p:nvGrpSpPr>
        <p:cNvPr id="1" name=""/>
        <p:cNvGrpSpPr/>
        <p:nvPr/>
      </p:nvGrpSpPr>
      <p:grpSpPr>
        <a:xfrm>
          <a:off x="0" y="0"/>
          <a:ext cx="0" cy="0"/>
          <a:chOff x="0" y="0"/>
          <a:chExt cx="0" cy="0"/>
        </a:xfrm>
      </p:grpSpPr>
      <p:pic>
        <p:nvPicPr>
          <p:cNvPr id="313"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graphicFrame>
        <p:nvGraphicFramePr>
          <p:cNvPr id="314" name="Gráfica de burbujas"/>
          <p:cNvGraphicFramePr/>
          <p:nvPr/>
        </p:nvGraphicFramePr>
        <p:xfrm>
          <a:off x="4209176" y="820526"/>
          <a:ext cx="7716667" cy="5216949"/>
        </p:xfrm>
        <a:graphic>
          <a:graphicData uri="http://schemas.openxmlformats.org/drawingml/2006/chart">
            <c:chart xmlns:c="http://schemas.openxmlformats.org/drawingml/2006/chart" xmlns:r="http://schemas.openxmlformats.org/officeDocument/2006/relationships" r:id="rId3"/>
          </a:graphicData>
        </a:graphic>
      </p:graphicFrame>
      <p:sp>
        <p:nvSpPr>
          <p:cNvPr id="315" name="TextBox 11"/>
          <p:cNvSpPr txBox="1">
            <a:spLocks noGrp="1"/>
          </p:cNvSpPr>
          <p:nvPr>
            <p:ph type="body" sz="quarter" idx="21"/>
          </p:nvPr>
        </p:nvSpPr>
        <p:spPr>
          <a:xfrm>
            <a:off x="341509" y="4701175"/>
            <a:ext cx="2491851" cy="797141"/>
          </a:xfrm>
          <a:prstGeom prst="rect">
            <a:avLst/>
          </a:prstGeom>
        </p:spPr>
        <p:txBody>
          <a:bodyPr>
            <a:spAutoFit/>
          </a:bodyPr>
          <a:lstStyle>
            <a:lvl1pPr marL="0" indent="0" defTabSz="240011">
              <a:lnSpc>
                <a:spcPts val="1400"/>
              </a:lnSpc>
              <a:spcBef>
                <a:spcPts val="0"/>
              </a:spcBef>
              <a:buSzTx/>
              <a:buFontTx/>
              <a:buNone/>
              <a:defRPr sz="933">
                <a:solidFill>
                  <a:srgbClr val="3F3F3F"/>
                </a:solidFill>
                <a:latin typeface="OpenSans"/>
                <a:ea typeface="OpenSans"/>
                <a:cs typeface="OpenSans"/>
                <a:sym typeface="OpenSans"/>
              </a:defRPr>
            </a:lvl1pPr>
          </a:lstStyle>
          <a:p>
            <a:r>
              <a:t>Lorem ipsum dolor sit amet, consectetur adipiscing elit, sed do eiusmod tempor incididunt ut labore et dolore consecteturLorem incididunt ut labore</a:t>
            </a:r>
          </a:p>
        </p:txBody>
      </p:sp>
      <p:sp>
        <p:nvSpPr>
          <p:cNvPr id="316" name="TextBox 2"/>
          <p:cNvSpPr txBox="1">
            <a:spLocks noGrp="1"/>
          </p:cNvSpPr>
          <p:nvPr>
            <p:ph type="body" sz="quarter" idx="22"/>
          </p:nvPr>
        </p:nvSpPr>
        <p:spPr>
          <a:xfrm>
            <a:off x="342603" y="4297014"/>
            <a:ext cx="2489663" cy="297582"/>
          </a:xfrm>
          <a:prstGeom prst="rect">
            <a:avLst/>
          </a:prstGeom>
        </p:spPr>
        <p:txBody>
          <a:bodyPr>
            <a:spAutoFit/>
          </a:bodyPr>
          <a:lstStyle>
            <a:lvl1pPr marL="0" indent="0" defTabSz="609630">
              <a:lnSpc>
                <a:spcPct val="80000"/>
              </a:lnSpc>
              <a:spcBef>
                <a:spcPts val="0"/>
              </a:spcBef>
              <a:buSzTx/>
              <a:buFontTx/>
              <a:buNone/>
              <a:defRPr sz="1667">
                <a:solidFill>
                  <a:schemeClr val="accent3"/>
                </a:solidFill>
                <a:latin typeface="Montserrat Bold"/>
                <a:ea typeface="Montserrat Bold"/>
                <a:cs typeface="Montserrat Bold"/>
                <a:sym typeface="Montserrat Bold"/>
              </a:defRPr>
            </a:lvl1pPr>
          </a:lstStyle>
          <a:p>
            <a:r>
              <a:t>Título de párrafo</a:t>
            </a:r>
          </a:p>
        </p:txBody>
      </p:sp>
      <p:sp>
        <p:nvSpPr>
          <p:cNvPr id="317"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177947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Imagen_azul">
    <p:bg>
      <p:bgPr>
        <a:solidFill>
          <a:schemeClr val="accent1"/>
        </a:solidFill>
        <a:effectLst/>
      </p:bgPr>
    </p:bg>
    <p:spTree>
      <p:nvGrpSpPr>
        <p:cNvPr id="1" name=""/>
        <p:cNvGrpSpPr/>
        <p:nvPr/>
      </p:nvGrpSpPr>
      <p:grpSpPr>
        <a:xfrm>
          <a:off x="0" y="0"/>
          <a:ext cx="0" cy="0"/>
          <a:chOff x="0" y="0"/>
          <a:chExt cx="0" cy="0"/>
        </a:xfrm>
      </p:grpSpPr>
      <p:sp>
        <p:nvSpPr>
          <p:cNvPr id="336" name="Picture Placeholder 2"/>
          <p:cNvSpPr>
            <a:spLocks noGrp="1"/>
          </p:cNvSpPr>
          <p:nvPr>
            <p:ph type="pic" idx="21"/>
          </p:nvPr>
        </p:nvSpPr>
        <p:spPr>
          <a:xfrm>
            <a:off x="0" y="-530"/>
            <a:ext cx="12192001" cy="6859060"/>
          </a:xfrm>
          <a:prstGeom prst="rect">
            <a:avLst/>
          </a:prstGeom>
        </p:spPr>
        <p:txBody>
          <a:bodyPr lIns="91439" rIns="91439"/>
          <a:lstStyle/>
          <a:p>
            <a:endParaRPr/>
          </a:p>
        </p:txBody>
      </p:sp>
      <p:sp>
        <p:nvSpPr>
          <p:cNvPr id="337" name="CLICK EDITAR: TÍTULO"/>
          <p:cNvSpPr txBox="1">
            <a:spLocks noGrp="1"/>
          </p:cNvSpPr>
          <p:nvPr>
            <p:ph type="title" hasCustomPrompt="1"/>
          </p:nvPr>
        </p:nvSpPr>
        <p:spPr>
          <a:xfrm>
            <a:off x="2706915" y="2954574"/>
            <a:ext cx="6778171" cy="1660051"/>
          </a:xfrm>
          <a:prstGeom prst="rect">
            <a:avLst/>
          </a:prstGeom>
        </p:spPr>
        <p:txBody>
          <a:bodyPr anchor="t">
            <a:normAutofit/>
          </a:bodyPr>
          <a:lstStyle>
            <a:lvl1pPr algn="ctr">
              <a:lnSpc>
                <a:spcPct val="110000"/>
              </a:lnSpc>
              <a:defRPr>
                <a:solidFill>
                  <a:schemeClr val="accent2">
                    <a:lumOff val="9019"/>
                  </a:schemeClr>
                </a:solidFill>
                <a:latin typeface="Montserrat Bold"/>
                <a:ea typeface="Montserrat Bold"/>
                <a:cs typeface="Montserrat Bold"/>
                <a:sym typeface="Montserrat Bold"/>
              </a:defRPr>
            </a:lvl1pPr>
          </a:lstStyle>
          <a:p>
            <a:r>
              <a:t>CLICK EDITAR: TÍTULO</a:t>
            </a:r>
          </a:p>
        </p:txBody>
      </p:sp>
      <p:sp>
        <p:nvSpPr>
          <p:cNvPr id="338"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527769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Imagen_rojo">
    <p:bg>
      <p:bgPr>
        <a:solidFill>
          <a:schemeClr val="accent3"/>
        </a:solidFill>
        <a:effectLst/>
      </p:bgPr>
    </p:bg>
    <p:spTree>
      <p:nvGrpSpPr>
        <p:cNvPr id="1" name=""/>
        <p:cNvGrpSpPr/>
        <p:nvPr/>
      </p:nvGrpSpPr>
      <p:grpSpPr>
        <a:xfrm>
          <a:off x="0" y="0"/>
          <a:ext cx="0" cy="0"/>
          <a:chOff x="0" y="0"/>
          <a:chExt cx="0" cy="0"/>
        </a:xfrm>
      </p:grpSpPr>
      <p:sp>
        <p:nvSpPr>
          <p:cNvPr id="345" name="Picture Placeholder 2"/>
          <p:cNvSpPr>
            <a:spLocks noGrp="1"/>
          </p:cNvSpPr>
          <p:nvPr>
            <p:ph type="pic" idx="21"/>
          </p:nvPr>
        </p:nvSpPr>
        <p:spPr>
          <a:xfrm>
            <a:off x="0" y="-530"/>
            <a:ext cx="12192001" cy="6859060"/>
          </a:xfrm>
          <a:prstGeom prst="rect">
            <a:avLst/>
          </a:prstGeom>
        </p:spPr>
        <p:txBody>
          <a:bodyPr lIns="91439" rIns="91439"/>
          <a:lstStyle/>
          <a:p>
            <a:endParaRPr/>
          </a:p>
        </p:txBody>
      </p:sp>
      <p:sp>
        <p:nvSpPr>
          <p:cNvPr id="346" name="CLICK EDITAR: TÍTULO"/>
          <p:cNvSpPr txBox="1">
            <a:spLocks noGrp="1"/>
          </p:cNvSpPr>
          <p:nvPr>
            <p:ph type="title" hasCustomPrompt="1"/>
          </p:nvPr>
        </p:nvSpPr>
        <p:spPr>
          <a:xfrm>
            <a:off x="2706915" y="2954574"/>
            <a:ext cx="6778171" cy="1660051"/>
          </a:xfrm>
          <a:prstGeom prst="rect">
            <a:avLst/>
          </a:prstGeom>
        </p:spPr>
        <p:txBody>
          <a:bodyPr anchor="t">
            <a:normAutofit/>
          </a:bodyPr>
          <a:lstStyle>
            <a:lvl1pPr algn="ctr">
              <a:lnSpc>
                <a:spcPct val="110000"/>
              </a:lnSpc>
              <a:defRPr>
                <a:solidFill>
                  <a:schemeClr val="accent2">
                    <a:lumOff val="9019"/>
                  </a:schemeClr>
                </a:solidFill>
                <a:latin typeface="Montserrat Bold"/>
                <a:ea typeface="Montserrat Bold"/>
                <a:cs typeface="Montserrat Bold"/>
                <a:sym typeface="Montserrat Bold"/>
              </a:defRPr>
            </a:lvl1pPr>
          </a:lstStyle>
          <a:p>
            <a:r>
              <a:t>CLICK EDITAR: TÍTULO</a:t>
            </a:r>
          </a:p>
        </p:txBody>
      </p:sp>
      <p:sp>
        <p:nvSpPr>
          <p:cNvPr id="347"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5400073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Imagen_gris">
    <p:bg>
      <p:bgPr>
        <a:solidFill>
          <a:schemeClr val="accent2"/>
        </a:solidFill>
        <a:effectLst/>
      </p:bgPr>
    </p:bg>
    <p:spTree>
      <p:nvGrpSpPr>
        <p:cNvPr id="1" name=""/>
        <p:cNvGrpSpPr/>
        <p:nvPr/>
      </p:nvGrpSpPr>
      <p:grpSpPr>
        <a:xfrm>
          <a:off x="0" y="0"/>
          <a:ext cx="0" cy="0"/>
          <a:chOff x="0" y="0"/>
          <a:chExt cx="0" cy="0"/>
        </a:xfrm>
      </p:grpSpPr>
      <p:sp>
        <p:nvSpPr>
          <p:cNvPr id="354" name="Picture Placeholder 2"/>
          <p:cNvSpPr>
            <a:spLocks noGrp="1"/>
          </p:cNvSpPr>
          <p:nvPr>
            <p:ph type="pic" idx="21"/>
          </p:nvPr>
        </p:nvSpPr>
        <p:spPr>
          <a:xfrm>
            <a:off x="0" y="-530"/>
            <a:ext cx="12192001" cy="6859060"/>
          </a:xfrm>
          <a:prstGeom prst="rect">
            <a:avLst/>
          </a:prstGeom>
        </p:spPr>
        <p:txBody>
          <a:bodyPr lIns="91439" rIns="91439"/>
          <a:lstStyle/>
          <a:p>
            <a:endParaRPr/>
          </a:p>
        </p:txBody>
      </p:sp>
      <p:sp>
        <p:nvSpPr>
          <p:cNvPr id="355" name="CLICK EDITAR: TÍTULO"/>
          <p:cNvSpPr txBox="1">
            <a:spLocks noGrp="1"/>
          </p:cNvSpPr>
          <p:nvPr>
            <p:ph type="title" hasCustomPrompt="1"/>
          </p:nvPr>
        </p:nvSpPr>
        <p:spPr>
          <a:xfrm>
            <a:off x="2706915" y="2954574"/>
            <a:ext cx="6778171" cy="1660051"/>
          </a:xfrm>
          <a:prstGeom prst="rect">
            <a:avLst/>
          </a:prstGeom>
        </p:spPr>
        <p:txBody>
          <a:bodyPr anchor="t">
            <a:normAutofit/>
          </a:bodyPr>
          <a:lstStyle>
            <a:lvl1pPr algn="ctr">
              <a:lnSpc>
                <a:spcPct val="110000"/>
              </a:lnSpc>
              <a:defRPr>
                <a:solidFill>
                  <a:schemeClr val="accent1"/>
                </a:solidFill>
                <a:latin typeface="Montserrat Bold"/>
                <a:ea typeface="Montserrat Bold"/>
                <a:cs typeface="Montserrat Bold"/>
                <a:sym typeface="Montserrat Bold"/>
              </a:defRPr>
            </a:lvl1pPr>
          </a:lstStyle>
          <a:p>
            <a:r>
              <a:t>CLICK EDITAR: TÍTULO</a:t>
            </a:r>
          </a:p>
        </p:txBody>
      </p:sp>
      <p:sp>
        <p:nvSpPr>
          <p:cNvPr id="356"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157721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Imagen_02">
    <p:bg>
      <p:bgPr>
        <a:solidFill>
          <a:schemeClr val="accent1"/>
        </a:solidFill>
        <a:effectLst/>
      </p:bgPr>
    </p:bg>
    <p:spTree>
      <p:nvGrpSpPr>
        <p:cNvPr id="1" name=""/>
        <p:cNvGrpSpPr/>
        <p:nvPr/>
      </p:nvGrpSpPr>
      <p:grpSpPr>
        <a:xfrm>
          <a:off x="0" y="0"/>
          <a:ext cx="0" cy="0"/>
          <a:chOff x="0" y="0"/>
          <a:chExt cx="0" cy="0"/>
        </a:xfrm>
      </p:grpSpPr>
      <p:sp>
        <p:nvSpPr>
          <p:cNvPr id="363" name="Picture Placeholder 2"/>
          <p:cNvSpPr>
            <a:spLocks noGrp="1"/>
          </p:cNvSpPr>
          <p:nvPr>
            <p:ph type="pic" idx="21"/>
          </p:nvPr>
        </p:nvSpPr>
        <p:spPr>
          <a:xfrm>
            <a:off x="0" y="-530"/>
            <a:ext cx="12192001" cy="6859060"/>
          </a:xfrm>
          <a:prstGeom prst="rect">
            <a:avLst/>
          </a:prstGeom>
        </p:spPr>
        <p:txBody>
          <a:bodyPr lIns="91439" rIns="91439"/>
          <a:lstStyle/>
          <a:p>
            <a:endParaRPr/>
          </a:p>
        </p:txBody>
      </p:sp>
      <p:sp>
        <p:nvSpPr>
          <p:cNvPr id="364" name="CLICK EDITAR: TÍTULO"/>
          <p:cNvSpPr txBox="1">
            <a:spLocks noGrp="1"/>
          </p:cNvSpPr>
          <p:nvPr>
            <p:ph type="title" hasCustomPrompt="1"/>
          </p:nvPr>
        </p:nvSpPr>
        <p:spPr>
          <a:xfrm>
            <a:off x="2706915" y="2954574"/>
            <a:ext cx="6778171" cy="1660051"/>
          </a:xfrm>
          <a:prstGeom prst="rect">
            <a:avLst/>
          </a:prstGeom>
        </p:spPr>
        <p:txBody>
          <a:bodyPr anchor="t">
            <a:normAutofit/>
          </a:bodyPr>
          <a:lstStyle>
            <a:lvl1pPr algn="ctr">
              <a:lnSpc>
                <a:spcPct val="110000"/>
              </a:lnSpc>
              <a:defRPr>
                <a:solidFill>
                  <a:schemeClr val="accent2">
                    <a:lumOff val="9019"/>
                  </a:schemeClr>
                </a:solidFill>
                <a:latin typeface="Montserrat Bold"/>
                <a:ea typeface="Montserrat Bold"/>
                <a:cs typeface="Montserrat Bold"/>
                <a:sym typeface="Montserrat Bold"/>
              </a:defRPr>
            </a:lvl1pPr>
          </a:lstStyle>
          <a:p>
            <a:r>
              <a:t>CLICK EDITAR: TÍTULO</a:t>
            </a:r>
          </a:p>
        </p:txBody>
      </p:sp>
      <p:grpSp>
        <p:nvGrpSpPr>
          <p:cNvPr id="367" name="Grupo"/>
          <p:cNvGrpSpPr/>
          <p:nvPr/>
        </p:nvGrpSpPr>
        <p:grpSpPr>
          <a:xfrm>
            <a:off x="-1999401" y="-1982752"/>
            <a:ext cx="5981817" cy="5981817"/>
            <a:chOff x="0" y="0"/>
            <a:chExt cx="8972723" cy="8972724"/>
          </a:xfrm>
        </p:grpSpPr>
        <p:sp>
          <p:nvSpPr>
            <p:cNvPr id="365" name="Rectangle 4"/>
            <p:cNvSpPr/>
            <p:nvPr/>
          </p:nvSpPr>
          <p:spPr>
            <a:xfrm rot="18900000">
              <a:off x="252373" y="2375676"/>
              <a:ext cx="8467978" cy="4221372"/>
            </a:xfrm>
            <a:prstGeom prst="rect">
              <a:avLst/>
            </a:prstGeom>
            <a:solidFill>
              <a:srgbClr val="F2F2F2">
                <a:alpha val="30000"/>
              </a:srgbClr>
            </a:solidFill>
            <a:ln w="12700" cap="flat">
              <a:noFill/>
              <a:miter lim="400000"/>
            </a:ln>
            <a:effectLst/>
          </p:spPr>
          <p:txBody>
            <a:bodyPr wrap="square" lIns="45719" tIns="45719" rIns="45719" bIns="45719" numCol="1" anchor="ctr">
              <a:noAutofit/>
            </a:bodyPr>
            <a:lstStyle/>
            <a:p>
              <a:pPr algn="ctr">
                <a:defRPr>
                  <a:solidFill>
                    <a:srgbClr val="3F3F3F"/>
                  </a:solidFill>
                </a:defRPr>
              </a:pPr>
              <a:endParaRPr sz="1200"/>
            </a:p>
          </p:txBody>
        </p:sp>
        <p:sp>
          <p:nvSpPr>
            <p:cNvPr id="366" name="Rectangle 4"/>
            <p:cNvSpPr/>
            <p:nvPr/>
          </p:nvSpPr>
          <p:spPr>
            <a:xfrm rot="18900000">
              <a:off x="808995" y="2468127"/>
              <a:ext cx="6809858" cy="3422504"/>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3F3F3F"/>
                  </a:solidFill>
                </a:defRPr>
              </a:pPr>
              <a:endParaRPr sz="1200"/>
            </a:p>
          </p:txBody>
        </p:sp>
      </p:grpSp>
      <p:grpSp>
        <p:nvGrpSpPr>
          <p:cNvPr id="370" name="Grupo"/>
          <p:cNvGrpSpPr/>
          <p:nvPr/>
        </p:nvGrpSpPr>
        <p:grpSpPr>
          <a:xfrm rot="5400000" flipH="1">
            <a:off x="8194466" y="2910982"/>
            <a:ext cx="5981817" cy="5981817"/>
            <a:chOff x="0" y="0"/>
            <a:chExt cx="8972723" cy="8972724"/>
          </a:xfrm>
        </p:grpSpPr>
        <p:sp>
          <p:nvSpPr>
            <p:cNvPr id="368" name="Rectangle 4"/>
            <p:cNvSpPr/>
            <p:nvPr/>
          </p:nvSpPr>
          <p:spPr>
            <a:xfrm rot="18900000">
              <a:off x="252373" y="2375676"/>
              <a:ext cx="8467978" cy="4221372"/>
            </a:xfrm>
            <a:prstGeom prst="rect">
              <a:avLst/>
            </a:prstGeom>
            <a:solidFill>
              <a:srgbClr val="F2F2F2">
                <a:alpha val="30000"/>
              </a:srgbClr>
            </a:solidFill>
            <a:ln w="12700" cap="flat">
              <a:noFill/>
              <a:miter lim="400000"/>
            </a:ln>
            <a:effectLst/>
          </p:spPr>
          <p:txBody>
            <a:bodyPr wrap="square" lIns="45719" tIns="45719" rIns="45719" bIns="45719" numCol="1" anchor="ctr">
              <a:noAutofit/>
            </a:bodyPr>
            <a:lstStyle/>
            <a:p>
              <a:pPr algn="ctr">
                <a:defRPr>
                  <a:solidFill>
                    <a:srgbClr val="3F3F3F"/>
                  </a:solidFill>
                </a:defRPr>
              </a:pPr>
              <a:endParaRPr sz="1200"/>
            </a:p>
          </p:txBody>
        </p:sp>
        <p:sp>
          <p:nvSpPr>
            <p:cNvPr id="369" name="Rectangle 4"/>
            <p:cNvSpPr/>
            <p:nvPr/>
          </p:nvSpPr>
          <p:spPr>
            <a:xfrm rot="18900000">
              <a:off x="808995" y="2468127"/>
              <a:ext cx="6809858" cy="3422504"/>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3F3F3F"/>
                  </a:solidFill>
                </a:defRPr>
              </a:pPr>
              <a:endParaRPr sz="1200"/>
            </a:p>
          </p:txBody>
        </p:sp>
      </p:grpSp>
      <p:sp>
        <p:nvSpPr>
          <p:cNvPr id="37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699634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Imagen_03">
    <p:spTree>
      <p:nvGrpSpPr>
        <p:cNvPr id="1" name=""/>
        <p:cNvGrpSpPr/>
        <p:nvPr/>
      </p:nvGrpSpPr>
      <p:grpSpPr>
        <a:xfrm>
          <a:off x="0" y="0"/>
          <a:ext cx="0" cy="0"/>
          <a:chOff x="0" y="0"/>
          <a:chExt cx="0" cy="0"/>
        </a:xfrm>
      </p:grpSpPr>
      <p:sp>
        <p:nvSpPr>
          <p:cNvPr id="378" name="Picture Placeholder 2"/>
          <p:cNvSpPr>
            <a:spLocks noGrp="1"/>
          </p:cNvSpPr>
          <p:nvPr>
            <p:ph type="pic" idx="21"/>
          </p:nvPr>
        </p:nvSpPr>
        <p:spPr>
          <a:xfrm>
            <a:off x="0" y="-530"/>
            <a:ext cx="12192001" cy="6859060"/>
          </a:xfrm>
          <a:prstGeom prst="rect">
            <a:avLst/>
          </a:prstGeom>
        </p:spPr>
        <p:txBody>
          <a:bodyPr lIns="91439" rIns="91439"/>
          <a:lstStyle/>
          <a:p>
            <a:endParaRPr/>
          </a:p>
        </p:txBody>
      </p:sp>
      <p:grpSp>
        <p:nvGrpSpPr>
          <p:cNvPr id="381" name="Grupo"/>
          <p:cNvGrpSpPr/>
          <p:nvPr/>
        </p:nvGrpSpPr>
        <p:grpSpPr>
          <a:xfrm rot="5400000" flipH="1">
            <a:off x="6271707" y="954356"/>
            <a:ext cx="8886710" cy="8886710"/>
            <a:chOff x="0" y="0"/>
            <a:chExt cx="13330063" cy="13330063"/>
          </a:xfrm>
        </p:grpSpPr>
        <p:sp>
          <p:nvSpPr>
            <p:cNvPr id="379" name="Rectangle 4"/>
            <p:cNvSpPr/>
            <p:nvPr/>
          </p:nvSpPr>
          <p:spPr>
            <a:xfrm rot="18900000">
              <a:off x="374931" y="3529353"/>
              <a:ext cx="12580202" cy="6271358"/>
            </a:xfrm>
            <a:prstGeom prst="rect">
              <a:avLst/>
            </a:prstGeom>
            <a:solidFill>
              <a:srgbClr val="F2F2F2">
                <a:alpha val="30000"/>
              </a:srgbClr>
            </a:solidFill>
            <a:ln w="12700" cap="flat">
              <a:noFill/>
              <a:miter lim="400000"/>
            </a:ln>
            <a:effectLst/>
          </p:spPr>
          <p:txBody>
            <a:bodyPr wrap="square" lIns="45719" tIns="45719" rIns="45719" bIns="45719" numCol="1" anchor="ctr">
              <a:noAutofit/>
            </a:bodyPr>
            <a:lstStyle/>
            <a:p>
              <a:pPr algn="ctr">
                <a:defRPr>
                  <a:solidFill>
                    <a:srgbClr val="3F3F3F"/>
                  </a:solidFill>
                </a:defRPr>
              </a:pPr>
              <a:endParaRPr sz="1200"/>
            </a:p>
          </p:txBody>
        </p:sp>
        <p:sp>
          <p:nvSpPr>
            <p:cNvPr id="380" name="Rectangle 4"/>
            <p:cNvSpPr/>
            <p:nvPr/>
          </p:nvSpPr>
          <p:spPr>
            <a:xfrm rot="18900000">
              <a:off x="592260" y="3107901"/>
              <a:ext cx="10116864" cy="5084542"/>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3F3F3F"/>
                  </a:solidFill>
                </a:defRPr>
              </a:pPr>
              <a:endParaRPr sz="1200"/>
            </a:p>
          </p:txBody>
        </p:sp>
      </p:grpSp>
      <p:sp>
        <p:nvSpPr>
          <p:cNvPr id="382" name="Click editar…"/>
          <p:cNvSpPr txBox="1">
            <a:spLocks noGrp="1"/>
          </p:cNvSpPr>
          <p:nvPr>
            <p:ph type="body" sz="quarter" idx="22"/>
          </p:nvPr>
        </p:nvSpPr>
        <p:spPr>
          <a:xfrm>
            <a:off x="4671181" y="4567685"/>
            <a:ext cx="6778171" cy="1660051"/>
          </a:xfrm>
          <a:prstGeom prst="rect">
            <a:avLst/>
          </a:prstGeom>
        </p:spPr>
        <p:txBody>
          <a:bodyPr>
            <a:normAutofit/>
          </a:bodyPr>
          <a:lstStyle>
            <a:lvl1pPr marL="0" indent="0" algn="r">
              <a:lnSpc>
                <a:spcPct val="110000"/>
              </a:lnSpc>
              <a:spcBef>
                <a:spcPts val="0"/>
              </a:spcBef>
              <a:buSzTx/>
              <a:buFontTx/>
              <a:buNone/>
              <a:defRPr sz="4500">
                <a:solidFill>
                  <a:srgbClr val="081D3F"/>
                </a:solidFill>
                <a:latin typeface="Montserrat Bold"/>
                <a:sym typeface="Montserrat Bold"/>
              </a:defRPr>
            </a:lvl1pPr>
          </a:lstStyle>
          <a:p>
            <a:pPr marL="0" indent="0" algn="r">
              <a:lnSpc>
                <a:spcPct val="110000"/>
              </a:lnSpc>
              <a:spcBef>
                <a:spcPts val="0"/>
              </a:spcBef>
              <a:buSzTx/>
              <a:buFontTx/>
              <a:buNone/>
              <a:defRPr sz="4500">
                <a:solidFill>
                  <a:srgbClr val="081D3F"/>
                </a:solidFill>
                <a:latin typeface="Montserrat Bold"/>
                <a:ea typeface="Montserrat Bold"/>
                <a:cs typeface="Montserrat Bold"/>
                <a:sym typeface="Montserrat Bold"/>
              </a:defRPr>
            </a:pPr>
            <a:r>
              <a:t>Click editar</a:t>
            </a:r>
          </a:p>
          <a:p>
            <a:pPr marL="0" indent="0" algn="r">
              <a:lnSpc>
                <a:spcPct val="110000"/>
              </a:lnSpc>
              <a:spcBef>
                <a:spcPts val="0"/>
              </a:spcBef>
              <a:buSzTx/>
              <a:buFontTx/>
              <a:buNone/>
              <a:defRPr sz="4500">
                <a:solidFill>
                  <a:srgbClr val="081D3F"/>
                </a:solidFill>
                <a:latin typeface="Montserrat Bold"/>
                <a:ea typeface="Montserrat Bold"/>
                <a:cs typeface="Montserrat Bold"/>
                <a:sym typeface="Montserrat Bold"/>
              </a:defRPr>
            </a:pPr>
            <a:r>
              <a:t>Título destacado</a:t>
            </a:r>
          </a:p>
        </p:txBody>
      </p:sp>
      <p:sp>
        <p:nvSpPr>
          <p:cNvPr id="383"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237346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Combinado_01">
    <p:bg>
      <p:bgPr>
        <a:solidFill>
          <a:srgbClr val="081D3F"/>
        </a:solidFill>
        <a:effectLst/>
      </p:bgPr>
    </p:bg>
    <p:spTree>
      <p:nvGrpSpPr>
        <p:cNvPr id="1" name=""/>
        <p:cNvGrpSpPr/>
        <p:nvPr/>
      </p:nvGrpSpPr>
      <p:grpSpPr>
        <a:xfrm>
          <a:off x="0" y="0"/>
          <a:ext cx="0" cy="0"/>
          <a:chOff x="0" y="0"/>
          <a:chExt cx="0" cy="0"/>
        </a:xfrm>
      </p:grpSpPr>
      <p:sp>
        <p:nvSpPr>
          <p:cNvPr id="402" name="Picture Placeholder 2"/>
          <p:cNvSpPr>
            <a:spLocks noGrp="1"/>
          </p:cNvSpPr>
          <p:nvPr>
            <p:ph type="pic" idx="21"/>
          </p:nvPr>
        </p:nvSpPr>
        <p:spPr>
          <a:xfrm>
            <a:off x="5791200" y="-530"/>
            <a:ext cx="6400800" cy="6859060"/>
          </a:xfrm>
          <a:prstGeom prst="rect">
            <a:avLst/>
          </a:prstGeom>
        </p:spPr>
        <p:txBody>
          <a:bodyPr lIns="91439" rIns="91439"/>
          <a:lstStyle/>
          <a:p>
            <a:endParaRPr/>
          </a:p>
        </p:txBody>
      </p:sp>
      <p:sp>
        <p:nvSpPr>
          <p:cNvPr id="403" name="TextBox 2"/>
          <p:cNvSpPr txBox="1">
            <a:spLocks noGrp="1"/>
          </p:cNvSpPr>
          <p:nvPr>
            <p:ph type="body" sz="quarter" idx="22"/>
          </p:nvPr>
        </p:nvSpPr>
        <p:spPr>
          <a:xfrm>
            <a:off x="353892" y="2503029"/>
            <a:ext cx="5650110" cy="453394"/>
          </a:xfrm>
          <a:prstGeom prst="rect">
            <a:avLst/>
          </a:prstGeom>
        </p:spPr>
        <p:txBody>
          <a:bodyPr>
            <a:spAutoFit/>
          </a:bodyPr>
          <a:lstStyle>
            <a:lvl1pPr marL="0" indent="0" defTabSz="609630">
              <a:lnSpc>
                <a:spcPct val="80000"/>
              </a:lnSpc>
              <a:spcBef>
                <a:spcPts val="0"/>
              </a:spcBef>
              <a:buSzTx/>
              <a:buFontTx/>
              <a:buNone/>
              <a:defRPr sz="2933">
                <a:solidFill>
                  <a:schemeClr val="accent3"/>
                </a:solidFill>
                <a:latin typeface="Montserrat Bold"/>
                <a:ea typeface="Montserrat Bold"/>
                <a:cs typeface="Montserrat Bold"/>
                <a:sym typeface="Montserrat Bold"/>
              </a:defRPr>
            </a:lvl1pPr>
          </a:lstStyle>
          <a:p>
            <a:r>
              <a:t>Título de párrafo</a:t>
            </a:r>
          </a:p>
        </p:txBody>
      </p:sp>
      <p:sp>
        <p:nvSpPr>
          <p:cNvPr id="404" name="TextBox 2"/>
          <p:cNvSpPr txBox="1">
            <a:spLocks noGrp="1"/>
          </p:cNvSpPr>
          <p:nvPr>
            <p:ph type="body" sz="quarter" idx="23"/>
          </p:nvPr>
        </p:nvSpPr>
        <p:spPr>
          <a:xfrm>
            <a:off x="353892" y="2999740"/>
            <a:ext cx="5650110" cy="264161"/>
          </a:xfrm>
          <a:prstGeom prst="rect">
            <a:avLst/>
          </a:prstGeom>
        </p:spPr>
        <p:txBody>
          <a:bodyPr>
            <a:spAutoFit/>
          </a:bodyPr>
          <a:lstStyle>
            <a:lvl1pPr marL="0" indent="0" defTabSz="609630">
              <a:lnSpc>
                <a:spcPct val="80000"/>
              </a:lnSpc>
              <a:spcBef>
                <a:spcPts val="0"/>
              </a:spcBef>
              <a:buSzTx/>
              <a:buFontTx/>
              <a:buNone/>
              <a:defRPr sz="1333">
                <a:solidFill>
                  <a:schemeClr val="accent3"/>
                </a:solidFill>
                <a:latin typeface="Montserrat Regular"/>
                <a:ea typeface="Montserrat Regular"/>
                <a:cs typeface="Montserrat Regular"/>
                <a:sym typeface="Montserrat Regular"/>
              </a:defRPr>
            </a:lvl1pPr>
          </a:lstStyle>
          <a:p>
            <a:r>
              <a:t>Subtítulo</a:t>
            </a:r>
          </a:p>
        </p:txBody>
      </p:sp>
      <p:pic>
        <p:nvPicPr>
          <p:cNvPr id="405"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pic>
        <p:nvPicPr>
          <p:cNvPr id="406" name="Imagen" descr="Imagen"/>
          <p:cNvPicPr>
            <a:picLocks noChangeAspect="1"/>
          </p:cNvPicPr>
          <p:nvPr/>
        </p:nvPicPr>
        <p:blipFill>
          <a:blip r:embed="rId3">
            <a:alphaModFix amt="14000"/>
          </a:blip>
          <a:stretch>
            <a:fillRect/>
          </a:stretch>
        </p:blipFill>
        <p:spPr>
          <a:xfrm>
            <a:off x="4159195" y="4507056"/>
            <a:ext cx="1226609" cy="2050701"/>
          </a:xfrm>
          <a:prstGeom prst="rect">
            <a:avLst/>
          </a:prstGeom>
          <a:ln w="12700">
            <a:miter lim="400000"/>
          </a:ln>
        </p:spPr>
      </p:pic>
      <p:sp>
        <p:nvSpPr>
          <p:cNvPr id="407" name="TextBox 2"/>
          <p:cNvSpPr txBox="1">
            <a:spLocks noGrp="1"/>
          </p:cNvSpPr>
          <p:nvPr>
            <p:ph type="body" sz="quarter" idx="24"/>
          </p:nvPr>
        </p:nvSpPr>
        <p:spPr>
          <a:xfrm>
            <a:off x="353892" y="3487985"/>
            <a:ext cx="4403437" cy="866987"/>
          </a:xfrm>
          <a:prstGeom prst="rect">
            <a:avLst/>
          </a:prstGeom>
        </p:spPr>
        <p:txBody>
          <a:bodyPr>
            <a:spAutoFit/>
          </a:bodyPr>
          <a:lstStyle>
            <a:lvl1pPr marL="0" indent="0" defTabSz="609630">
              <a:lnSpc>
                <a:spcPct val="120000"/>
              </a:lnSpc>
              <a:spcBef>
                <a:spcPts val="0"/>
              </a:spcBef>
              <a:buSzTx/>
              <a:buFontTx/>
              <a:buNone/>
              <a:defRPr sz="1400">
                <a:solidFill>
                  <a:schemeClr val="accent2">
                    <a:lumOff val="9019"/>
                  </a:schemeClr>
                </a:solidFill>
                <a:latin typeface="Open Sans Light"/>
                <a:ea typeface="Open Sans Light"/>
                <a:cs typeface="Open Sans Light"/>
                <a:sym typeface="Open Sans Light"/>
              </a:defRPr>
            </a:lvl1pPr>
          </a:lstStyle>
          <a:p>
            <a:r>
              <a:t>Lorem ipsum dolor sit amet, consectetuer adipiscing elit. Aenean commodo ligula eget dolor. Aenean massa. Cum sociis natoque penatibus</a:t>
            </a:r>
          </a:p>
        </p:txBody>
      </p:sp>
      <p:sp>
        <p:nvSpPr>
          <p:cNvPr id="408" name="Número de diapositiva"/>
          <p:cNvSpPr txBox="1">
            <a:spLocks noGrp="1"/>
          </p:cNvSpPr>
          <p:nvPr>
            <p:ph type="sldNum" sz="quarter" idx="2"/>
          </p:nvPr>
        </p:nvSpPr>
        <p:spPr>
          <a:xfrm>
            <a:off x="11425476" y="6132264"/>
            <a:ext cx="254235" cy="256545"/>
          </a:xfrm>
          <a:prstGeom prst="rect">
            <a:avLst/>
          </a:prstGeom>
        </p:spPr>
        <p:txBody>
          <a:bodyPr anchor="t"/>
          <a:lstStyle>
            <a:lvl1pPr>
              <a:defRPr sz="1067">
                <a:latin typeface="Graphik XXXCond Regular"/>
                <a:ea typeface="Graphik XXXCond Regular"/>
                <a:cs typeface="Graphik XXXCond Regular"/>
                <a:sym typeface="Graphik XXXCond Regular"/>
              </a:defRPr>
            </a:lvl1pPr>
          </a:lstStyle>
          <a:p>
            <a:fld id="{86CB4B4D-7CA3-9044-876B-883B54F8677D}" type="slidenum">
              <a:t>‹#›</a:t>
            </a:fld>
            <a:endParaRPr/>
          </a:p>
        </p:txBody>
      </p:sp>
    </p:spTree>
    <p:extLst>
      <p:ext uri="{BB962C8B-B14F-4D97-AF65-F5344CB8AC3E}">
        <p14:creationId xmlns:p14="http://schemas.microsoft.com/office/powerpoint/2010/main" val="139069159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Combinado_02">
    <p:spTree>
      <p:nvGrpSpPr>
        <p:cNvPr id="1" name=""/>
        <p:cNvGrpSpPr/>
        <p:nvPr/>
      </p:nvGrpSpPr>
      <p:grpSpPr>
        <a:xfrm>
          <a:off x="0" y="0"/>
          <a:ext cx="0" cy="0"/>
          <a:chOff x="0" y="0"/>
          <a:chExt cx="0" cy="0"/>
        </a:xfrm>
      </p:grpSpPr>
      <p:sp>
        <p:nvSpPr>
          <p:cNvPr id="415" name="Picture Placeholder 2"/>
          <p:cNvSpPr>
            <a:spLocks noGrp="1"/>
          </p:cNvSpPr>
          <p:nvPr>
            <p:ph type="pic" idx="21"/>
          </p:nvPr>
        </p:nvSpPr>
        <p:spPr>
          <a:xfrm>
            <a:off x="-558491" y="-351496"/>
            <a:ext cx="6201259" cy="7229277"/>
          </a:xfrm>
          <a:prstGeom prst="rect">
            <a:avLst/>
          </a:prstGeom>
        </p:spPr>
        <p:txBody>
          <a:bodyPr lIns="91439" rIns="91439"/>
          <a:lstStyle/>
          <a:p>
            <a:endParaRPr/>
          </a:p>
        </p:txBody>
      </p:sp>
      <p:graphicFrame>
        <p:nvGraphicFramePr>
          <p:cNvPr id="416" name="Gráfica de columnas 2D"/>
          <p:cNvGraphicFramePr/>
          <p:nvPr/>
        </p:nvGraphicFramePr>
        <p:xfrm>
          <a:off x="6479501" y="3074780"/>
          <a:ext cx="4990366" cy="3248440"/>
        </p:xfrm>
        <a:graphic>
          <a:graphicData uri="http://schemas.openxmlformats.org/drawingml/2006/chart">
            <c:chart xmlns:c="http://schemas.openxmlformats.org/drawingml/2006/chart" xmlns:r="http://schemas.openxmlformats.org/officeDocument/2006/relationships" r:id="rId2"/>
          </a:graphicData>
        </a:graphic>
      </p:graphicFrame>
      <p:sp>
        <p:nvSpPr>
          <p:cNvPr id="417" name="TextBox 2"/>
          <p:cNvSpPr txBox="1">
            <a:spLocks noGrp="1"/>
          </p:cNvSpPr>
          <p:nvPr>
            <p:ph type="body" sz="quarter" idx="22"/>
          </p:nvPr>
        </p:nvSpPr>
        <p:spPr>
          <a:xfrm>
            <a:off x="6839359" y="1397108"/>
            <a:ext cx="3170016" cy="1011687"/>
          </a:xfrm>
          <a:prstGeom prst="rect">
            <a:avLst/>
          </a:prstGeom>
        </p:spPr>
        <p:txBody>
          <a:bodyPr>
            <a:spAutoFit/>
          </a:bodyPr>
          <a:lstStyle>
            <a:lvl1pPr marL="0" indent="0" defTabSz="609630">
              <a:lnSpc>
                <a:spcPct val="120000"/>
              </a:lnSpc>
              <a:spcBef>
                <a:spcPts val="0"/>
              </a:spcBef>
              <a:buSzTx/>
              <a:buFontTx/>
              <a:buNone/>
              <a:defRPr sz="1267">
                <a:solidFill>
                  <a:srgbClr val="081D3F"/>
                </a:solidFill>
                <a:latin typeface="Open Sans Light"/>
                <a:ea typeface="Open Sans Light"/>
                <a:cs typeface="Open Sans Light"/>
                <a:sym typeface="Open Sans Light"/>
              </a:defRPr>
            </a:lvl1pPr>
          </a:lstStyle>
          <a:p>
            <a:r>
              <a:t>Lorem ipsum dolor sit amet, consectetuer adipiscing elit. Aenean commodo ligula eget dolor. Aenean massa. Cum sociis natoque penatibus</a:t>
            </a:r>
          </a:p>
        </p:txBody>
      </p:sp>
      <p:sp>
        <p:nvSpPr>
          <p:cNvPr id="418" name="Título destacado"/>
          <p:cNvSpPr txBox="1">
            <a:spLocks noGrp="1"/>
          </p:cNvSpPr>
          <p:nvPr>
            <p:ph type="body" sz="quarter" idx="23"/>
          </p:nvPr>
        </p:nvSpPr>
        <p:spPr>
          <a:xfrm>
            <a:off x="6855582" y="943951"/>
            <a:ext cx="2329731" cy="383767"/>
          </a:xfrm>
          <a:prstGeom prst="rect">
            <a:avLst/>
          </a:prstGeom>
        </p:spPr>
        <p:txBody>
          <a:bodyPr>
            <a:normAutofit/>
          </a:bodyPr>
          <a:lstStyle>
            <a:lvl1pPr marL="0" indent="0">
              <a:lnSpc>
                <a:spcPct val="110000"/>
              </a:lnSpc>
              <a:spcBef>
                <a:spcPts val="0"/>
              </a:spcBef>
              <a:buSzTx/>
              <a:buFontTx/>
              <a:buNone/>
              <a:defRPr sz="1667">
                <a:solidFill>
                  <a:srgbClr val="081D3F"/>
                </a:solidFill>
                <a:latin typeface="Montserrat Bold"/>
                <a:ea typeface="Montserrat Bold"/>
                <a:cs typeface="Montserrat Bold"/>
                <a:sym typeface="Montserrat Bold"/>
              </a:defRPr>
            </a:lvl1pPr>
          </a:lstStyle>
          <a:p>
            <a:r>
              <a:t>Título destacado</a:t>
            </a:r>
          </a:p>
        </p:txBody>
      </p:sp>
      <p:sp>
        <p:nvSpPr>
          <p:cNvPr id="419" name="Número de diapositiva"/>
          <p:cNvSpPr txBox="1">
            <a:spLocks noGrp="1"/>
          </p:cNvSpPr>
          <p:nvPr>
            <p:ph type="sldNum" sz="quarter" idx="2"/>
          </p:nvPr>
        </p:nvSpPr>
        <p:spPr>
          <a:xfrm>
            <a:off x="11425476" y="6132264"/>
            <a:ext cx="254235" cy="256545"/>
          </a:xfrm>
          <a:prstGeom prst="rect">
            <a:avLst/>
          </a:prstGeom>
        </p:spPr>
        <p:txBody>
          <a:bodyPr anchor="t"/>
          <a:lstStyle>
            <a:lvl1pPr>
              <a:defRPr sz="1067">
                <a:latin typeface="Graphik XXXCond Regular"/>
                <a:ea typeface="Graphik XXXCond Regular"/>
                <a:cs typeface="Graphik XXXCond Regular"/>
                <a:sym typeface="Graphik XXXCond Regular"/>
              </a:defRPr>
            </a:lvl1pPr>
          </a:lstStyle>
          <a:p>
            <a:fld id="{86CB4B4D-7CA3-9044-876B-883B54F8677D}" type="slidenum">
              <a:t>‹#›</a:t>
            </a:fld>
            <a:endParaRPr/>
          </a:p>
        </p:txBody>
      </p:sp>
    </p:spTree>
    <p:extLst>
      <p:ext uri="{BB962C8B-B14F-4D97-AF65-F5344CB8AC3E}">
        <p14:creationId xmlns:p14="http://schemas.microsoft.com/office/powerpoint/2010/main" val="335470951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Combinado_04">
    <p:spTree>
      <p:nvGrpSpPr>
        <p:cNvPr id="1" name=""/>
        <p:cNvGrpSpPr/>
        <p:nvPr/>
      </p:nvGrpSpPr>
      <p:grpSpPr>
        <a:xfrm>
          <a:off x="0" y="0"/>
          <a:ext cx="0" cy="0"/>
          <a:chOff x="0" y="0"/>
          <a:chExt cx="0" cy="0"/>
        </a:xfrm>
      </p:grpSpPr>
      <p:sp>
        <p:nvSpPr>
          <p:cNvPr id="455" name="Número de diapositiva"/>
          <p:cNvSpPr txBox="1">
            <a:spLocks noGrp="1"/>
          </p:cNvSpPr>
          <p:nvPr>
            <p:ph type="sldNum" sz="quarter" idx="2"/>
          </p:nvPr>
        </p:nvSpPr>
        <p:spPr>
          <a:xfrm>
            <a:off x="11425476" y="6132264"/>
            <a:ext cx="254235" cy="256545"/>
          </a:xfrm>
          <a:prstGeom prst="rect">
            <a:avLst/>
          </a:prstGeom>
        </p:spPr>
        <p:txBody>
          <a:bodyPr anchor="t"/>
          <a:lstStyle>
            <a:lvl1pPr>
              <a:defRPr sz="1067">
                <a:latin typeface="Graphik XXXCond Regular"/>
                <a:ea typeface="Graphik XXXCond Regular"/>
                <a:cs typeface="Graphik XXXCond Regular"/>
                <a:sym typeface="Graphik XXXCond Regular"/>
              </a:defRPr>
            </a:lvl1pPr>
          </a:lstStyle>
          <a:p>
            <a:fld id="{86CB4B4D-7CA3-9044-876B-883B54F8677D}" type="slidenum">
              <a:t>‹#›</a:t>
            </a:fld>
            <a:endParaRPr/>
          </a:p>
        </p:txBody>
      </p:sp>
      <p:sp>
        <p:nvSpPr>
          <p:cNvPr id="456" name="Straight Connector 5"/>
          <p:cNvSpPr/>
          <p:nvPr/>
        </p:nvSpPr>
        <p:spPr>
          <a:xfrm flipV="1">
            <a:off x="11712221" y="6234856"/>
            <a:ext cx="479779" cy="10260"/>
          </a:xfrm>
          <a:prstGeom prst="line">
            <a:avLst/>
          </a:prstGeom>
          <a:ln w="15875">
            <a:solidFill>
              <a:schemeClr val="accent1"/>
            </a:solidFill>
            <a:miter/>
          </a:ln>
        </p:spPr>
        <p:txBody>
          <a:bodyPr lIns="30479" rIns="30479"/>
          <a:lstStyle/>
          <a:p>
            <a:endParaRPr sz="1200"/>
          </a:p>
        </p:txBody>
      </p:sp>
      <p:sp>
        <p:nvSpPr>
          <p:cNvPr id="457" name="Picture Placeholder 2"/>
          <p:cNvSpPr>
            <a:spLocks noGrp="1"/>
          </p:cNvSpPr>
          <p:nvPr>
            <p:ph type="pic" sz="half" idx="21"/>
          </p:nvPr>
        </p:nvSpPr>
        <p:spPr>
          <a:xfrm>
            <a:off x="4769495" y="-529"/>
            <a:ext cx="3971483" cy="6859057"/>
          </a:xfrm>
          <a:prstGeom prst="rect">
            <a:avLst/>
          </a:prstGeom>
        </p:spPr>
        <p:txBody>
          <a:bodyPr lIns="91439" rIns="91439"/>
          <a:lstStyle/>
          <a:p>
            <a:endParaRPr/>
          </a:p>
        </p:txBody>
      </p:sp>
      <p:sp>
        <p:nvSpPr>
          <p:cNvPr id="458" name="Picture Placeholder 2"/>
          <p:cNvSpPr>
            <a:spLocks noGrp="1"/>
          </p:cNvSpPr>
          <p:nvPr>
            <p:ph type="pic" sz="quarter" idx="22"/>
          </p:nvPr>
        </p:nvSpPr>
        <p:spPr>
          <a:xfrm>
            <a:off x="8858762" y="3471862"/>
            <a:ext cx="3395882" cy="3386667"/>
          </a:xfrm>
          <a:prstGeom prst="rect">
            <a:avLst/>
          </a:prstGeom>
        </p:spPr>
        <p:txBody>
          <a:bodyPr lIns="91439" rIns="91439"/>
          <a:lstStyle/>
          <a:p>
            <a:endParaRPr/>
          </a:p>
        </p:txBody>
      </p:sp>
      <p:pic>
        <p:nvPicPr>
          <p:cNvPr id="459"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460" name="Picture Placeholder 2"/>
          <p:cNvSpPr>
            <a:spLocks noGrp="1"/>
          </p:cNvSpPr>
          <p:nvPr>
            <p:ph type="pic" sz="quarter" idx="23"/>
          </p:nvPr>
        </p:nvSpPr>
        <p:spPr>
          <a:xfrm>
            <a:off x="8858762" y="-16405"/>
            <a:ext cx="3395882" cy="3386667"/>
          </a:xfrm>
          <a:prstGeom prst="rect">
            <a:avLst/>
          </a:prstGeom>
        </p:spPr>
        <p:txBody>
          <a:bodyPr lIns="91439" rIns="91439"/>
          <a:lstStyle/>
          <a:p>
            <a:endParaRPr/>
          </a:p>
        </p:txBody>
      </p:sp>
      <p:sp>
        <p:nvSpPr>
          <p:cNvPr id="461" name="TextBox 2"/>
          <p:cNvSpPr txBox="1">
            <a:spLocks noGrp="1"/>
          </p:cNvSpPr>
          <p:nvPr>
            <p:ph type="body" sz="quarter" idx="24"/>
          </p:nvPr>
        </p:nvSpPr>
        <p:spPr>
          <a:xfrm>
            <a:off x="353892" y="2980831"/>
            <a:ext cx="5650110" cy="453394"/>
          </a:xfrm>
          <a:prstGeom prst="rect">
            <a:avLst/>
          </a:prstGeom>
        </p:spPr>
        <p:txBody>
          <a:bodyPr>
            <a:spAutoFit/>
          </a:bodyPr>
          <a:lstStyle>
            <a:lvl1pPr marL="0" indent="0" defTabSz="609630">
              <a:lnSpc>
                <a:spcPct val="80000"/>
              </a:lnSpc>
              <a:spcBef>
                <a:spcPts val="0"/>
              </a:spcBef>
              <a:buSzTx/>
              <a:buFontTx/>
              <a:buNone/>
              <a:defRPr sz="2933">
                <a:solidFill>
                  <a:schemeClr val="accent3"/>
                </a:solidFill>
                <a:latin typeface="Montserrat Bold"/>
                <a:ea typeface="Montserrat Bold"/>
                <a:cs typeface="Montserrat Bold"/>
                <a:sym typeface="Montserrat Bold"/>
              </a:defRPr>
            </a:lvl1pPr>
          </a:lstStyle>
          <a:p>
            <a:r>
              <a:t>Título de párrafo</a:t>
            </a:r>
          </a:p>
        </p:txBody>
      </p:sp>
      <p:sp>
        <p:nvSpPr>
          <p:cNvPr id="462" name="TextBox 2"/>
          <p:cNvSpPr txBox="1">
            <a:spLocks noGrp="1"/>
          </p:cNvSpPr>
          <p:nvPr>
            <p:ph type="body" sz="quarter" idx="25"/>
          </p:nvPr>
        </p:nvSpPr>
        <p:spPr>
          <a:xfrm>
            <a:off x="353892" y="3587609"/>
            <a:ext cx="5650110" cy="264161"/>
          </a:xfrm>
          <a:prstGeom prst="rect">
            <a:avLst/>
          </a:prstGeom>
        </p:spPr>
        <p:txBody>
          <a:bodyPr>
            <a:spAutoFit/>
          </a:bodyPr>
          <a:lstStyle>
            <a:lvl1pPr marL="0" indent="0" defTabSz="609630">
              <a:lnSpc>
                <a:spcPct val="80000"/>
              </a:lnSpc>
              <a:spcBef>
                <a:spcPts val="0"/>
              </a:spcBef>
              <a:buSzTx/>
              <a:buFontTx/>
              <a:buNone/>
              <a:defRPr sz="1333">
                <a:solidFill>
                  <a:schemeClr val="accent3"/>
                </a:solidFill>
                <a:latin typeface="Montserrat Regular"/>
                <a:ea typeface="Montserrat Regular"/>
                <a:cs typeface="Montserrat Regular"/>
                <a:sym typeface="Montserrat Regular"/>
              </a:defRPr>
            </a:lvl1pPr>
          </a:lstStyle>
          <a:p>
            <a:r>
              <a:t>Subtítulo</a:t>
            </a:r>
          </a:p>
        </p:txBody>
      </p:sp>
    </p:spTree>
    <p:extLst>
      <p:ext uri="{BB962C8B-B14F-4D97-AF65-F5344CB8AC3E}">
        <p14:creationId xmlns:p14="http://schemas.microsoft.com/office/powerpoint/2010/main" val="27903317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BBAC-D0EC-1214-12BF-0316295E0C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7E9B351-9F2E-7F64-B658-ABEBA608AE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9081F7-2A7B-27F9-3B12-2D47A38C1001}"/>
              </a:ext>
            </a:extLst>
          </p:cNvPr>
          <p:cNvSpPr>
            <a:spLocks noGrp="1"/>
          </p:cNvSpPr>
          <p:nvPr>
            <p:ph type="dt" sz="half" idx="10"/>
          </p:nvPr>
        </p:nvSpPr>
        <p:spPr/>
        <p:txBody>
          <a:bodyPr/>
          <a:lstStyle/>
          <a:p>
            <a:fld id="{C9C9B35F-1724-43ED-B11E-D2CAE4313624}" type="datetimeFigureOut">
              <a:rPr lang="en-GB" smtClean="0"/>
              <a:t>05/07/2023</a:t>
            </a:fld>
            <a:endParaRPr lang="en-GB"/>
          </a:p>
        </p:txBody>
      </p:sp>
      <p:sp>
        <p:nvSpPr>
          <p:cNvPr id="5" name="Footer Placeholder 4">
            <a:extLst>
              <a:ext uri="{FF2B5EF4-FFF2-40B4-BE49-F238E27FC236}">
                <a16:creationId xmlns:a16="http://schemas.microsoft.com/office/drawing/2014/main" id="{1436B0BD-3BAE-85CB-4690-018B0639AA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45E3FB-8F3C-D8DE-BCEE-D9FF3EF8CF14}"/>
              </a:ext>
            </a:extLst>
          </p:cNvPr>
          <p:cNvSpPr>
            <a:spLocks noGrp="1"/>
          </p:cNvSpPr>
          <p:nvPr>
            <p:ph type="sldNum" sz="quarter" idx="12"/>
          </p:nvPr>
        </p:nvSpPr>
        <p:spPr/>
        <p:txBody>
          <a:bodyPr/>
          <a:lstStyle/>
          <a:p>
            <a:fld id="{A4A89E23-2BBA-45D0-8A78-CBC2C0DB7CB9}" type="slidenum">
              <a:rPr lang="en-GB" smtClean="0"/>
              <a:t>‹#›</a:t>
            </a:fld>
            <a:endParaRPr lang="en-GB"/>
          </a:p>
        </p:txBody>
      </p:sp>
    </p:spTree>
    <p:extLst>
      <p:ext uri="{BB962C8B-B14F-4D97-AF65-F5344CB8AC3E}">
        <p14:creationId xmlns:p14="http://schemas.microsoft.com/office/powerpoint/2010/main" val="39285308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Combinado_05">
    <p:spTree>
      <p:nvGrpSpPr>
        <p:cNvPr id="1" name=""/>
        <p:cNvGrpSpPr/>
        <p:nvPr/>
      </p:nvGrpSpPr>
      <p:grpSpPr>
        <a:xfrm>
          <a:off x="0" y="0"/>
          <a:ext cx="0" cy="0"/>
          <a:chOff x="0" y="0"/>
          <a:chExt cx="0" cy="0"/>
        </a:xfrm>
      </p:grpSpPr>
      <p:sp>
        <p:nvSpPr>
          <p:cNvPr id="469" name="Lorem ipsum dolor sit amet, consectetuer adipiscing elit. Aenean commodo ligula eget dolor. Aenean massa. Cum sociis natoque penatibus et"/>
          <p:cNvSpPr txBox="1">
            <a:spLocks noGrp="1"/>
          </p:cNvSpPr>
          <p:nvPr>
            <p:ph type="body" sz="quarter" idx="21"/>
          </p:nvPr>
        </p:nvSpPr>
        <p:spPr>
          <a:xfrm>
            <a:off x="330554" y="4514944"/>
            <a:ext cx="2844821" cy="866584"/>
          </a:xfrm>
          <a:prstGeom prst="rect">
            <a:avLst/>
          </a:prstGeom>
        </p:spPr>
        <p:txBody>
          <a:bodyPr>
            <a:spAutoFit/>
          </a:bodyPr>
          <a:lstStyle>
            <a:lvl1pPr marL="0" indent="0" defTabSz="304815">
              <a:lnSpc>
                <a:spcPct val="120000"/>
              </a:lnSpc>
              <a:spcBef>
                <a:spcPts val="267"/>
              </a:spcBef>
              <a:buSzTx/>
              <a:buFontTx/>
              <a:buNone/>
              <a:defRPr sz="1067">
                <a:solidFill>
                  <a:srgbClr val="081D3F"/>
                </a:solidFill>
                <a:latin typeface="Open Sans Light"/>
                <a:ea typeface="Open Sans Light"/>
                <a:cs typeface="Open Sans Light"/>
                <a:sym typeface="Open Sans Light"/>
              </a:defRPr>
            </a:lvl1pPr>
          </a:lstStyle>
          <a:p>
            <a:r>
              <a:t>Lorem ipsum dolor sit amet, consectetuer adipiscing elit. Aenean commodo ligula eget dolor. Aenean massa. Cum sociis natoque penatibus et</a:t>
            </a:r>
          </a:p>
        </p:txBody>
      </p:sp>
      <p:sp>
        <p:nvSpPr>
          <p:cNvPr id="470" name="TextBox 2"/>
          <p:cNvSpPr txBox="1">
            <a:spLocks noGrp="1"/>
          </p:cNvSpPr>
          <p:nvPr>
            <p:ph type="body" sz="quarter" idx="22"/>
          </p:nvPr>
        </p:nvSpPr>
        <p:spPr>
          <a:xfrm>
            <a:off x="353892" y="4103970"/>
            <a:ext cx="2489663" cy="313932"/>
          </a:xfrm>
          <a:prstGeom prst="rect">
            <a:avLst/>
          </a:prstGeom>
        </p:spPr>
        <p:txBody>
          <a:bodyPr>
            <a:spAutoFit/>
          </a:bodyPr>
          <a:lstStyle>
            <a:lvl1pPr marL="0" indent="0" defTabSz="609630">
              <a:lnSpc>
                <a:spcPct val="80000"/>
              </a:lnSpc>
              <a:spcBef>
                <a:spcPts val="0"/>
              </a:spcBef>
              <a:buSzTx/>
              <a:buFontTx/>
              <a:buNone/>
              <a:defRPr sz="1800">
                <a:solidFill>
                  <a:schemeClr val="accent3"/>
                </a:solidFill>
                <a:latin typeface="Montserrat Bold"/>
                <a:ea typeface="Montserrat Bold"/>
                <a:cs typeface="Montserrat Bold"/>
                <a:sym typeface="Montserrat Bold"/>
              </a:defRPr>
            </a:lvl1pPr>
          </a:lstStyle>
          <a:p>
            <a:r>
              <a:t>Título de párrafo</a:t>
            </a:r>
          </a:p>
        </p:txBody>
      </p:sp>
      <p:pic>
        <p:nvPicPr>
          <p:cNvPr id="471"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472" name="Lorem ipsum dolor sit amet, consectetuer adipiscing elit. Aenean commodo ligula eget dolor. Aenean massa. Cum sociis natoque penatibus et."/>
          <p:cNvSpPr txBox="1">
            <a:spLocks noGrp="1"/>
          </p:cNvSpPr>
          <p:nvPr>
            <p:ph type="body" sz="quarter" idx="23"/>
          </p:nvPr>
        </p:nvSpPr>
        <p:spPr>
          <a:xfrm>
            <a:off x="8943976" y="4514944"/>
            <a:ext cx="2844820" cy="866584"/>
          </a:xfrm>
          <a:prstGeom prst="rect">
            <a:avLst/>
          </a:prstGeom>
        </p:spPr>
        <p:txBody>
          <a:bodyPr>
            <a:spAutoFit/>
          </a:bodyPr>
          <a:lstStyle>
            <a:lvl1pPr marL="0" indent="0" defTabSz="304815">
              <a:lnSpc>
                <a:spcPct val="120000"/>
              </a:lnSpc>
              <a:spcBef>
                <a:spcPts val="267"/>
              </a:spcBef>
              <a:buSzTx/>
              <a:buFontTx/>
              <a:buNone/>
              <a:defRPr sz="1067">
                <a:solidFill>
                  <a:srgbClr val="081D3F"/>
                </a:solidFill>
                <a:latin typeface="Open Sans Light"/>
                <a:ea typeface="Open Sans Light"/>
                <a:cs typeface="Open Sans Light"/>
                <a:sym typeface="Open Sans Light"/>
              </a:defRPr>
            </a:lvl1pPr>
          </a:lstStyle>
          <a:p>
            <a:r>
              <a:t>Lorem ipsum dolor sit amet, consectetuer adipiscing elit. Aenean commodo ligula eget dolor. Aenean massa. Cum sociis natoque penatibus et.</a:t>
            </a:r>
          </a:p>
        </p:txBody>
      </p:sp>
      <p:sp>
        <p:nvSpPr>
          <p:cNvPr id="473" name="TextBox 2"/>
          <p:cNvSpPr txBox="1">
            <a:spLocks noGrp="1"/>
          </p:cNvSpPr>
          <p:nvPr>
            <p:ph type="body" sz="quarter" idx="24"/>
          </p:nvPr>
        </p:nvSpPr>
        <p:spPr>
          <a:xfrm>
            <a:off x="8967314" y="4103970"/>
            <a:ext cx="2489663" cy="313932"/>
          </a:xfrm>
          <a:prstGeom prst="rect">
            <a:avLst/>
          </a:prstGeom>
        </p:spPr>
        <p:txBody>
          <a:bodyPr>
            <a:spAutoFit/>
          </a:bodyPr>
          <a:lstStyle>
            <a:lvl1pPr marL="0" indent="0" defTabSz="609630">
              <a:lnSpc>
                <a:spcPct val="80000"/>
              </a:lnSpc>
              <a:spcBef>
                <a:spcPts val="0"/>
              </a:spcBef>
              <a:buSzTx/>
              <a:buFontTx/>
              <a:buNone/>
              <a:defRPr sz="1800">
                <a:solidFill>
                  <a:schemeClr val="accent3"/>
                </a:solidFill>
                <a:latin typeface="Montserrat Bold"/>
                <a:ea typeface="Montserrat Bold"/>
                <a:cs typeface="Montserrat Bold"/>
                <a:sym typeface="Montserrat Bold"/>
              </a:defRPr>
            </a:lvl1pPr>
          </a:lstStyle>
          <a:p>
            <a:r>
              <a:t>Título de párrafo</a:t>
            </a:r>
          </a:p>
        </p:txBody>
      </p:sp>
      <p:sp>
        <p:nvSpPr>
          <p:cNvPr id="474" name="Lorem ipsum dolor sit amet, consectetuer adipiscing elit. Aenean commodo ligula eget dolor. Aenean massa."/>
          <p:cNvSpPr txBox="1">
            <a:spLocks noGrp="1"/>
          </p:cNvSpPr>
          <p:nvPr>
            <p:ph type="body" sz="quarter" idx="25"/>
          </p:nvPr>
        </p:nvSpPr>
        <p:spPr>
          <a:xfrm>
            <a:off x="4637265" y="4514944"/>
            <a:ext cx="2844820" cy="694267"/>
          </a:xfrm>
          <a:prstGeom prst="rect">
            <a:avLst/>
          </a:prstGeom>
        </p:spPr>
        <p:txBody>
          <a:bodyPr>
            <a:spAutoFit/>
          </a:bodyPr>
          <a:lstStyle>
            <a:lvl1pPr marL="0" indent="0" defTabSz="304815">
              <a:lnSpc>
                <a:spcPct val="120000"/>
              </a:lnSpc>
              <a:spcBef>
                <a:spcPts val="267"/>
              </a:spcBef>
              <a:buSzTx/>
              <a:buFontTx/>
              <a:buNone/>
              <a:defRPr sz="1067">
                <a:solidFill>
                  <a:srgbClr val="081D3F"/>
                </a:solidFill>
                <a:latin typeface="Open Sans Light"/>
                <a:ea typeface="Open Sans Light"/>
                <a:cs typeface="Open Sans Light"/>
                <a:sym typeface="Open Sans Light"/>
              </a:defRPr>
            </a:lvl1pPr>
          </a:lstStyle>
          <a:p>
            <a:r>
              <a:t>Lorem ipsum dolor sit amet, consectetuer adipiscing elit. Aenean commodo ligula eget dolor. Aenean massa.</a:t>
            </a:r>
          </a:p>
        </p:txBody>
      </p:sp>
      <p:sp>
        <p:nvSpPr>
          <p:cNvPr id="475" name="TextBox 2"/>
          <p:cNvSpPr txBox="1">
            <a:spLocks noGrp="1"/>
          </p:cNvSpPr>
          <p:nvPr>
            <p:ph type="body" sz="quarter" idx="26"/>
          </p:nvPr>
        </p:nvSpPr>
        <p:spPr>
          <a:xfrm>
            <a:off x="4660603" y="4103970"/>
            <a:ext cx="2489663" cy="313932"/>
          </a:xfrm>
          <a:prstGeom prst="rect">
            <a:avLst/>
          </a:prstGeom>
        </p:spPr>
        <p:txBody>
          <a:bodyPr>
            <a:spAutoFit/>
          </a:bodyPr>
          <a:lstStyle>
            <a:lvl1pPr marL="0" indent="0" defTabSz="609630">
              <a:lnSpc>
                <a:spcPct val="80000"/>
              </a:lnSpc>
              <a:spcBef>
                <a:spcPts val="0"/>
              </a:spcBef>
              <a:buSzTx/>
              <a:buFontTx/>
              <a:buNone/>
              <a:defRPr sz="1800">
                <a:solidFill>
                  <a:schemeClr val="accent3"/>
                </a:solidFill>
                <a:latin typeface="Montserrat Bold"/>
                <a:ea typeface="Montserrat Bold"/>
                <a:cs typeface="Montserrat Bold"/>
                <a:sym typeface="Montserrat Bold"/>
              </a:defRPr>
            </a:lvl1pPr>
          </a:lstStyle>
          <a:p>
            <a:r>
              <a:t>Título de párrafo</a:t>
            </a:r>
          </a:p>
        </p:txBody>
      </p:sp>
      <p:sp>
        <p:nvSpPr>
          <p:cNvPr id="476" name="Línea"/>
          <p:cNvSpPr/>
          <p:nvPr/>
        </p:nvSpPr>
        <p:spPr>
          <a:xfrm flipV="1">
            <a:off x="3906319" y="2415131"/>
            <a:ext cx="1" cy="2989904"/>
          </a:xfrm>
          <a:prstGeom prst="line">
            <a:avLst/>
          </a:prstGeom>
          <a:ln w="6350">
            <a:solidFill>
              <a:srgbClr val="808285"/>
            </a:solidFill>
            <a:miter/>
          </a:ln>
        </p:spPr>
        <p:txBody>
          <a:bodyPr lIns="30479" rIns="30479"/>
          <a:lstStyle/>
          <a:p>
            <a:endParaRPr sz="1200"/>
          </a:p>
        </p:txBody>
      </p:sp>
      <p:sp>
        <p:nvSpPr>
          <p:cNvPr id="477" name="Línea"/>
          <p:cNvSpPr/>
          <p:nvPr/>
        </p:nvSpPr>
        <p:spPr>
          <a:xfrm flipV="1">
            <a:off x="8213030" y="2415131"/>
            <a:ext cx="1" cy="2989904"/>
          </a:xfrm>
          <a:prstGeom prst="line">
            <a:avLst/>
          </a:prstGeom>
          <a:ln w="6350">
            <a:solidFill>
              <a:srgbClr val="808285"/>
            </a:solidFill>
            <a:miter/>
          </a:ln>
        </p:spPr>
        <p:txBody>
          <a:bodyPr lIns="30479" rIns="30479"/>
          <a:lstStyle/>
          <a:p>
            <a:endParaRPr sz="1200"/>
          </a:p>
        </p:txBody>
      </p:sp>
      <p:sp>
        <p:nvSpPr>
          <p:cNvPr id="478" name="Picture Placeholder 2"/>
          <p:cNvSpPr>
            <a:spLocks noGrp="1"/>
          </p:cNvSpPr>
          <p:nvPr>
            <p:ph type="pic" sz="quarter" idx="27"/>
          </p:nvPr>
        </p:nvSpPr>
        <p:spPr>
          <a:xfrm>
            <a:off x="355974" y="2138074"/>
            <a:ext cx="2819401" cy="1810616"/>
          </a:xfrm>
          <a:prstGeom prst="rect">
            <a:avLst/>
          </a:prstGeom>
        </p:spPr>
        <p:txBody>
          <a:bodyPr lIns="91439" rIns="91439"/>
          <a:lstStyle/>
          <a:p>
            <a:endParaRPr/>
          </a:p>
        </p:txBody>
      </p:sp>
      <p:sp>
        <p:nvSpPr>
          <p:cNvPr id="479" name="Picture Placeholder 2"/>
          <p:cNvSpPr>
            <a:spLocks noGrp="1"/>
          </p:cNvSpPr>
          <p:nvPr>
            <p:ph type="pic" sz="quarter" idx="28"/>
          </p:nvPr>
        </p:nvSpPr>
        <p:spPr>
          <a:xfrm>
            <a:off x="4649974" y="2138075"/>
            <a:ext cx="2819401" cy="1810615"/>
          </a:xfrm>
          <a:prstGeom prst="rect">
            <a:avLst/>
          </a:prstGeom>
        </p:spPr>
        <p:txBody>
          <a:bodyPr lIns="91439" rIns="91439"/>
          <a:lstStyle/>
          <a:p>
            <a:endParaRPr/>
          </a:p>
        </p:txBody>
      </p:sp>
      <p:sp>
        <p:nvSpPr>
          <p:cNvPr id="480" name="Picture Placeholder 2"/>
          <p:cNvSpPr>
            <a:spLocks noGrp="1"/>
          </p:cNvSpPr>
          <p:nvPr>
            <p:ph type="pic" sz="quarter" idx="29"/>
          </p:nvPr>
        </p:nvSpPr>
        <p:spPr>
          <a:xfrm>
            <a:off x="8943976" y="2138075"/>
            <a:ext cx="2819401" cy="1810615"/>
          </a:xfrm>
          <a:prstGeom prst="rect">
            <a:avLst/>
          </a:prstGeom>
        </p:spPr>
        <p:txBody>
          <a:bodyPr lIns="91439" rIns="91439"/>
          <a:lstStyle/>
          <a:p>
            <a:endParaRPr/>
          </a:p>
        </p:txBody>
      </p:sp>
      <p:sp>
        <p:nvSpPr>
          <p:cNvPr id="48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779834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Cierre_01">
    <p:bg>
      <p:bgPr>
        <a:solidFill>
          <a:srgbClr val="081D3F"/>
        </a:solidFill>
        <a:effectLst/>
      </p:bgPr>
    </p:bg>
    <p:spTree>
      <p:nvGrpSpPr>
        <p:cNvPr id="1" name=""/>
        <p:cNvGrpSpPr/>
        <p:nvPr/>
      </p:nvGrpSpPr>
      <p:grpSpPr>
        <a:xfrm>
          <a:off x="0" y="0"/>
          <a:ext cx="0" cy="0"/>
          <a:chOff x="0" y="0"/>
          <a:chExt cx="0" cy="0"/>
        </a:xfrm>
      </p:grpSpPr>
      <p:sp>
        <p:nvSpPr>
          <p:cNvPr id="488" name="Para más información…"/>
          <p:cNvSpPr txBox="1">
            <a:spLocks noGrp="1"/>
          </p:cNvSpPr>
          <p:nvPr>
            <p:ph type="body" sz="quarter" idx="21"/>
          </p:nvPr>
        </p:nvSpPr>
        <p:spPr>
          <a:xfrm>
            <a:off x="342923" y="4799637"/>
            <a:ext cx="6247562" cy="951030"/>
          </a:xfrm>
          <a:prstGeom prst="rect">
            <a:avLst/>
          </a:prstGeom>
        </p:spPr>
        <p:txBody>
          <a:bodyPr>
            <a:spAutoFit/>
          </a:bodyPr>
          <a:lstStyle>
            <a:lvl1pPr marL="0" indent="0" defTabSz="609630">
              <a:spcBef>
                <a:spcPts val="0"/>
              </a:spcBef>
              <a:buSzTx/>
              <a:buFontTx/>
              <a:buNone/>
              <a:defRPr sz="3100">
                <a:solidFill>
                  <a:schemeClr val="accent3"/>
                </a:solidFill>
                <a:latin typeface="Montserrat Bold"/>
                <a:sym typeface="Montserrat Bold"/>
              </a:defRPr>
            </a:lvl1pPr>
          </a:lstStyle>
          <a:p>
            <a:pPr marL="0" indent="0" defTabSz="914400">
              <a:spcBef>
                <a:spcPts val="0"/>
              </a:spcBef>
              <a:buSzTx/>
              <a:buFontTx/>
              <a:buNone/>
              <a:defRPr sz="3100">
                <a:solidFill>
                  <a:schemeClr val="accent3"/>
                </a:solidFill>
                <a:latin typeface="Montserrat Bold"/>
                <a:ea typeface="Montserrat Bold"/>
                <a:cs typeface="Montserrat Bold"/>
                <a:sym typeface="Montserrat Bold"/>
              </a:defRPr>
            </a:pPr>
            <a:r>
              <a:t>Para más información</a:t>
            </a:r>
          </a:p>
          <a:p>
            <a:pPr marL="0" indent="0" defTabSz="914400">
              <a:spcBef>
                <a:spcPts val="0"/>
              </a:spcBef>
              <a:buSzTx/>
              <a:buFontTx/>
              <a:buNone/>
              <a:defRPr sz="3100">
                <a:solidFill>
                  <a:schemeClr val="accent3"/>
                </a:solidFill>
                <a:latin typeface="Montserrat Bold"/>
                <a:ea typeface="Montserrat Bold"/>
                <a:cs typeface="Montserrat Bold"/>
                <a:sym typeface="Montserrat Bold"/>
              </a:defRPr>
            </a:pPr>
            <a:r>
              <a:t>por favor contacta con:</a:t>
            </a:r>
          </a:p>
        </p:txBody>
      </p:sp>
      <p:sp>
        <p:nvSpPr>
          <p:cNvPr id="489" name="Nombre Departamento / Área"/>
          <p:cNvSpPr txBox="1">
            <a:spLocks noGrp="1"/>
          </p:cNvSpPr>
          <p:nvPr>
            <p:ph type="body" sz="quarter" idx="22"/>
          </p:nvPr>
        </p:nvSpPr>
        <p:spPr>
          <a:xfrm>
            <a:off x="342923" y="5527771"/>
            <a:ext cx="6247562" cy="350865"/>
          </a:xfrm>
          <a:prstGeom prst="rect">
            <a:avLst/>
          </a:prstGeom>
        </p:spPr>
        <p:txBody>
          <a:bodyPr>
            <a:spAutoFit/>
          </a:bodyPr>
          <a:lstStyle>
            <a:lvl1pPr marL="0" indent="0" defTabSz="609630">
              <a:lnSpc>
                <a:spcPct val="120000"/>
              </a:lnSpc>
              <a:spcBef>
                <a:spcPts val="0"/>
              </a:spcBef>
              <a:buSzTx/>
              <a:buFontTx/>
              <a:buNone/>
              <a:defRPr sz="1533">
                <a:solidFill>
                  <a:schemeClr val="accent2">
                    <a:lumOff val="9019"/>
                  </a:schemeClr>
                </a:solidFill>
                <a:latin typeface="Montserrat SemiBold"/>
                <a:ea typeface="Montserrat SemiBold"/>
                <a:cs typeface="Montserrat SemiBold"/>
                <a:sym typeface="Montserrat SemiBold"/>
              </a:defRPr>
            </a:lvl1pPr>
          </a:lstStyle>
          <a:p>
            <a:r>
              <a:t>Nombre Departamento / Área</a:t>
            </a:r>
          </a:p>
        </p:txBody>
      </p:sp>
      <p:sp>
        <p:nvSpPr>
          <p:cNvPr id="490" name="Nombre Apellido: email@cruzroja.es…"/>
          <p:cNvSpPr txBox="1">
            <a:spLocks noGrp="1"/>
          </p:cNvSpPr>
          <p:nvPr>
            <p:ph type="body" sz="quarter" idx="23"/>
          </p:nvPr>
        </p:nvSpPr>
        <p:spPr>
          <a:xfrm>
            <a:off x="357122" y="5986100"/>
            <a:ext cx="6185296" cy="820417"/>
          </a:xfrm>
          <a:prstGeom prst="rect">
            <a:avLst/>
          </a:prstGeom>
        </p:spPr>
        <p:txBody>
          <a:bodyPr>
            <a:spAutoFit/>
          </a:bodyPr>
          <a:lstStyle>
            <a:lvl1pPr marL="0" indent="0" defTabSz="609630">
              <a:lnSpc>
                <a:spcPct val="130000"/>
              </a:lnSpc>
              <a:spcBef>
                <a:spcPts val="0"/>
              </a:spcBef>
              <a:buSzTx/>
              <a:buFontTx/>
              <a:buNone/>
              <a:defRPr sz="1900">
                <a:solidFill>
                  <a:schemeClr val="accent2">
                    <a:lumOff val="9019"/>
                  </a:schemeClr>
                </a:solidFill>
                <a:latin typeface="Open Sans Bold"/>
                <a:sym typeface="Open Sans Bold"/>
              </a:defRPr>
            </a:lvl1pPr>
          </a:lstStyle>
          <a:p>
            <a:pPr marL="0" indent="0" defTabSz="914400">
              <a:lnSpc>
                <a:spcPct val="130000"/>
              </a:lnSpc>
              <a:spcBef>
                <a:spcPts val="0"/>
              </a:spcBef>
              <a:buSzTx/>
              <a:buFontTx/>
              <a:buNone/>
              <a:defRPr sz="1900">
                <a:solidFill>
                  <a:schemeClr val="accent2">
                    <a:lumOff val="9019"/>
                  </a:schemeClr>
                </a:solidFill>
                <a:latin typeface="Open Sans Bold"/>
                <a:ea typeface="Open Sans Bold"/>
                <a:cs typeface="Open Sans Bold"/>
                <a:sym typeface="Open Sans Bold"/>
              </a:defRPr>
            </a:pPr>
            <a:r>
              <a:t>Nombre Apellido: </a:t>
            </a:r>
            <a:r>
              <a:rPr>
                <a:latin typeface="Open Sans Light"/>
                <a:ea typeface="Open Sans Light"/>
                <a:cs typeface="Open Sans Light"/>
                <a:sym typeface="Open Sans Light"/>
              </a:rPr>
              <a:t>email@cruzroja.es</a:t>
            </a:r>
            <a:endParaRPr>
              <a:latin typeface="OpenSans"/>
              <a:ea typeface="OpenSans"/>
              <a:cs typeface="OpenSans"/>
              <a:sym typeface="OpenSans"/>
            </a:endParaRPr>
          </a:p>
          <a:p>
            <a:pPr marL="0" indent="0" defTabSz="914400">
              <a:lnSpc>
                <a:spcPct val="130000"/>
              </a:lnSpc>
              <a:spcBef>
                <a:spcPts val="0"/>
              </a:spcBef>
              <a:buSzTx/>
              <a:buFontTx/>
              <a:buNone/>
              <a:defRPr sz="1900">
                <a:solidFill>
                  <a:schemeClr val="accent2">
                    <a:lumOff val="9019"/>
                  </a:schemeClr>
                </a:solidFill>
                <a:latin typeface="Open Sans Bold"/>
                <a:ea typeface="Open Sans Bold"/>
                <a:cs typeface="Open Sans Bold"/>
                <a:sym typeface="Open Sans Bold"/>
              </a:defRPr>
            </a:pPr>
            <a:r>
              <a:t>Nombre Apellido:</a:t>
            </a:r>
            <a:r>
              <a:rPr>
                <a:latin typeface="Open Sans Light"/>
                <a:ea typeface="Open Sans Light"/>
                <a:cs typeface="Open Sans Light"/>
                <a:sym typeface="Open Sans Light"/>
              </a:rPr>
              <a:t> email@cruzroja.es </a:t>
            </a:r>
          </a:p>
        </p:txBody>
      </p:sp>
      <p:pic>
        <p:nvPicPr>
          <p:cNvPr id="491" name="Imagen" descr="Imagen"/>
          <p:cNvPicPr>
            <a:picLocks noChangeAspect="1"/>
          </p:cNvPicPr>
          <p:nvPr/>
        </p:nvPicPr>
        <p:blipFill>
          <a:blip r:embed="rId2"/>
          <a:stretch>
            <a:fillRect/>
          </a:stretch>
        </p:blipFill>
        <p:spPr>
          <a:xfrm>
            <a:off x="363185" y="379070"/>
            <a:ext cx="1898559" cy="713635"/>
          </a:xfrm>
          <a:prstGeom prst="rect">
            <a:avLst/>
          </a:prstGeom>
          <a:ln w="12700">
            <a:miter lim="400000"/>
          </a:ln>
        </p:spPr>
      </p:pic>
      <p:sp>
        <p:nvSpPr>
          <p:cNvPr id="492" name="cruzroja.es"/>
          <p:cNvSpPr txBox="1"/>
          <p:nvPr/>
        </p:nvSpPr>
        <p:spPr>
          <a:xfrm>
            <a:off x="5595167" y="6260420"/>
            <a:ext cx="6268772" cy="35663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0479" rIns="30479">
            <a:spAutoFit/>
          </a:bodyPr>
          <a:lstStyle>
            <a:lvl1pPr algn="r">
              <a:lnSpc>
                <a:spcPct val="130000"/>
              </a:lnSpc>
              <a:defRPr sz="2200">
                <a:solidFill>
                  <a:schemeClr val="accent2">
                    <a:lumOff val="9019"/>
                  </a:schemeClr>
                </a:solidFill>
                <a:latin typeface="Montserrat Medium"/>
                <a:ea typeface="Montserrat Medium"/>
                <a:cs typeface="Montserrat Medium"/>
                <a:sym typeface="Montserrat Medium"/>
              </a:defRPr>
            </a:lvl1pPr>
          </a:lstStyle>
          <a:p>
            <a:r>
              <a:rPr sz="1467"/>
              <a:t>cruzroja.es</a:t>
            </a:r>
          </a:p>
        </p:txBody>
      </p:sp>
      <p:sp>
        <p:nvSpPr>
          <p:cNvPr id="493"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124025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09">
    <p:bg>
      <p:bgPr>
        <a:solidFill>
          <a:srgbClr val="011E41"/>
        </a:solidFill>
        <a:effectLst/>
      </p:bgPr>
    </p:bg>
    <p:spTree>
      <p:nvGrpSpPr>
        <p:cNvPr id="1" name=""/>
        <p:cNvGrpSpPr/>
        <p:nvPr/>
      </p:nvGrpSpPr>
      <p:grpSpPr>
        <a:xfrm>
          <a:off x="0" y="0"/>
          <a:ext cx="0" cy="0"/>
          <a:chOff x="0" y="0"/>
          <a:chExt cx="0" cy="0"/>
        </a:xfrm>
      </p:grpSpPr>
      <p:pic>
        <p:nvPicPr>
          <p:cNvPr id="19" name="Picture 18" descr="A picture containing drawing&#10;&#10;Description automatically generated">
            <a:extLst>
              <a:ext uri="{FF2B5EF4-FFF2-40B4-BE49-F238E27FC236}">
                <a16:creationId xmlns:a16="http://schemas.microsoft.com/office/drawing/2014/main" id="{33AB59D8-6DBE-8341-B46F-0D6FE02417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831058" cy="1788550"/>
          </a:xfrm>
          <a:prstGeom prst="rect">
            <a:avLst/>
          </a:prstGeom>
        </p:spPr>
      </p:pic>
      <p:sp>
        <p:nvSpPr>
          <p:cNvPr id="20" name="Title 4">
            <a:extLst>
              <a:ext uri="{FF2B5EF4-FFF2-40B4-BE49-F238E27FC236}">
                <a16:creationId xmlns:a16="http://schemas.microsoft.com/office/drawing/2014/main" id="{0F5EFF66-D2D9-684B-8ED9-238F84164B95}"/>
              </a:ext>
            </a:extLst>
          </p:cNvPr>
          <p:cNvSpPr>
            <a:spLocks noGrp="1"/>
          </p:cNvSpPr>
          <p:nvPr>
            <p:ph type="title" hasCustomPrompt="1"/>
          </p:nvPr>
        </p:nvSpPr>
        <p:spPr>
          <a:xfrm>
            <a:off x="4649973" y="3869734"/>
            <a:ext cx="6778170" cy="1659795"/>
          </a:xfrm>
          <a:prstGeom prst="rect">
            <a:avLst/>
          </a:prstGeom>
        </p:spPr>
        <p:txBody>
          <a:bodyPr/>
          <a:lstStyle>
            <a:lvl1pPr algn="r">
              <a:lnSpc>
                <a:spcPct val="80000"/>
              </a:lnSpc>
              <a:defRPr sz="4400" b="1" i="0" spc="0">
                <a:solidFill>
                  <a:srgbClr val="F5333F"/>
                </a:solidFill>
                <a:latin typeface="Montserrat" pitchFamily="2" charset="77"/>
              </a:defRPr>
            </a:lvl1pPr>
          </a:lstStyle>
          <a:p>
            <a:r>
              <a:rPr lang="en-US"/>
              <a:t>CLICK TO EDIT: </a:t>
            </a:r>
            <a:br>
              <a:rPr lang="en-US"/>
            </a:br>
            <a:r>
              <a:rPr lang="en-US"/>
              <a:t>THE HEADLINE </a:t>
            </a:r>
            <a:br>
              <a:rPr lang="en-US"/>
            </a:br>
            <a:r>
              <a:rPr lang="en-US"/>
              <a:t>GOES HERE</a:t>
            </a:r>
          </a:p>
        </p:txBody>
      </p:sp>
    </p:spTree>
    <p:extLst>
      <p:ext uri="{BB962C8B-B14F-4D97-AF65-F5344CB8AC3E}">
        <p14:creationId xmlns:p14="http://schemas.microsoft.com/office/powerpoint/2010/main" val="79507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portada_imagen_01">
    <p:bg>
      <p:bgPr>
        <a:solidFill>
          <a:srgbClr val="081D3F"/>
        </a:solidFill>
        <a:effectLst/>
      </p:bgPr>
    </p:bg>
    <p:spTree>
      <p:nvGrpSpPr>
        <p:cNvPr id="1" name=""/>
        <p:cNvGrpSpPr/>
        <p:nvPr/>
      </p:nvGrpSpPr>
      <p:grpSpPr>
        <a:xfrm>
          <a:off x="0" y="0"/>
          <a:ext cx="0" cy="0"/>
          <a:chOff x="0" y="0"/>
          <a:chExt cx="0" cy="0"/>
        </a:xfrm>
      </p:grpSpPr>
      <p:sp>
        <p:nvSpPr>
          <p:cNvPr id="32" name="Picture Placeholder 2"/>
          <p:cNvSpPr>
            <a:spLocks noGrp="1"/>
          </p:cNvSpPr>
          <p:nvPr>
            <p:ph type="pic" idx="21"/>
          </p:nvPr>
        </p:nvSpPr>
        <p:spPr>
          <a:xfrm>
            <a:off x="0" y="-530"/>
            <a:ext cx="12192000" cy="6859060"/>
          </a:xfrm>
          <a:prstGeom prst="rect">
            <a:avLst/>
          </a:prstGeom>
        </p:spPr>
        <p:txBody>
          <a:bodyPr lIns="91439" rIns="91439"/>
          <a:lstStyle/>
          <a:p>
            <a:endParaRPr/>
          </a:p>
        </p:txBody>
      </p:sp>
      <p:sp>
        <p:nvSpPr>
          <p:cNvPr id="33" name="Rectangle 11"/>
          <p:cNvSpPr/>
          <p:nvPr/>
        </p:nvSpPr>
        <p:spPr>
          <a:xfrm rot="18900000">
            <a:off x="-3316712" y="1352792"/>
            <a:ext cx="11835030" cy="2519301"/>
          </a:xfrm>
          <a:prstGeom prst="rect">
            <a:avLst/>
          </a:prstGeom>
          <a:solidFill>
            <a:srgbClr val="011E41"/>
          </a:solidFill>
          <a:ln w="12700">
            <a:miter lim="400000"/>
          </a:ln>
        </p:spPr>
        <p:txBody>
          <a:bodyPr lIns="30479" rIns="30479" anchor="ctr"/>
          <a:lstStyle/>
          <a:p>
            <a:pPr algn="ctr">
              <a:defRPr>
                <a:solidFill>
                  <a:srgbClr val="3F3F3F"/>
                </a:solidFill>
              </a:defRPr>
            </a:pPr>
            <a:endParaRPr sz="1200"/>
          </a:p>
        </p:txBody>
      </p:sp>
      <p:pic>
        <p:nvPicPr>
          <p:cNvPr id="34" name="Picture 2" descr="Picture 2"/>
          <p:cNvPicPr>
            <a:picLocks noChangeAspect="1"/>
          </p:cNvPicPr>
          <p:nvPr/>
        </p:nvPicPr>
        <p:blipFill>
          <a:blip r:embed="rId2"/>
          <a:srcRect t="2979" r="3405"/>
          <a:stretch>
            <a:fillRect/>
          </a:stretch>
        </p:blipFill>
        <p:spPr>
          <a:xfrm>
            <a:off x="-2194807" y="-3551509"/>
            <a:ext cx="11527337" cy="11578137"/>
          </a:xfrm>
          <a:prstGeom prst="rect">
            <a:avLst/>
          </a:prstGeom>
          <a:ln w="12700">
            <a:miter lim="400000"/>
          </a:ln>
        </p:spPr>
      </p:pic>
      <p:sp>
        <p:nvSpPr>
          <p:cNvPr id="35" name="Rectangle 4"/>
          <p:cNvSpPr/>
          <p:nvPr/>
        </p:nvSpPr>
        <p:spPr>
          <a:xfrm rot="18900000">
            <a:off x="-1662413" y="-363698"/>
            <a:ext cx="5053401" cy="2417059"/>
          </a:xfrm>
          <a:prstGeom prst="rect">
            <a:avLst/>
          </a:prstGeom>
          <a:solidFill>
            <a:srgbClr val="F2F2F2"/>
          </a:solidFill>
          <a:ln w="12700">
            <a:miter lim="400000"/>
          </a:ln>
        </p:spPr>
        <p:txBody>
          <a:bodyPr lIns="30479" rIns="30479" anchor="ctr"/>
          <a:lstStyle/>
          <a:p>
            <a:pPr algn="ctr">
              <a:defRPr>
                <a:solidFill>
                  <a:srgbClr val="3F3F3F"/>
                </a:solidFill>
              </a:defRPr>
            </a:pPr>
            <a:endParaRPr sz="1200"/>
          </a:p>
        </p:txBody>
      </p:sp>
      <p:pic>
        <p:nvPicPr>
          <p:cNvPr id="36" name="Imagen" descr="Imagen"/>
          <p:cNvPicPr>
            <a:picLocks noChangeAspect="1"/>
          </p:cNvPicPr>
          <p:nvPr/>
        </p:nvPicPr>
        <p:blipFill>
          <a:blip r:embed="rId3"/>
          <a:stretch>
            <a:fillRect/>
          </a:stretch>
        </p:blipFill>
        <p:spPr>
          <a:xfrm>
            <a:off x="361244" y="357062"/>
            <a:ext cx="1108570" cy="1108570"/>
          </a:xfrm>
          <a:prstGeom prst="rect">
            <a:avLst/>
          </a:prstGeom>
          <a:ln w="12700">
            <a:miter lim="400000"/>
          </a:ln>
        </p:spPr>
      </p:pic>
      <p:sp>
        <p:nvSpPr>
          <p:cNvPr id="37" name="Rectangle 10"/>
          <p:cNvSpPr/>
          <p:nvPr/>
        </p:nvSpPr>
        <p:spPr>
          <a:xfrm rot="18900000">
            <a:off x="8490304" y="4724887"/>
            <a:ext cx="5548653" cy="2742227"/>
          </a:xfrm>
          <a:prstGeom prst="rect">
            <a:avLst/>
          </a:prstGeom>
          <a:solidFill>
            <a:srgbClr val="F2F2F2"/>
          </a:solidFill>
          <a:ln w="12700">
            <a:miter lim="400000"/>
          </a:ln>
        </p:spPr>
        <p:txBody>
          <a:bodyPr lIns="30479" rIns="30479" anchor="ctr"/>
          <a:lstStyle/>
          <a:p>
            <a:pPr algn="ctr">
              <a:defRPr>
                <a:solidFill>
                  <a:srgbClr val="3F3F3F"/>
                </a:solidFill>
              </a:defRPr>
            </a:pPr>
            <a:endParaRPr sz="1200"/>
          </a:p>
        </p:txBody>
      </p:sp>
      <p:sp>
        <p:nvSpPr>
          <p:cNvPr id="38" name="TextBox 18"/>
          <p:cNvSpPr txBox="1"/>
          <p:nvPr/>
        </p:nvSpPr>
        <p:spPr>
          <a:xfrm>
            <a:off x="7992450" y="6024575"/>
            <a:ext cx="3405213" cy="3385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0479" rIns="30479">
            <a:spAutoFit/>
          </a:bodyPr>
          <a:lstStyle>
            <a:lvl1pPr algn="r">
              <a:defRPr sz="2400" b="1">
                <a:solidFill>
                  <a:srgbClr val="011E41"/>
                </a:solidFill>
                <a:latin typeface="Montserrat SemiBold"/>
                <a:ea typeface="Montserrat SemiBold"/>
                <a:cs typeface="Montserrat SemiBold"/>
                <a:sym typeface="Montserrat SemiBold"/>
              </a:defRPr>
            </a:lvl1pPr>
          </a:lstStyle>
          <a:p>
            <a:r>
              <a:rPr sz="1600"/>
              <a:t>22 junio 2021</a:t>
            </a:r>
          </a:p>
        </p:txBody>
      </p:sp>
      <p:sp>
        <p:nvSpPr>
          <p:cNvPr id="39" name="EDITAR: EL TÍTULO SE COLOCA AQUÍ"/>
          <p:cNvSpPr txBox="1">
            <a:spLocks noGrp="1"/>
          </p:cNvSpPr>
          <p:nvPr>
            <p:ph type="body" sz="quarter" idx="22"/>
          </p:nvPr>
        </p:nvSpPr>
        <p:spPr>
          <a:xfrm>
            <a:off x="2618148" y="4132798"/>
            <a:ext cx="7122305" cy="1788827"/>
          </a:xfrm>
          <a:prstGeom prst="rect">
            <a:avLst/>
          </a:prstGeom>
        </p:spPr>
        <p:txBody>
          <a:bodyPr>
            <a:normAutofit/>
          </a:bodyPr>
          <a:lstStyle>
            <a:lvl1pPr marL="0" indent="0" algn="r">
              <a:lnSpc>
                <a:spcPct val="100000"/>
              </a:lnSpc>
              <a:spcBef>
                <a:spcPts val="0"/>
              </a:spcBef>
              <a:buSzTx/>
              <a:buFontTx/>
              <a:buNone/>
              <a:defRPr sz="4400">
                <a:solidFill>
                  <a:schemeClr val="accent2">
                    <a:lumOff val="9019"/>
                  </a:schemeClr>
                </a:solidFill>
                <a:latin typeface="Montserrat Bold"/>
                <a:ea typeface="Montserrat Bold"/>
                <a:cs typeface="Montserrat Bold"/>
                <a:sym typeface="Montserrat Bold"/>
              </a:defRPr>
            </a:lvl1pPr>
          </a:lstStyle>
          <a:p>
            <a:r>
              <a:t>EDITAR: EL TÍTULO SE COLOCA AQUÍ</a:t>
            </a:r>
          </a:p>
        </p:txBody>
      </p:sp>
      <p:sp>
        <p:nvSpPr>
          <p:cNvPr id="40"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704694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portada_Texto">
    <p:bg>
      <p:bgPr>
        <a:solidFill>
          <a:srgbClr val="F2F3F2"/>
        </a:solidFill>
        <a:effectLst/>
      </p:bgPr>
    </p:bg>
    <p:spTree>
      <p:nvGrpSpPr>
        <p:cNvPr id="1" name=""/>
        <p:cNvGrpSpPr/>
        <p:nvPr/>
      </p:nvGrpSpPr>
      <p:grpSpPr>
        <a:xfrm>
          <a:off x="0" y="0"/>
          <a:ext cx="0" cy="0"/>
          <a:chOff x="0" y="0"/>
          <a:chExt cx="0" cy="0"/>
        </a:xfrm>
      </p:grpSpPr>
      <p:sp>
        <p:nvSpPr>
          <p:cNvPr id="61" name="Rectangle 11"/>
          <p:cNvSpPr/>
          <p:nvPr/>
        </p:nvSpPr>
        <p:spPr>
          <a:xfrm rot="18900000">
            <a:off x="-3316712" y="1352792"/>
            <a:ext cx="11835030" cy="2519301"/>
          </a:xfrm>
          <a:prstGeom prst="rect">
            <a:avLst/>
          </a:prstGeom>
          <a:solidFill>
            <a:srgbClr val="011E41"/>
          </a:solidFill>
          <a:ln w="12700">
            <a:miter lim="400000"/>
          </a:ln>
        </p:spPr>
        <p:txBody>
          <a:bodyPr lIns="30479" rIns="30479" anchor="ctr"/>
          <a:lstStyle/>
          <a:p>
            <a:pPr algn="ctr">
              <a:defRPr>
                <a:solidFill>
                  <a:srgbClr val="3F3F3F"/>
                </a:solidFill>
              </a:defRPr>
            </a:pPr>
            <a:endParaRPr sz="1200"/>
          </a:p>
        </p:txBody>
      </p:sp>
      <p:sp>
        <p:nvSpPr>
          <p:cNvPr id="62" name="Rectangle 10"/>
          <p:cNvSpPr/>
          <p:nvPr/>
        </p:nvSpPr>
        <p:spPr>
          <a:xfrm rot="18900000">
            <a:off x="8490304" y="4724887"/>
            <a:ext cx="5548653" cy="2742227"/>
          </a:xfrm>
          <a:prstGeom prst="rect">
            <a:avLst/>
          </a:prstGeom>
          <a:solidFill>
            <a:schemeClr val="accent2">
              <a:lumOff val="9019"/>
            </a:schemeClr>
          </a:solidFill>
          <a:ln w="12700">
            <a:miter lim="400000"/>
          </a:ln>
        </p:spPr>
        <p:txBody>
          <a:bodyPr lIns="30479" rIns="30479" anchor="ctr"/>
          <a:lstStyle/>
          <a:p>
            <a:pPr algn="ctr">
              <a:defRPr>
                <a:solidFill>
                  <a:schemeClr val="accent2">
                    <a:lumOff val="9019"/>
                  </a:schemeClr>
                </a:solidFill>
              </a:defRPr>
            </a:pPr>
            <a:endParaRPr sz="1200"/>
          </a:p>
        </p:txBody>
      </p:sp>
      <p:pic>
        <p:nvPicPr>
          <p:cNvPr id="63" name="Picture 2" descr="Picture 2"/>
          <p:cNvPicPr>
            <a:picLocks noChangeAspect="1"/>
          </p:cNvPicPr>
          <p:nvPr/>
        </p:nvPicPr>
        <p:blipFill>
          <a:blip r:embed="rId2"/>
          <a:stretch>
            <a:fillRect/>
          </a:stretch>
        </p:blipFill>
        <p:spPr>
          <a:xfrm>
            <a:off x="-1776919" y="-4956778"/>
            <a:ext cx="13491207" cy="13491207"/>
          </a:xfrm>
          <a:prstGeom prst="rect">
            <a:avLst/>
          </a:prstGeom>
          <a:ln w="12700">
            <a:miter lim="400000"/>
          </a:ln>
        </p:spPr>
      </p:pic>
      <p:sp>
        <p:nvSpPr>
          <p:cNvPr id="64" name="Rectangle 4"/>
          <p:cNvSpPr/>
          <p:nvPr/>
        </p:nvSpPr>
        <p:spPr>
          <a:xfrm rot="18900000">
            <a:off x="-1662413" y="-363698"/>
            <a:ext cx="5053401" cy="2417059"/>
          </a:xfrm>
          <a:prstGeom prst="rect">
            <a:avLst/>
          </a:prstGeom>
          <a:solidFill>
            <a:srgbClr val="F2F2F2"/>
          </a:solidFill>
          <a:ln w="12700">
            <a:miter lim="400000"/>
          </a:ln>
        </p:spPr>
        <p:txBody>
          <a:bodyPr lIns="30479" rIns="30479" anchor="ctr"/>
          <a:lstStyle/>
          <a:p>
            <a:pPr algn="ctr">
              <a:defRPr>
                <a:solidFill>
                  <a:srgbClr val="3F3F3F"/>
                </a:solidFill>
              </a:defRPr>
            </a:pPr>
            <a:endParaRPr sz="1200"/>
          </a:p>
        </p:txBody>
      </p:sp>
      <p:sp>
        <p:nvSpPr>
          <p:cNvPr id="65" name="TextBox 18"/>
          <p:cNvSpPr txBox="1">
            <a:spLocks noGrp="1"/>
          </p:cNvSpPr>
          <p:nvPr>
            <p:ph type="body" sz="quarter" idx="21"/>
          </p:nvPr>
        </p:nvSpPr>
        <p:spPr>
          <a:xfrm>
            <a:off x="7992450" y="6024575"/>
            <a:ext cx="3405213" cy="338554"/>
          </a:xfrm>
          <a:prstGeom prst="rect">
            <a:avLst/>
          </a:prstGeom>
        </p:spPr>
        <p:txBody>
          <a:bodyPr>
            <a:spAutoFit/>
          </a:bodyPr>
          <a:lstStyle>
            <a:lvl1pPr marL="0" indent="0" algn="r" defTabSz="609630">
              <a:lnSpc>
                <a:spcPct val="100000"/>
              </a:lnSpc>
              <a:spcBef>
                <a:spcPts val="0"/>
              </a:spcBef>
              <a:buSzTx/>
              <a:buFontTx/>
              <a:buNone/>
              <a:defRPr sz="1600" b="1">
                <a:solidFill>
                  <a:srgbClr val="011E41"/>
                </a:solidFill>
                <a:latin typeface="Montserrat SemiBold"/>
                <a:ea typeface="Montserrat SemiBold"/>
                <a:cs typeface="Montserrat SemiBold"/>
                <a:sym typeface="Montserrat SemiBold"/>
              </a:defRPr>
            </a:lvl1pPr>
          </a:lstStyle>
          <a:p>
            <a:r>
              <a:t>22 junio 2021</a:t>
            </a:r>
          </a:p>
        </p:txBody>
      </p:sp>
      <p:pic>
        <p:nvPicPr>
          <p:cNvPr id="66" name="Imagen" descr="Imagen"/>
          <p:cNvPicPr>
            <a:picLocks noChangeAspect="1"/>
          </p:cNvPicPr>
          <p:nvPr/>
        </p:nvPicPr>
        <p:blipFill>
          <a:blip r:embed="rId3"/>
          <a:stretch>
            <a:fillRect/>
          </a:stretch>
        </p:blipFill>
        <p:spPr>
          <a:xfrm>
            <a:off x="361244" y="357062"/>
            <a:ext cx="1108570" cy="1108570"/>
          </a:xfrm>
          <a:prstGeom prst="rect">
            <a:avLst/>
          </a:prstGeom>
          <a:ln w="12700">
            <a:miter lim="400000"/>
          </a:ln>
        </p:spPr>
      </p:pic>
      <p:sp>
        <p:nvSpPr>
          <p:cNvPr id="67" name="Title 3"/>
          <p:cNvSpPr txBox="1">
            <a:spLocks noGrp="1"/>
          </p:cNvSpPr>
          <p:nvPr>
            <p:ph type="body" sz="quarter" idx="22"/>
          </p:nvPr>
        </p:nvSpPr>
        <p:spPr>
          <a:xfrm>
            <a:off x="4649972" y="3904198"/>
            <a:ext cx="6778171" cy="1660051"/>
          </a:xfrm>
          <a:prstGeom prst="rect">
            <a:avLst/>
          </a:prstGeom>
        </p:spPr>
        <p:txBody>
          <a:bodyPr>
            <a:normAutofit/>
          </a:bodyPr>
          <a:lstStyle>
            <a:lvl1pPr marL="0" indent="0" algn="r" defTabSz="823000">
              <a:lnSpc>
                <a:spcPct val="80000"/>
              </a:lnSpc>
              <a:spcBef>
                <a:spcPts val="0"/>
              </a:spcBef>
              <a:buSzTx/>
              <a:buFontTx/>
              <a:buNone/>
              <a:defRPr sz="5940">
                <a:solidFill>
                  <a:schemeClr val="accent3"/>
                </a:solidFill>
                <a:latin typeface="Montserrat Bold"/>
                <a:sym typeface="Montserrat Bold"/>
              </a:defRPr>
            </a:lvl1pPr>
          </a:lstStyle>
          <a:p>
            <a:pPr marL="0" indent="0" algn="r" defTabSz="1234439">
              <a:lnSpc>
                <a:spcPct val="80000"/>
              </a:lnSpc>
              <a:spcBef>
                <a:spcPts val="0"/>
              </a:spcBef>
              <a:buSzTx/>
              <a:buFontTx/>
              <a:buNone/>
              <a:defRPr sz="5940">
                <a:solidFill>
                  <a:schemeClr val="accent3"/>
                </a:solidFill>
                <a:latin typeface="Montserrat Bold"/>
                <a:ea typeface="Montserrat Bold"/>
                <a:cs typeface="Montserrat Bold"/>
                <a:sym typeface="Montserrat Bold"/>
              </a:defRPr>
            </a:pPr>
            <a:r>
              <a:t>COLOCAR</a:t>
            </a:r>
          </a:p>
          <a:p>
            <a:pPr marL="0" indent="0" algn="r" defTabSz="1234439">
              <a:lnSpc>
                <a:spcPct val="80000"/>
              </a:lnSpc>
              <a:spcBef>
                <a:spcPts val="0"/>
              </a:spcBef>
              <a:buSzTx/>
              <a:buFontTx/>
              <a:buNone/>
              <a:defRPr sz="5940">
                <a:solidFill>
                  <a:schemeClr val="accent3"/>
                </a:solidFill>
                <a:latin typeface="Montserrat Bold"/>
                <a:ea typeface="Montserrat Bold"/>
                <a:cs typeface="Montserrat Bold"/>
                <a:sym typeface="Montserrat Bold"/>
              </a:defRPr>
            </a:pPr>
            <a:r>
              <a:t>TÍTULO</a:t>
            </a:r>
          </a:p>
          <a:p>
            <a:pPr marL="0" indent="0" algn="r" defTabSz="1234439">
              <a:lnSpc>
                <a:spcPct val="80000"/>
              </a:lnSpc>
              <a:spcBef>
                <a:spcPts val="0"/>
              </a:spcBef>
              <a:buSzTx/>
              <a:buFontTx/>
              <a:buNone/>
              <a:defRPr sz="5940">
                <a:solidFill>
                  <a:schemeClr val="accent3"/>
                </a:solidFill>
                <a:latin typeface="Montserrat Bold"/>
                <a:ea typeface="Montserrat Bold"/>
                <a:cs typeface="Montserrat Bold"/>
                <a:sym typeface="Montserrat Bold"/>
              </a:defRPr>
            </a:pPr>
            <a:r>
              <a:t>DOCUMENTO</a:t>
            </a:r>
          </a:p>
        </p:txBody>
      </p:sp>
      <p:sp>
        <p:nvSpPr>
          <p:cNvPr id="68"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996285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Indice">
    <p:spTree>
      <p:nvGrpSpPr>
        <p:cNvPr id="1" name=""/>
        <p:cNvGrpSpPr/>
        <p:nvPr/>
      </p:nvGrpSpPr>
      <p:grpSpPr>
        <a:xfrm>
          <a:off x="0" y="0"/>
          <a:ext cx="0" cy="0"/>
          <a:chOff x="0" y="0"/>
          <a:chExt cx="0" cy="0"/>
        </a:xfrm>
      </p:grpSpPr>
      <p:sp>
        <p:nvSpPr>
          <p:cNvPr id="75" name="Apartado A…"/>
          <p:cNvSpPr txBox="1">
            <a:spLocks noGrp="1"/>
          </p:cNvSpPr>
          <p:nvPr>
            <p:ph type="body" sz="quarter" idx="21"/>
          </p:nvPr>
        </p:nvSpPr>
        <p:spPr>
          <a:xfrm>
            <a:off x="3810166" y="1889927"/>
            <a:ext cx="1589550" cy="10653686"/>
          </a:xfrm>
          <a:prstGeom prst="rect">
            <a:avLst/>
          </a:prstGeom>
        </p:spPr>
        <p:txBody>
          <a:bodyPr>
            <a:spAutoFit/>
          </a:bodyPr>
          <a:lstStyle>
            <a:lvl1pPr marL="0" indent="0" defTabSz="609630">
              <a:lnSpc>
                <a:spcPct val="160000"/>
              </a:lnSpc>
              <a:spcBef>
                <a:spcPts val="0"/>
              </a:spcBef>
              <a:buSzTx/>
              <a:buFontTx/>
              <a:buNone/>
              <a:defRPr sz="2400">
                <a:latin typeface="+mj-lt"/>
                <a:ea typeface="+mj-ea"/>
                <a:cs typeface="+mj-cs"/>
                <a:sym typeface="Montserrat Light"/>
              </a:defRPr>
            </a:lvl1pPr>
          </a:lstStyle>
          <a:p>
            <a:pPr marL="0" indent="0" defTabSz="914400">
              <a:lnSpc>
                <a:spcPct val="160000"/>
              </a:lnSpc>
              <a:spcBef>
                <a:spcPts val="0"/>
              </a:spcBef>
              <a:buSzTx/>
              <a:buFontTx/>
              <a:buNone/>
              <a:defRPr sz="2400">
                <a:latin typeface="+mj-lt"/>
                <a:ea typeface="+mj-ea"/>
                <a:cs typeface="+mj-cs"/>
                <a:sym typeface="Montserrat Light"/>
              </a:defRPr>
            </a:pPr>
            <a:r>
              <a:t>Apartado A</a:t>
            </a:r>
          </a:p>
          <a:p>
            <a:pPr marL="0" indent="0" defTabSz="914400">
              <a:lnSpc>
                <a:spcPct val="160000"/>
              </a:lnSpc>
              <a:spcBef>
                <a:spcPts val="0"/>
              </a:spcBef>
              <a:buSzTx/>
              <a:buFontTx/>
              <a:buNone/>
              <a:defRPr sz="2400">
                <a:latin typeface="+mj-lt"/>
                <a:ea typeface="+mj-ea"/>
                <a:cs typeface="+mj-cs"/>
                <a:sym typeface="Montserrat Light"/>
              </a:defRPr>
            </a:pPr>
            <a:r>
              <a:t>Apartado B</a:t>
            </a:r>
          </a:p>
          <a:p>
            <a:pPr marL="0" indent="0" defTabSz="914400">
              <a:lnSpc>
                <a:spcPct val="160000"/>
              </a:lnSpc>
              <a:spcBef>
                <a:spcPts val="0"/>
              </a:spcBef>
              <a:buSzTx/>
              <a:buFontTx/>
              <a:buNone/>
              <a:defRPr sz="2400">
                <a:latin typeface="+mj-lt"/>
                <a:ea typeface="+mj-ea"/>
                <a:cs typeface="+mj-cs"/>
                <a:sym typeface="Montserrat Light"/>
              </a:defRPr>
            </a:pPr>
            <a:r>
              <a:t>Apartado C</a:t>
            </a:r>
          </a:p>
          <a:p>
            <a:pPr marL="0" indent="0" defTabSz="914400">
              <a:lnSpc>
                <a:spcPct val="160000"/>
              </a:lnSpc>
              <a:spcBef>
                <a:spcPts val="0"/>
              </a:spcBef>
              <a:buSzTx/>
              <a:buFontTx/>
              <a:buNone/>
              <a:defRPr sz="2400">
                <a:latin typeface="+mj-lt"/>
                <a:ea typeface="+mj-ea"/>
                <a:cs typeface="+mj-cs"/>
                <a:sym typeface="Montserrat Light"/>
              </a:defRPr>
            </a:pPr>
            <a:r>
              <a:t>Apartado D</a:t>
            </a:r>
          </a:p>
          <a:p>
            <a:pPr marL="0" indent="0" defTabSz="914400">
              <a:lnSpc>
                <a:spcPct val="160000"/>
              </a:lnSpc>
              <a:spcBef>
                <a:spcPts val="0"/>
              </a:spcBef>
              <a:buSzTx/>
              <a:buFontTx/>
              <a:buNone/>
              <a:defRPr sz="2400">
                <a:latin typeface="+mj-lt"/>
                <a:ea typeface="+mj-ea"/>
                <a:cs typeface="+mj-cs"/>
                <a:sym typeface="Montserrat Light"/>
              </a:defRPr>
            </a:pPr>
            <a:r>
              <a:t>Apartado E</a:t>
            </a:r>
          </a:p>
          <a:p>
            <a:pPr marL="0" indent="0" defTabSz="914400">
              <a:lnSpc>
                <a:spcPct val="160000"/>
              </a:lnSpc>
              <a:spcBef>
                <a:spcPts val="0"/>
              </a:spcBef>
              <a:buSzTx/>
              <a:buFontTx/>
              <a:buNone/>
              <a:defRPr sz="2400">
                <a:latin typeface="+mj-lt"/>
                <a:ea typeface="+mj-ea"/>
                <a:cs typeface="+mj-cs"/>
                <a:sym typeface="Montserrat Light"/>
              </a:defRPr>
            </a:pPr>
            <a:r>
              <a:t>Apartado F</a:t>
            </a:r>
          </a:p>
          <a:p>
            <a:pPr marL="0" indent="0" defTabSz="914400">
              <a:lnSpc>
                <a:spcPct val="160000"/>
              </a:lnSpc>
              <a:spcBef>
                <a:spcPts val="0"/>
              </a:spcBef>
              <a:buSzTx/>
              <a:buFontTx/>
              <a:buNone/>
              <a:defRPr sz="2400">
                <a:latin typeface="+mj-lt"/>
                <a:ea typeface="+mj-ea"/>
                <a:cs typeface="+mj-cs"/>
                <a:sym typeface="Montserrat Light"/>
              </a:defRPr>
            </a:pPr>
            <a:r>
              <a:t>Apartado G</a:t>
            </a:r>
          </a:p>
          <a:p>
            <a:pPr marL="0" indent="0" defTabSz="914400">
              <a:lnSpc>
                <a:spcPct val="160000"/>
              </a:lnSpc>
              <a:spcBef>
                <a:spcPts val="0"/>
              </a:spcBef>
              <a:buSzTx/>
              <a:buFontTx/>
              <a:buNone/>
              <a:defRPr sz="2400">
                <a:latin typeface="+mj-lt"/>
                <a:ea typeface="+mj-ea"/>
                <a:cs typeface="+mj-cs"/>
                <a:sym typeface="Montserrat Light"/>
              </a:defRPr>
            </a:pPr>
            <a:r>
              <a:t>Apartado H</a:t>
            </a:r>
          </a:p>
          <a:p>
            <a:pPr marL="0" indent="0" defTabSz="914400">
              <a:lnSpc>
                <a:spcPct val="160000"/>
              </a:lnSpc>
              <a:spcBef>
                <a:spcPts val="0"/>
              </a:spcBef>
              <a:buSzTx/>
              <a:buFontTx/>
              <a:buNone/>
              <a:defRPr sz="2400">
                <a:latin typeface="+mj-lt"/>
                <a:ea typeface="+mj-ea"/>
                <a:cs typeface="+mj-cs"/>
                <a:sym typeface="Montserrat Light"/>
              </a:defRPr>
            </a:pPr>
            <a:r>
              <a:t>Apartado I</a:t>
            </a:r>
          </a:p>
        </p:txBody>
      </p:sp>
      <p:sp>
        <p:nvSpPr>
          <p:cNvPr id="76" name="Contenidos"/>
          <p:cNvSpPr txBox="1">
            <a:spLocks noGrp="1"/>
          </p:cNvSpPr>
          <p:nvPr>
            <p:ph type="body" sz="quarter" idx="22"/>
          </p:nvPr>
        </p:nvSpPr>
        <p:spPr>
          <a:xfrm>
            <a:off x="3810167" y="1280326"/>
            <a:ext cx="3081535" cy="560218"/>
          </a:xfrm>
          <a:prstGeom prst="rect">
            <a:avLst/>
          </a:prstGeom>
        </p:spPr>
        <p:txBody>
          <a:bodyPr>
            <a:spAutoFit/>
          </a:bodyPr>
          <a:lstStyle>
            <a:lvl1pPr marL="0" indent="0" defTabSz="609630">
              <a:lnSpc>
                <a:spcPct val="170000"/>
              </a:lnSpc>
              <a:spcBef>
                <a:spcPts val="0"/>
              </a:spcBef>
              <a:buSzTx/>
              <a:buFontTx/>
              <a:buNone/>
              <a:defRPr sz="2067">
                <a:latin typeface="Montserrat Bold"/>
                <a:ea typeface="Montserrat Bold"/>
                <a:cs typeface="Montserrat Bold"/>
                <a:sym typeface="Montserrat Bold"/>
              </a:defRPr>
            </a:lvl1pPr>
          </a:lstStyle>
          <a:p>
            <a:r>
              <a:t>Contenidos</a:t>
            </a:r>
          </a:p>
        </p:txBody>
      </p:sp>
      <p:sp>
        <p:nvSpPr>
          <p:cNvPr id="77" name="Rectangle 10"/>
          <p:cNvSpPr/>
          <p:nvPr/>
        </p:nvSpPr>
        <p:spPr>
          <a:xfrm rot="18900000">
            <a:off x="8490304" y="4724887"/>
            <a:ext cx="5548653" cy="2742227"/>
          </a:xfrm>
          <a:prstGeom prst="rect">
            <a:avLst/>
          </a:prstGeom>
          <a:solidFill>
            <a:srgbClr val="F3F2F3"/>
          </a:solidFill>
          <a:ln w="12700">
            <a:miter lim="400000"/>
          </a:ln>
        </p:spPr>
        <p:txBody>
          <a:bodyPr lIns="30479" rIns="30479" anchor="ctr"/>
          <a:lstStyle/>
          <a:p>
            <a:pPr algn="ctr">
              <a:defRPr>
                <a:solidFill>
                  <a:schemeClr val="accent2">
                    <a:lumOff val="9019"/>
                  </a:schemeClr>
                </a:solidFill>
              </a:defRPr>
            </a:pPr>
            <a:endParaRPr sz="1200"/>
          </a:p>
        </p:txBody>
      </p:sp>
      <p:sp>
        <p:nvSpPr>
          <p:cNvPr id="78" name="4…"/>
          <p:cNvSpPr txBox="1">
            <a:spLocks noGrp="1"/>
          </p:cNvSpPr>
          <p:nvPr>
            <p:ph type="body" sz="quarter" idx="23"/>
          </p:nvPr>
        </p:nvSpPr>
        <p:spPr>
          <a:xfrm>
            <a:off x="6071764" y="1889927"/>
            <a:ext cx="1589549" cy="5335307"/>
          </a:xfrm>
          <a:prstGeom prst="rect">
            <a:avLst/>
          </a:prstGeom>
        </p:spPr>
        <p:txBody>
          <a:bodyPr>
            <a:spAutoFit/>
          </a:bodyPr>
          <a:lstStyle>
            <a:lvl1pPr marL="0" indent="0" algn="r" defTabSz="609630">
              <a:lnSpc>
                <a:spcPct val="160000"/>
              </a:lnSpc>
              <a:spcBef>
                <a:spcPts val="0"/>
              </a:spcBef>
              <a:buSzTx/>
              <a:buFontTx/>
              <a:buNone/>
              <a:defRPr sz="2400">
                <a:latin typeface="+mj-lt"/>
                <a:ea typeface="+mj-ea"/>
                <a:cs typeface="+mj-cs"/>
                <a:sym typeface="Montserrat Light"/>
              </a:defRPr>
            </a:lvl1pPr>
          </a:lstStyle>
          <a:p>
            <a:pPr marL="0" indent="0" algn="r" defTabSz="914400">
              <a:lnSpc>
                <a:spcPct val="160000"/>
              </a:lnSpc>
              <a:spcBef>
                <a:spcPts val="0"/>
              </a:spcBef>
              <a:buSzTx/>
              <a:buFontTx/>
              <a:buNone/>
              <a:defRPr sz="2400">
                <a:latin typeface="+mj-lt"/>
                <a:ea typeface="+mj-ea"/>
                <a:cs typeface="+mj-cs"/>
                <a:sym typeface="Montserrat Light"/>
              </a:defRPr>
            </a:pPr>
            <a:r>
              <a:t>4</a:t>
            </a:r>
          </a:p>
          <a:p>
            <a:pPr marL="0" indent="0" algn="r" defTabSz="914400">
              <a:lnSpc>
                <a:spcPct val="160000"/>
              </a:lnSpc>
              <a:spcBef>
                <a:spcPts val="0"/>
              </a:spcBef>
              <a:buSzTx/>
              <a:buFontTx/>
              <a:buNone/>
              <a:defRPr sz="2400">
                <a:latin typeface="+mj-lt"/>
                <a:ea typeface="+mj-ea"/>
                <a:cs typeface="+mj-cs"/>
                <a:sym typeface="Montserrat Light"/>
              </a:defRPr>
            </a:pPr>
            <a:r>
              <a:t>5</a:t>
            </a:r>
          </a:p>
          <a:p>
            <a:pPr marL="0" indent="0" algn="r" defTabSz="914400">
              <a:lnSpc>
                <a:spcPct val="160000"/>
              </a:lnSpc>
              <a:spcBef>
                <a:spcPts val="0"/>
              </a:spcBef>
              <a:buSzTx/>
              <a:buFontTx/>
              <a:buNone/>
              <a:defRPr sz="2400">
                <a:latin typeface="+mj-lt"/>
                <a:ea typeface="+mj-ea"/>
                <a:cs typeface="+mj-cs"/>
                <a:sym typeface="Montserrat Light"/>
              </a:defRPr>
            </a:pPr>
            <a:r>
              <a:t>6</a:t>
            </a:r>
          </a:p>
          <a:p>
            <a:pPr marL="0" indent="0" algn="r" defTabSz="914400">
              <a:lnSpc>
                <a:spcPct val="160000"/>
              </a:lnSpc>
              <a:spcBef>
                <a:spcPts val="0"/>
              </a:spcBef>
              <a:buSzTx/>
              <a:buFontTx/>
              <a:buNone/>
              <a:defRPr sz="2400">
                <a:latin typeface="+mj-lt"/>
                <a:ea typeface="+mj-ea"/>
                <a:cs typeface="+mj-cs"/>
                <a:sym typeface="Montserrat Light"/>
              </a:defRPr>
            </a:pPr>
            <a:r>
              <a:t>7</a:t>
            </a:r>
          </a:p>
          <a:p>
            <a:pPr marL="0" indent="0" algn="r" defTabSz="914400">
              <a:lnSpc>
                <a:spcPct val="160000"/>
              </a:lnSpc>
              <a:spcBef>
                <a:spcPts val="0"/>
              </a:spcBef>
              <a:buSzTx/>
              <a:buFontTx/>
              <a:buNone/>
              <a:defRPr sz="2400">
                <a:latin typeface="+mj-lt"/>
                <a:ea typeface="+mj-ea"/>
                <a:cs typeface="+mj-cs"/>
                <a:sym typeface="Montserrat Light"/>
              </a:defRPr>
            </a:pPr>
            <a:r>
              <a:t>8</a:t>
            </a:r>
          </a:p>
          <a:p>
            <a:pPr marL="0" indent="0" algn="r" defTabSz="914400">
              <a:lnSpc>
                <a:spcPct val="160000"/>
              </a:lnSpc>
              <a:spcBef>
                <a:spcPts val="0"/>
              </a:spcBef>
              <a:buSzTx/>
              <a:buFontTx/>
              <a:buNone/>
              <a:defRPr sz="2400">
                <a:latin typeface="+mj-lt"/>
                <a:ea typeface="+mj-ea"/>
                <a:cs typeface="+mj-cs"/>
                <a:sym typeface="Montserrat Light"/>
              </a:defRPr>
            </a:pPr>
            <a:r>
              <a:t>9</a:t>
            </a:r>
          </a:p>
          <a:p>
            <a:pPr marL="0" indent="0" algn="r" defTabSz="914400">
              <a:lnSpc>
                <a:spcPct val="160000"/>
              </a:lnSpc>
              <a:spcBef>
                <a:spcPts val="0"/>
              </a:spcBef>
              <a:buSzTx/>
              <a:buFontTx/>
              <a:buNone/>
              <a:defRPr sz="2400">
                <a:latin typeface="+mj-lt"/>
                <a:ea typeface="+mj-ea"/>
                <a:cs typeface="+mj-cs"/>
                <a:sym typeface="Montserrat Light"/>
              </a:defRPr>
            </a:pPr>
            <a:r>
              <a:t>10</a:t>
            </a:r>
          </a:p>
          <a:p>
            <a:pPr marL="0" indent="0" algn="r" defTabSz="914400">
              <a:lnSpc>
                <a:spcPct val="160000"/>
              </a:lnSpc>
              <a:spcBef>
                <a:spcPts val="0"/>
              </a:spcBef>
              <a:buSzTx/>
              <a:buFontTx/>
              <a:buNone/>
              <a:defRPr sz="2400">
                <a:latin typeface="+mj-lt"/>
                <a:ea typeface="+mj-ea"/>
                <a:cs typeface="+mj-cs"/>
                <a:sym typeface="Montserrat Light"/>
              </a:defRPr>
            </a:pPr>
            <a:r>
              <a:t>11</a:t>
            </a:r>
          </a:p>
          <a:p>
            <a:pPr marL="0" indent="0" algn="r" defTabSz="914400">
              <a:lnSpc>
                <a:spcPct val="160000"/>
              </a:lnSpc>
              <a:spcBef>
                <a:spcPts val="0"/>
              </a:spcBef>
              <a:buSzTx/>
              <a:buFontTx/>
              <a:buNone/>
              <a:defRPr sz="2400">
                <a:latin typeface="+mj-lt"/>
                <a:ea typeface="+mj-ea"/>
                <a:cs typeface="+mj-cs"/>
                <a:sym typeface="Montserrat Light"/>
              </a:defRPr>
            </a:pPr>
            <a:r>
              <a:t>12</a:t>
            </a:r>
          </a:p>
        </p:txBody>
      </p:sp>
      <p:sp>
        <p:nvSpPr>
          <p:cNvPr id="79" name="Rectangle 10"/>
          <p:cNvSpPr/>
          <p:nvPr/>
        </p:nvSpPr>
        <p:spPr>
          <a:xfrm rot="18900000">
            <a:off x="8355523" y="4399498"/>
            <a:ext cx="5749819" cy="3040117"/>
          </a:xfrm>
          <a:prstGeom prst="rect">
            <a:avLst/>
          </a:prstGeom>
          <a:solidFill>
            <a:srgbClr val="F2F3F2"/>
          </a:solidFill>
          <a:ln w="12700">
            <a:miter lim="400000"/>
          </a:ln>
        </p:spPr>
        <p:txBody>
          <a:bodyPr lIns="30479" rIns="30479" anchor="ctr"/>
          <a:lstStyle/>
          <a:p>
            <a:pPr algn="ctr">
              <a:defRPr>
                <a:solidFill>
                  <a:schemeClr val="accent2">
                    <a:lumOff val="9019"/>
                  </a:schemeClr>
                </a:solidFill>
              </a:defRPr>
            </a:pPr>
            <a:endParaRPr sz="1200"/>
          </a:p>
        </p:txBody>
      </p:sp>
      <p:sp>
        <p:nvSpPr>
          <p:cNvPr id="80" name="Rectangle 4"/>
          <p:cNvSpPr/>
          <p:nvPr/>
        </p:nvSpPr>
        <p:spPr>
          <a:xfrm rot="18900000">
            <a:off x="-1701857" y="-389110"/>
            <a:ext cx="5289320" cy="2673464"/>
          </a:xfrm>
          <a:prstGeom prst="rect">
            <a:avLst/>
          </a:prstGeom>
          <a:solidFill>
            <a:srgbClr val="F2F2F2"/>
          </a:solidFill>
          <a:ln w="12700">
            <a:miter lim="400000"/>
          </a:ln>
        </p:spPr>
        <p:txBody>
          <a:bodyPr lIns="30479" rIns="30479" anchor="ctr"/>
          <a:lstStyle/>
          <a:p>
            <a:pPr algn="ctr">
              <a:defRPr>
                <a:solidFill>
                  <a:srgbClr val="3F3F3F"/>
                </a:solidFill>
              </a:defRPr>
            </a:pPr>
            <a:endParaRPr sz="1200"/>
          </a:p>
        </p:txBody>
      </p:sp>
      <p:sp>
        <p:nvSpPr>
          <p:cNvPr id="8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243065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ransición_Premium">
    <p:spTree>
      <p:nvGrpSpPr>
        <p:cNvPr id="1" name=""/>
        <p:cNvGrpSpPr/>
        <p:nvPr/>
      </p:nvGrpSpPr>
      <p:grpSpPr>
        <a:xfrm>
          <a:off x="0" y="0"/>
          <a:ext cx="0" cy="0"/>
          <a:chOff x="0" y="0"/>
          <a:chExt cx="0" cy="0"/>
        </a:xfrm>
      </p:grpSpPr>
      <p:sp>
        <p:nvSpPr>
          <p:cNvPr id="88" name="TextBox 2"/>
          <p:cNvSpPr txBox="1">
            <a:spLocks noGrp="1"/>
          </p:cNvSpPr>
          <p:nvPr>
            <p:ph type="body" idx="21"/>
          </p:nvPr>
        </p:nvSpPr>
        <p:spPr>
          <a:xfrm>
            <a:off x="1140543" y="1074420"/>
            <a:ext cx="9910916" cy="4709161"/>
          </a:xfrm>
          <a:prstGeom prst="rect">
            <a:avLst/>
          </a:prstGeom>
        </p:spPr>
        <p:txBody>
          <a:bodyPr>
            <a:spAutoFit/>
          </a:bodyPr>
          <a:lstStyle>
            <a:lvl1pPr marL="0" indent="0" algn="ctr" defTabSz="609630">
              <a:lnSpc>
                <a:spcPct val="100000"/>
              </a:lnSpc>
              <a:spcBef>
                <a:spcPts val="0"/>
              </a:spcBef>
              <a:buSzTx/>
              <a:buFontTx/>
              <a:buNone/>
              <a:defRPr sz="30002">
                <a:solidFill>
                  <a:srgbClr val="F2F3F2"/>
                </a:solidFill>
                <a:latin typeface="Montserrat Bold"/>
                <a:ea typeface="Montserrat Bold"/>
                <a:cs typeface="Montserrat Bold"/>
                <a:sym typeface="Montserrat Bold"/>
              </a:defRPr>
            </a:lvl1pPr>
          </a:lstStyle>
          <a:p>
            <a:r>
              <a:t>1</a:t>
            </a:r>
          </a:p>
        </p:txBody>
      </p:sp>
      <p:sp>
        <p:nvSpPr>
          <p:cNvPr id="89" name="TextBox 2"/>
          <p:cNvSpPr txBox="1">
            <a:spLocks noGrp="1"/>
          </p:cNvSpPr>
          <p:nvPr>
            <p:ph type="body" sz="quarter" idx="22"/>
          </p:nvPr>
        </p:nvSpPr>
        <p:spPr>
          <a:xfrm>
            <a:off x="1140543" y="3107375"/>
            <a:ext cx="9910916" cy="851643"/>
          </a:xfrm>
          <a:prstGeom prst="rect">
            <a:avLst/>
          </a:prstGeom>
        </p:spPr>
        <p:txBody>
          <a:bodyPr>
            <a:spAutoFit/>
          </a:bodyPr>
          <a:lstStyle>
            <a:lvl1pPr marL="0" indent="0" algn="ctr" defTabSz="609630">
              <a:lnSpc>
                <a:spcPct val="100000"/>
              </a:lnSpc>
              <a:spcBef>
                <a:spcPts val="0"/>
              </a:spcBef>
              <a:buSzTx/>
              <a:buFontTx/>
              <a:buNone/>
              <a:defRPr sz="4934">
                <a:solidFill>
                  <a:srgbClr val="081D3F"/>
                </a:solidFill>
                <a:latin typeface="Montserrat Bold"/>
                <a:ea typeface="Montserrat Bold"/>
                <a:cs typeface="Montserrat Bold"/>
                <a:sym typeface="Montserrat Bold"/>
              </a:defRPr>
            </a:lvl1pPr>
          </a:lstStyle>
          <a:p>
            <a:r>
              <a:t>INTRODUCCIÓN</a:t>
            </a:r>
          </a:p>
        </p:txBody>
      </p:sp>
      <p:sp>
        <p:nvSpPr>
          <p:cNvPr id="90" name="Picture Placeholder 2"/>
          <p:cNvSpPr>
            <a:spLocks noGrp="1"/>
          </p:cNvSpPr>
          <p:nvPr>
            <p:ph type="pic" sz="half" idx="23"/>
          </p:nvPr>
        </p:nvSpPr>
        <p:spPr>
          <a:xfrm rot="18900000">
            <a:off x="7872354" y="3893463"/>
            <a:ext cx="6734579" cy="3960507"/>
          </a:xfrm>
          <a:prstGeom prst="rect">
            <a:avLst/>
          </a:prstGeom>
        </p:spPr>
        <p:txBody>
          <a:bodyPr lIns="91439" rIns="91439"/>
          <a:lstStyle/>
          <a:p>
            <a:endParaRPr/>
          </a:p>
        </p:txBody>
      </p:sp>
      <p:sp>
        <p:nvSpPr>
          <p:cNvPr id="91" name="Picture Placeholder 2"/>
          <p:cNvSpPr>
            <a:spLocks noGrp="1"/>
          </p:cNvSpPr>
          <p:nvPr>
            <p:ph type="pic" sz="half" idx="24"/>
          </p:nvPr>
        </p:nvSpPr>
        <p:spPr>
          <a:xfrm rot="18900000">
            <a:off x="-2389246" y="-994626"/>
            <a:ext cx="6734579" cy="3960507"/>
          </a:xfrm>
          <a:prstGeom prst="rect">
            <a:avLst/>
          </a:prstGeom>
        </p:spPr>
        <p:txBody>
          <a:bodyPr lIns="91439" rIns="91439"/>
          <a:lstStyle/>
          <a:p>
            <a:endParaRPr/>
          </a:p>
        </p:txBody>
      </p:sp>
      <p:sp>
        <p:nvSpPr>
          <p:cNvPr id="92"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377982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ransición_Simple">
    <p:bg>
      <p:bgPr>
        <a:solidFill>
          <a:srgbClr val="011E41"/>
        </a:solidFill>
        <a:effectLst/>
      </p:bgPr>
    </p:bg>
    <p:spTree>
      <p:nvGrpSpPr>
        <p:cNvPr id="1" name=""/>
        <p:cNvGrpSpPr/>
        <p:nvPr/>
      </p:nvGrpSpPr>
      <p:grpSpPr>
        <a:xfrm>
          <a:off x="0" y="0"/>
          <a:ext cx="0" cy="0"/>
          <a:chOff x="0" y="0"/>
          <a:chExt cx="0" cy="0"/>
        </a:xfrm>
      </p:grpSpPr>
      <p:sp>
        <p:nvSpPr>
          <p:cNvPr id="99" name="TextBox 2"/>
          <p:cNvSpPr txBox="1">
            <a:spLocks noGrp="1"/>
          </p:cNvSpPr>
          <p:nvPr>
            <p:ph type="body" sz="quarter" idx="21"/>
          </p:nvPr>
        </p:nvSpPr>
        <p:spPr>
          <a:xfrm>
            <a:off x="1140543" y="3152531"/>
            <a:ext cx="9910916" cy="584775"/>
          </a:xfrm>
          <a:prstGeom prst="rect">
            <a:avLst/>
          </a:prstGeom>
        </p:spPr>
        <p:txBody>
          <a:bodyPr>
            <a:spAutoFit/>
          </a:bodyPr>
          <a:lstStyle>
            <a:lvl1pPr marL="0" indent="0" algn="ctr" defTabSz="609630">
              <a:lnSpc>
                <a:spcPct val="100000"/>
              </a:lnSpc>
              <a:spcBef>
                <a:spcPts val="0"/>
              </a:spcBef>
              <a:buSzTx/>
              <a:buFontTx/>
              <a:buNone/>
              <a:defRPr sz="3200">
                <a:solidFill>
                  <a:schemeClr val="accent3"/>
                </a:solidFill>
                <a:latin typeface="Montserrat Bold"/>
                <a:ea typeface="Montserrat Bold"/>
                <a:cs typeface="Montserrat Bold"/>
                <a:sym typeface="Montserrat Bold"/>
              </a:defRPr>
            </a:lvl1pPr>
          </a:lstStyle>
          <a:p>
            <a:r>
              <a:t>TÍTULO SLIDE</a:t>
            </a:r>
          </a:p>
        </p:txBody>
      </p:sp>
      <p:grpSp>
        <p:nvGrpSpPr>
          <p:cNvPr id="102" name="Group 3"/>
          <p:cNvGrpSpPr/>
          <p:nvPr/>
        </p:nvGrpSpPr>
        <p:grpSpPr>
          <a:xfrm>
            <a:off x="-687295" y="656448"/>
            <a:ext cx="13566589" cy="5546165"/>
            <a:chOff x="0" y="0"/>
            <a:chExt cx="20349883" cy="8319247"/>
          </a:xfrm>
        </p:grpSpPr>
        <p:sp>
          <p:nvSpPr>
            <p:cNvPr id="100" name="Straight Connector 4"/>
            <p:cNvSpPr/>
            <p:nvPr/>
          </p:nvSpPr>
          <p:spPr>
            <a:xfrm flipH="1">
              <a:off x="-1" y="0"/>
              <a:ext cx="7530355" cy="8319248"/>
            </a:xfrm>
            <a:prstGeom prst="line">
              <a:avLst/>
            </a:prstGeom>
            <a:noFill/>
            <a:ln w="6350" cap="flat">
              <a:solidFill>
                <a:srgbClr val="236092"/>
              </a:solidFill>
              <a:prstDash val="solid"/>
              <a:miter lim="800000"/>
            </a:ln>
            <a:effectLst/>
          </p:spPr>
          <p:txBody>
            <a:bodyPr wrap="square" lIns="45719" tIns="45719" rIns="45719" bIns="45719" numCol="1" anchor="t">
              <a:noAutofit/>
            </a:bodyPr>
            <a:lstStyle/>
            <a:p>
              <a:endParaRPr sz="1200"/>
            </a:p>
          </p:txBody>
        </p:sp>
        <p:sp>
          <p:nvSpPr>
            <p:cNvPr id="101" name="Straight Connector 5"/>
            <p:cNvSpPr/>
            <p:nvPr/>
          </p:nvSpPr>
          <p:spPr>
            <a:xfrm flipH="1">
              <a:off x="12819530" y="0"/>
              <a:ext cx="7530354" cy="8319248"/>
            </a:xfrm>
            <a:prstGeom prst="line">
              <a:avLst/>
            </a:prstGeom>
            <a:noFill/>
            <a:ln w="6350" cap="flat">
              <a:solidFill>
                <a:srgbClr val="236092"/>
              </a:solidFill>
              <a:prstDash val="solid"/>
              <a:miter lim="800000"/>
            </a:ln>
            <a:effectLst/>
          </p:spPr>
          <p:txBody>
            <a:bodyPr wrap="square" lIns="45719" tIns="45719" rIns="45719" bIns="45719" numCol="1" anchor="t">
              <a:noAutofit/>
            </a:bodyPr>
            <a:lstStyle/>
            <a:p>
              <a:endParaRPr sz="1200"/>
            </a:p>
          </p:txBody>
        </p:sp>
      </p:grpSp>
      <p:sp>
        <p:nvSpPr>
          <p:cNvPr id="103"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536140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ransición_Numerada">
    <p:bg>
      <p:bgPr>
        <a:solidFill>
          <a:srgbClr val="081D3F"/>
        </a:solidFill>
        <a:effectLst/>
      </p:bgPr>
    </p:bg>
    <p:spTree>
      <p:nvGrpSpPr>
        <p:cNvPr id="1" name=""/>
        <p:cNvGrpSpPr/>
        <p:nvPr/>
      </p:nvGrpSpPr>
      <p:grpSpPr>
        <a:xfrm>
          <a:off x="0" y="0"/>
          <a:ext cx="0" cy="0"/>
          <a:chOff x="0" y="0"/>
          <a:chExt cx="0" cy="0"/>
        </a:xfrm>
      </p:grpSpPr>
      <p:sp>
        <p:nvSpPr>
          <p:cNvPr id="110" name="TextBox 2"/>
          <p:cNvSpPr txBox="1">
            <a:spLocks noGrp="1"/>
          </p:cNvSpPr>
          <p:nvPr>
            <p:ph type="body" sz="quarter" idx="21"/>
          </p:nvPr>
        </p:nvSpPr>
        <p:spPr>
          <a:xfrm>
            <a:off x="1140543" y="3067864"/>
            <a:ext cx="9910916" cy="1569660"/>
          </a:xfrm>
          <a:prstGeom prst="rect">
            <a:avLst/>
          </a:prstGeom>
        </p:spPr>
        <p:txBody>
          <a:bodyPr>
            <a:spAutoFit/>
          </a:bodyPr>
          <a:lstStyle>
            <a:lvl1pPr marL="0" indent="0" algn="ctr" defTabSz="609630">
              <a:lnSpc>
                <a:spcPct val="100000"/>
              </a:lnSpc>
              <a:spcBef>
                <a:spcPts val="0"/>
              </a:spcBef>
              <a:buSzTx/>
              <a:buFontTx/>
              <a:buNone/>
              <a:defRPr sz="4800">
                <a:solidFill>
                  <a:schemeClr val="accent2">
                    <a:lumOff val="9019"/>
                  </a:schemeClr>
                </a:solidFill>
                <a:latin typeface="Montserrat Bold"/>
                <a:sym typeface="Montserrat Bold"/>
              </a:defRPr>
            </a:lvl1pPr>
          </a:lstStyle>
          <a:p>
            <a:pPr marL="0" indent="0" algn="ctr" defTabSz="914400">
              <a:lnSpc>
                <a:spcPct val="100000"/>
              </a:lnSpc>
              <a:spcBef>
                <a:spcPts val="0"/>
              </a:spcBef>
              <a:buSzTx/>
              <a:buFontTx/>
              <a:buNone/>
              <a:defRPr sz="4800">
                <a:solidFill>
                  <a:schemeClr val="accent3"/>
                </a:solidFill>
                <a:latin typeface="Montserrat Bold"/>
                <a:ea typeface="Montserrat Bold"/>
                <a:cs typeface="Montserrat Bold"/>
                <a:sym typeface="Montserrat Bold"/>
              </a:defRPr>
            </a:pPr>
            <a:r>
              <a:t>01</a:t>
            </a:r>
          </a:p>
          <a:p>
            <a:pPr marL="0" indent="0" algn="ctr" defTabSz="914400">
              <a:lnSpc>
                <a:spcPct val="100000"/>
              </a:lnSpc>
              <a:spcBef>
                <a:spcPts val="0"/>
              </a:spcBef>
              <a:buSzTx/>
              <a:buFontTx/>
              <a:buNone/>
              <a:defRPr sz="4800">
                <a:solidFill>
                  <a:schemeClr val="accent2">
                    <a:lumOff val="9019"/>
                  </a:schemeClr>
                </a:solidFill>
                <a:latin typeface="Montserrat Bold"/>
                <a:ea typeface="Montserrat Bold"/>
                <a:cs typeface="Montserrat Bold"/>
                <a:sym typeface="Montserrat Bold"/>
              </a:defRPr>
            </a:pPr>
            <a:r>
              <a:t>TÍTULO SLIDE NUMERADO</a:t>
            </a:r>
          </a:p>
        </p:txBody>
      </p:sp>
      <p:grpSp>
        <p:nvGrpSpPr>
          <p:cNvPr id="113" name="Group 3"/>
          <p:cNvGrpSpPr/>
          <p:nvPr/>
        </p:nvGrpSpPr>
        <p:grpSpPr>
          <a:xfrm>
            <a:off x="-687295" y="656448"/>
            <a:ext cx="13566589" cy="5546165"/>
            <a:chOff x="0" y="0"/>
            <a:chExt cx="20349883" cy="8319247"/>
          </a:xfrm>
        </p:grpSpPr>
        <p:sp>
          <p:nvSpPr>
            <p:cNvPr id="111" name="Straight Connector 4"/>
            <p:cNvSpPr/>
            <p:nvPr/>
          </p:nvSpPr>
          <p:spPr>
            <a:xfrm flipH="1">
              <a:off x="-1" y="0"/>
              <a:ext cx="7530355" cy="8319248"/>
            </a:xfrm>
            <a:prstGeom prst="line">
              <a:avLst/>
            </a:prstGeom>
            <a:noFill/>
            <a:ln w="6350" cap="flat">
              <a:solidFill>
                <a:srgbClr val="236092"/>
              </a:solidFill>
              <a:prstDash val="solid"/>
              <a:miter lim="800000"/>
            </a:ln>
            <a:effectLst/>
          </p:spPr>
          <p:txBody>
            <a:bodyPr wrap="square" lIns="45719" tIns="45719" rIns="45719" bIns="45719" numCol="1" anchor="t">
              <a:noAutofit/>
            </a:bodyPr>
            <a:lstStyle/>
            <a:p>
              <a:endParaRPr sz="1200"/>
            </a:p>
          </p:txBody>
        </p:sp>
        <p:sp>
          <p:nvSpPr>
            <p:cNvPr id="112" name="Straight Connector 5"/>
            <p:cNvSpPr/>
            <p:nvPr/>
          </p:nvSpPr>
          <p:spPr>
            <a:xfrm flipH="1">
              <a:off x="12819530" y="0"/>
              <a:ext cx="7530354" cy="8319248"/>
            </a:xfrm>
            <a:prstGeom prst="line">
              <a:avLst/>
            </a:prstGeom>
            <a:noFill/>
            <a:ln w="6350" cap="flat">
              <a:solidFill>
                <a:srgbClr val="236092"/>
              </a:solidFill>
              <a:prstDash val="solid"/>
              <a:miter lim="800000"/>
            </a:ln>
            <a:effectLst/>
          </p:spPr>
          <p:txBody>
            <a:bodyPr wrap="square" lIns="45719" tIns="45719" rIns="45719" bIns="45719" numCol="1" anchor="t">
              <a:noAutofit/>
            </a:bodyPr>
            <a:lstStyle/>
            <a:p>
              <a:endParaRPr sz="1200"/>
            </a:p>
          </p:txBody>
        </p:sp>
      </p:grpSp>
      <p:sp>
        <p:nvSpPr>
          <p:cNvPr id="114"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004813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exto_01">
    <p:spTree>
      <p:nvGrpSpPr>
        <p:cNvPr id="1" name=""/>
        <p:cNvGrpSpPr/>
        <p:nvPr/>
      </p:nvGrpSpPr>
      <p:grpSpPr>
        <a:xfrm>
          <a:off x="0" y="0"/>
          <a:ext cx="0" cy="0"/>
          <a:chOff x="0" y="0"/>
          <a:chExt cx="0" cy="0"/>
        </a:xfrm>
      </p:grpSpPr>
      <p:sp>
        <p:nvSpPr>
          <p:cNvPr id="121" name="TextBox 2"/>
          <p:cNvSpPr txBox="1">
            <a:spLocks noGrp="1"/>
          </p:cNvSpPr>
          <p:nvPr>
            <p:ph type="body" sz="quarter" idx="21"/>
          </p:nvPr>
        </p:nvSpPr>
        <p:spPr>
          <a:xfrm>
            <a:off x="353892" y="1651108"/>
            <a:ext cx="6613282" cy="699807"/>
          </a:xfrm>
          <a:prstGeom prst="rect">
            <a:avLst/>
          </a:prstGeom>
        </p:spPr>
        <p:txBody>
          <a:bodyPr>
            <a:spAutoFit/>
          </a:bodyPr>
          <a:lstStyle>
            <a:lvl1pPr marL="0" indent="0" defTabSz="609630">
              <a:lnSpc>
                <a:spcPct val="80000"/>
              </a:lnSpc>
              <a:spcBef>
                <a:spcPts val="0"/>
              </a:spcBef>
              <a:buSzTx/>
              <a:buFontTx/>
              <a:buNone/>
              <a:defRPr sz="4934">
                <a:solidFill>
                  <a:srgbClr val="081D3F"/>
                </a:solidFill>
                <a:latin typeface="Montserrat Bold"/>
                <a:ea typeface="Montserrat Bold"/>
                <a:cs typeface="Montserrat Bold"/>
                <a:sym typeface="Montserrat Bold"/>
              </a:defRPr>
            </a:lvl1pPr>
          </a:lstStyle>
          <a:p>
            <a:r>
              <a:t>TÍTULO</a:t>
            </a:r>
          </a:p>
        </p:txBody>
      </p:sp>
      <p:sp>
        <p:nvSpPr>
          <p:cNvPr id="122" name="Lorem ipsum dolor sit amet, consectetuer adipiscing elit. Aenean commodo ligula eget dolor. Aenean massa. Cum sociis natoque penatibus et magnis dis parturient montes, nascetur ridiculus mus. Donec quam felis, ultricies nec, pellentesque eu, pretium quis"/>
          <p:cNvSpPr txBox="1">
            <a:spLocks noGrp="1"/>
          </p:cNvSpPr>
          <p:nvPr>
            <p:ph type="body" sz="quarter" idx="22"/>
          </p:nvPr>
        </p:nvSpPr>
        <p:spPr>
          <a:xfrm>
            <a:off x="330554" y="3916153"/>
            <a:ext cx="6919911" cy="1204689"/>
          </a:xfrm>
          <a:prstGeom prst="rect">
            <a:avLst/>
          </a:prstGeom>
        </p:spPr>
        <p:txBody>
          <a:bodyPr>
            <a:spAutoFit/>
          </a:bodyPr>
          <a:lstStyle>
            <a:lvl1pPr marL="0" indent="0" defTabSz="304815">
              <a:lnSpc>
                <a:spcPct val="120000"/>
              </a:lnSpc>
              <a:spcBef>
                <a:spcPts val="267"/>
              </a:spcBef>
              <a:buSzTx/>
              <a:buFontTx/>
              <a:buNone/>
              <a:defRPr sz="1533">
                <a:solidFill>
                  <a:srgbClr val="081D3F"/>
                </a:solidFill>
                <a:latin typeface="Open Sans Light"/>
                <a:ea typeface="Open Sans Light"/>
                <a:cs typeface="Open Sans Light"/>
                <a:sym typeface="Open Sans Light"/>
              </a:defRPr>
            </a:lvl1pPr>
          </a:lstStyle>
          <a:p>
            <a:r>
              <a:t>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a:t>
            </a:r>
          </a:p>
        </p:txBody>
      </p:sp>
      <p:sp>
        <p:nvSpPr>
          <p:cNvPr id="123" name="TextBox 2"/>
          <p:cNvSpPr txBox="1">
            <a:spLocks noGrp="1"/>
          </p:cNvSpPr>
          <p:nvPr>
            <p:ph type="body" sz="quarter" idx="23"/>
          </p:nvPr>
        </p:nvSpPr>
        <p:spPr>
          <a:xfrm>
            <a:off x="353892" y="3335847"/>
            <a:ext cx="5650110" cy="379527"/>
          </a:xfrm>
          <a:prstGeom prst="rect">
            <a:avLst/>
          </a:prstGeom>
        </p:spPr>
        <p:txBody>
          <a:bodyPr>
            <a:spAutoFit/>
          </a:bodyPr>
          <a:lstStyle>
            <a:lvl1pPr marL="0" indent="0" defTabSz="609630">
              <a:lnSpc>
                <a:spcPct val="80000"/>
              </a:lnSpc>
              <a:spcBef>
                <a:spcPts val="0"/>
              </a:spcBef>
              <a:buSzTx/>
              <a:buFontTx/>
              <a:buNone/>
              <a:defRPr sz="2333">
                <a:solidFill>
                  <a:schemeClr val="accent3"/>
                </a:solidFill>
                <a:latin typeface="Montserrat Bold"/>
                <a:ea typeface="Montserrat Bold"/>
                <a:cs typeface="Montserrat Bold"/>
                <a:sym typeface="Montserrat Bold"/>
              </a:defRPr>
            </a:lvl1pPr>
          </a:lstStyle>
          <a:p>
            <a:r>
              <a:t>Título de párrafo</a:t>
            </a:r>
          </a:p>
        </p:txBody>
      </p:sp>
      <p:sp>
        <p:nvSpPr>
          <p:cNvPr id="124" name="TextBox 2"/>
          <p:cNvSpPr txBox="1">
            <a:spLocks noGrp="1"/>
          </p:cNvSpPr>
          <p:nvPr>
            <p:ph type="body" sz="quarter" idx="24"/>
          </p:nvPr>
        </p:nvSpPr>
        <p:spPr>
          <a:xfrm>
            <a:off x="8740125" y="3911771"/>
            <a:ext cx="2640563" cy="1884811"/>
          </a:xfrm>
          <a:prstGeom prst="rect">
            <a:avLst/>
          </a:prstGeom>
        </p:spPr>
        <p:txBody>
          <a:bodyPr>
            <a:spAutoFit/>
          </a:bodyPr>
          <a:lstStyle>
            <a:lvl1pPr marL="0" indent="0" defTabSz="609630">
              <a:lnSpc>
                <a:spcPct val="120000"/>
              </a:lnSpc>
              <a:spcBef>
                <a:spcPts val="0"/>
              </a:spcBef>
              <a:buSzTx/>
              <a:buFontTx/>
              <a:buNone/>
              <a:defRPr sz="1400" b="1">
                <a:solidFill>
                  <a:srgbClr val="081D3F"/>
                </a:solidFill>
                <a:latin typeface="OpenSans-Semibold"/>
                <a:ea typeface="OpenSans-Semibold"/>
                <a:cs typeface="OpenSans-Semibold"/>
                <a:sym typeface="OpenSans-Semibold"/>
              </a:defRPr>
            </a:lvl1pPr>
          </a:lstStyle>
          <a:p>
            <a:r>
              <a:t>Lorem ipsum dolor sit amet, consectetuer adipiscing elit. Aenean commodo ligula eget dolor. Aenean massa. Cum sociis natoque penatibus et magnis dis parturient montes, nascetur ridiculus.</a:t>
            </a:r>
          </a:p>
        </p:txBody>
      </p:sp>
      <p:sp>
        <p:nvSpPr>
          <p:cNvPr id="12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544584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0BA5-53B8-CF38-1BA4-3687621D74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A93BB11-59FC-FEA5-7EED-4A2811CE49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6A02912-A9FB-F7F6-DB21-CFBDE98E7B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C5512BE-DDD6-F7CF-6B38-2BE0790C649E}"/>
              </a:ext>
            </a:extLst>
          </p:cNvPr>
          <p:cNvSpPr>
            <a:spLocks noGrp="1"/>
          </p:cNvSpPr>
          <p:nvPr>
            <p:ph type="dt" sz="half" idx="10"/>
          </p:nvPr>
        </p:nvSpPr>
        <p:spPr/>
        <p:txBody>
          <a:bodyPr/>
          <a:lstStyle/>
          <a:p>
            <a:fld id="{C9C9B35F-1724-43ED-B11E-D2CAE4313624}" type="datetimeFigureOut">
              <a:rPr lang="en-GB" smtClean="0"/>
              <a:t>05/07/2023</a:t>
            </a:fld>
            <a:endParaRPr lang="en-GB"/>
          </a:p>
        </p:txBody>
      </p:sp>
      <p:sp>
        <p:nvSpPr>
          <p:cNvPr id="6" name="Footer Placeholder 5">
            <a:extLst>
              <a:ext uri="{FF2B5EF4-FFF2-40B4-BE49-F238E27FC236}">
                <a16:creationId xmlns:a16="http://schemas.microsoft.com/office/drawing/2014/main" id="{3FF5143F-0D97-F824-A07C-2D549C8101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088802-6EEE-A7CF-768C-EAE3CD3D7066}"/>
              </a:ext>
            </a:extLst>
          </p:cNvPr>
          <p:cNvSpPr>
            <a:spLocks noGrp="1"/>
          </p:cNvSpPr>
          <p:nvPr>
            <p:ph type="sldNum" sz="quarter" idx="12"/>
          </p:nvPr>
        </p:nvSpPr>
        <p:spPr/>
        <p:txBody>
          <a:bodyPr/>
          <a:lstStyle/>
          <a:p>
            <a:fld id="{A4A89E23-2BBA-45D0-8A78-CBC2C0DB7CB9}" type="slidenum">
              <a:rPr lang="en-GB" smtClean="0"/>
              <a:t>‹#›</a:t>
            </a:fld>
            <a:endParaRPr lang="en-GB"/>
          </a:p>
        </p:txBody>
      </p:sp>
    </p:spTree>
    <p:extLst>
      <p:ext uri="{BB962C8B-B14F-4D97-AF65-F5344CB8AC3E}">
        <p14:creationId xmlns:p14="http://schemas.microsoft.com/office/powerpoint/2010/main" val="682898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exto_02">
    <p:bg>
      <p:bgPr>
        <a:solidFill>
          <a:srgbClr val="081D3F"/>
        </a:solidFill>
        <a:effectLst/>
      </p:bgPr>
    </p:bg>
    <p:spTree>
      <p:nvGrpSpPr>
        <p:cNvPr id="1" name=""/>
        <p:cNvGrpSpPr/>
        <p:nvPr/>
      </p:nvGrpSpPr>
      <p:grpSpPr>
        <a:xfrm>
          <a:off x="0" y="0"/>
          <a:ext cx="0" cy="0"/>
          <a:chOff x="0" y="0"/>
          <a:chExt cx="0" cy="0"/>
        </a:xfrm>
      </p:grpSpPr>
      <p:sp>
        <p:nvSpPr>
          <p:cNvPr id="132" name="TextBox 2"/>
          <p:cNvSpPr txBox="1">
            <a:spLocks noGrp="1"/>
          </p:cNvSpPr>
          <p:nvPr>
            <p:ph type="body" sz="quarter" idx="21"/>
          </p:nvPr>
        </p:nvSpPr>
        <p:spPr>
          <a:xfrm>
            <a:off x="353892" y="1769642"/>
            <a:ext cx="5650110" cy="658642"/>
          </a:xfrm>
          <a:prstGeom prst="rect">
            <a:avLst/>
          </a:prstGeom>
        </p:spPr>
        <p:txBody>
          <a:bodyPr>
            <a:spAutoFit/>
          </a:bodyPr>
          <a:lstStyle>
            <a:lvl1pPr marL="0" indent="0" defTabSz="609630">
              <a:lnSpc>
                <a:spcPct val="80000"/>
              </a:lnSpc>
              <a:spcBef>
                <a:spcPts val="0"/>
              </a:spcBef>
              <a:buSzTx/>
              <a:buFontTx/>
              <a:buNone/>
              <a:defRPr sz="4600">
                <a:solidFill>
                  <a:schemeClr val="accent3"/>
                </a:solidFill>
                <a:latin typeface="Montserrat Bold"/>
                <a:ea typeface="Montserrat Bold"/>
                <a:cs typeface="Montserrat Bold"/>
                <a:sym typeface="Montserrat Bold"/>
              </a:defRPr>
            </a:lvl1pPr>
          </a:lstStyle>
          <a:p>
            <a:r>
              <a:t>Título de párrafo</a:t>
            </a:r>
          </a:p>
        </p:txBody>
      </p:sp>
      <p:sp>
        <p:nvSpPr>
          <p:cNvPr id="133" name="TextBox 2"/>
          <p:cNvSpPr txBox="1">
            <a:spLocks noGrp="1"/>
          </p:cNvSpPr>
          <p:nvPr>
            <p:ph type="body" sz="quarter" idx="22"/>
          </p:nvPr>
        </p:nvSpPr>
        <p:spPr>
          <a:xfrm>
            <a:off x="353892" y="2514709"/>
            <a:ext cx="5650110" cy="379527"/>
          </a:xfrm>
          <a:prstGeom prst="rect">
            <a:avLst/>
          </a:prstGeom>
        </p:spPr>
        <p:txBody>
          <a:bodyPr>
            <a:spAutoFit/>
          </a:bodyPr>
          <a:lstStyle>
            <a:lvl1pPr marL="0" indent="0" defTabSz="609630">
              <a:lnSpc>
                <a:spcPct val="80000"/>
              </a:lnSpc>
              <a:spcBef>
                <a:spcPts val="0"/>
              </a:spcBef>
              <a:buSzTx/>
              <a:buFontTx/>
              <a:buNone/>
              <a:defRPr sz="2333">
                <a:solidFill>
                  <a:schemeClr val="accent3"/>
                </a:solidFill>
                <a:latin typeface="Montserrat Regular"/>
                <a:ea typeface="Montserrat Regular"/>
                <a:cs typeface="Montserrat Regular"/>
                <a:sym typeface="Montserrat Regular"/>
              </a:defRPr>
            </a:lvl1pPr>
          </a:lstStyle>
          <a:p>
            <a:r>
              <a:t>Subtítulo</a:t>
            </a:r>
          </a:p>
        </p:txBody>
      </p:sp>
      <p:sp>
        <p:nvSpPr>
          <p:cNvPr id="134" name="TextBox 2"/>
          <p:cNvSpPr txBox="1">
            <a:spLocks noGrp="1"/>
          </p:cNvSpPr>
          <p:nvPr>
            <p:ph type="body" sz="quarter" idx="23"/>
          </p:nvPr>
        </p:nvSpPr>
        <p:spPr>
          <a:xfrm>
            <a:off x="353892" y="3259775"/>
            <a:ext cx="7250443" cy="1609800"/>
          </a:xfrm>
          <a:prstGeom prst="rect">
            <a:avLst/>
          </a:prstGeom>
        </p:spPr>
        <p:txBody>
          <a:bodyPr>
            <a:spAutoFit/>
          </a:bodyPr>
          <a:lstStyle>
            <a:lvl1pPr marL="0" indent="0" defTabSz="609630">
              <a:lnSpc>
                <a:spcPct val="120000"/>
              </a:lnSpc>
              <a:spcBef>
                <a:spcPts val="0"/>
              </a:spcBef>
              <a:buSzTx/>
              <a:buFontTx/>
              <a:buNone/>
              <a:defRPr sz="1667">
                <a:solidFill>
                  <a:schemeClr val="accent2">
                    <a:lumOff val="9019"/>
                  </a:schemeClr>
                </a:solidFill>
                <a:latin typeface="Open Sans Light"/>
                <a:ea typeface="Open Sans Light"/>
                <a:cs typeface="Open Sans Light"/>
                <a:sym typeface="Open Sans Light"/>
              </a:defRPr>
            </a:lvl1pPr>
          </a:lstStyle>
          <a:p>
            <a:r>
              <a:t>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Donec pede justo, fringilla vel, aliquet nec, vulp</a:t>
            </a:r>
          </a:p>
        </p:txBody>
      </p:sp>
      <p:pic>
        <p:nvPicPr>
          <p:cNvPr id="135"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136"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551886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exto_03">
    <p:bg>
      <p:bgPr>
        <a:solidFill>
          <a:srgbClr val="081D3F"/>
        </a:solidFill>
        <a:effectLst/>
      </p:bgPr>
    </p:bg>
    <p:spTree>
      <p:nvGrpSpPr>
        <p:cNvPr id="1" name=""/>
        <p:cNvGrpSpPr/>
        <p:nvPr/>
      </p:nvGrpSpPr>
      <p:grpSpPr>
        <a:xfrm>
          <a:off x="0" y="0"/>
          <a:ext cx="0" cy="0"/>
          <a:chOff x="0" y="0"/>
          <a:chExt cx="0" cy="0"/>
        </a:xfrm>
      </p:grpSpPr>
      <p:sp>
        <p:nvSpPr>
          <p:cNvPr id="143" name="TextBox 2"/>
          <p:cNvSpPr txBox="1">
            <a:spLocks noGrp="1"/>
          </p:cNvSpPr>
          <p:nvPr>
            <p:ph type="body" sz="quarter" idx="21"/>
          </p:nvPr>
        </p:nvSpPr>
        <p:spPr>
          <a:xfrm>
            <a:off x="353893" y="2257214"/>
            <a:ext cx="7678803" cy="1036309"/>
          </a:xfrm>
          <a:prstGeom prst="rect">
            <a:avLst/>
          </a:prstGeom>
        </p:spPr>
        <p:txBody>
          <a:bodyPr>
            <a:spAutoFit/>
          </a:bodyPr>
          <a:lstStyle>
            <a:lvl1pPr marL="0" indent="0" defTabSz="609630">
              <a:lnSpc>
                <a:spcPct val="100000"/>
              </a:lnSpc>
              <a:spcBef>
                <a:spcPts val="0"/>
              </a:spcBef>
              <a:buSzTx/>
              <a:buFontTx/>
              <a:buNone/>
              <a:defRPr sz="3067">
                <a:solidFill>
                  <a:schemeClr val="accent2">
                    <a:lumOff val="9019"/>
                  </a:schemeClr>
                </a:solidFill>
                <a:latin typeface="Montserrat Bold"/>
                <a:ea typeface="Montserrat Bold"/>
                <a:cs typeface="Montserrat Bold"/>
                <a:sym typeface="Montserrat Bold"/>
              </a:defRPr>
            </a:lvl1pPr>
          </a:lstStyle>
          <a:p>
            <a:r>
              <a:t>Título de párrafo: Lorem Ipsum dolor si ament adispiscing elit est.</a:t>
            </a:r>
          </a:p>
        </p:txBody>
      </p:sp>
      <p:sp>
        <p:nvSpPr>
          <p:cNvPr id="144" name="TextBox 2"/>
          <p:cNvSpPr txBox="1">
            <a:spLocks noGrp="1"/>
          </p:cNvSpPr>
          <p:nvPr>
            <p:ph type="body" sz="quarter" idx="22"/>
          </p:nvPr>
        </p:nvSpPr>
        <p:spPr>
          <a:xfrm>
            <a:off x="359933" y="3769924"/>
            <a:ext cx="7610276" cy="2550057"/>
          </a:xfrm>
          <a:prstGeom prst="rect">
            <a:avLst/>
          </a:prstGeom>
        </p:spPr>
        <p:txBody>
          <a:bodyPr>
            <a:spAutoFit/>
          </a:bodyPr>
          <a:lstStyle>
            <a:lvl1pPr marL="0" indent="0" defTabSz="609630">
              <a:lnSpc>
                <a:spcPct val="120000"/>
              </a:lnSpc>
              <a:spcBef>
                <a:spcPts val="0"/>
              </a:spcBef>
              <a:buSzTx/>
              <a:buFontTx/>
              <a:buNone/>
              <a:defRPr sz="2700">
                <a:solidFill>
                  <a:schemeClr val="accent2">
                    <a:lumOff val="9019"/>
                  </a:schemeClr>
                </a:solidFill>
                <a:latin typeface="Open Sans Light"/>
                <a:ea typeface="Open Sans Light"/>
                <a:cs typeface="Open Sans Light"/>
                <a:sym typeface="Open Sans Light"/>
              </a:defRPr>
            </a:lvl1pPr>
          </a:lstStyle>
          <a:p>
            <a:pPr marL="0" indent="0" defTabSz="914400">
              <a:lnSpc>
                <a:spcPct val="120000"/>
              </a:lnSpc>
              <a:spcBef>
                <a:spcPts val="0"/>
              </a:spcBef>
              <a:buSzTx/>
              <a:buFontTx/>
              <a:buNone/>
              <a:defRPr sz="2700">
                <a:solidFill>
                  <a:schemeClr val="accent2">
                    <a:lumOff val="9019"/>
                  </a:schemeClr>
                </a:solidFill>
                <a:latin typeface="Open Sans Light"/>
                <a:ea typeface="Open Sans Light"/>
                <a:cs typeface="Open Sans Light"/>
                <a:sym typeface="Open Sans Light"/>
              </a:defRPr>
            </a:pPr>
            <a:r>
              <a:t>In the past ten years, </a:t>
            </a:r>
            <a:r>
              <a:rPr>
                <a:solidFill>
                  <a:schemeClr val="accent3"/>
                </a:solidFill>
                <a:latin typeface="Open Sans Bold"/>
                <a:ea typeface="Open Sans Bold"/>
                <a:cs typeface="Open Sans Bold"/>
                <a:sym typeface="Open Sans Bold"/>
              </a:rPr>
              <a:t>83% of all disasters triggered</a:t>
            </a:r>
            <a:r>
              <a:t> by natural hazards were </a:t>
            </a:r>
            <a:r>
              <a:rPr>
                <a:solidFill>
                  <a:schemeClr val="accent3"/>
                </a:solidFill>
                <a:latin typeface="Open Sans Bold"/>
                <a:ea typeface="Open Sans Bold"/>
                <a:cs typeface="Open Sans Bold"/>
                <a:sym typeface="Open Sans Bold"/>
              </a:rPr>
              <a:t>caused by extreme weather- and climate-related event</a:t>
            </a:r>
            <a:r>
              <a:t>, such</a:t>
            </a:r>
          </a:p>
          <a:p>
            <a:pPr marL="0" indent="0" defTabSz="914400">
              <a:lnSpc>
                <a:spcPct val="120000"/>
              </a:lnSpc>
              <a:spcBef>
                <a:spcPts val="0"/>
              </a:spcBef>
              <a:buSzTx/>
              <a:buFontTx/>
              <a:buNone/>
              <a:defRPr sz="2700">
                <a:solidFill>
                  <a:schemeClr val="accent2">
                    <a:lumOff val="9019"/>
                  </a:schemeClr>
                </a:solidFill>
                <a:latin typeface="Open Sans Light"/>
                <a:ea typeface="Open Sans Light"/>
                <a:cs typeface="Open Sans Light"/>
                <a:sym typeface="Open Sans Light"/>
              </a:defRPr>
            </a:pPr>
            <a:r>
              <a:t>as floods, storms and heatwaves.</a:t>
            </a:r>
          </a:p>
        </p:txBody>
      </p:sp>
      <p:pic>
        <p:nvPicPr>
          <p:cNvPr id="145"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146"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870776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1_Texto_04">
    <p:bg>
      <p:bgPr>
        <a:solidFill>
          <a:schemeClr val="accent3"/>
        </a:solidFill>
        <a:effectLst/>
      </p:bgPr>
    </p:bg>
    <p:spTree>
      <p:nvGrpSpPr>
        <p:cNvPr id="1" name=""/>
        <p:cNvGrpSpPr/>
        <p:nvPr/>
      </p:nvGrpSpPr>
      <p:grpSpPr>
        <a:xfrm>
          <a:off x="0" y="0"/>
          <a:ext cx="0" cy="0"/>
          <a:chOff x="0" y="0"/>
          <a:chExt cx="0" cy="0"/>
        </a:xfrm>
      </p:grpSpPr>
      <p:sp>
        <p:nvSpPr>
          <p:cNvPr id="153" name="TextBox 2"/>
          <p:cNvSpPr txBox="1">
            <a:spLocks noGrp="1"/>
          </p:cNvSpPr>
          <p:nvPr>
            <p:ph type="body" sz="quarter" idx="21"/>
          </p:nvPr>
        </p:nvSpPr>
        <p:spPr>
          <a:xfrm>
            <a:off x="2256599" y="2915920"/>
            <a:ext cx="7678803" cy="1036309"/>
          </a:xfrm>
          <a:prstGeom prst="rect">
            <a:avLst/>
          </a:prstGeom>
        </p:spPr>
        <p:txBody>
          <a:bodyPr>
            <a:spAutoFit/>
          </a:bodyPr>
          <a:lstStyle>
            <a:lvl1pPr marL="0" indent="0" algn="ctr" defTabSz="609630">
              <a:lnSpc>
                <a:spcPct val="100000"/>
              </a:lnSpc>
              <a:spcBef>
                <a:spcPts val="0"/>
              </a:spcBef>
              <a:buSzTx/>
              <a:buFontTx/>
              <a:buNone/>
              <a:defRPr sz="3067">
                <a:solidFill>
                  <a:schemeClr val="accent2">
                    <a:lumOff val="9019"/>
                  </a:schemeClr>
                </a:solidFill>
                <a:latin typeface="Montserrat Bold"/>
                <a:ea typeface="Montserrat Bold"/>
                <a:cs typeface="Montserrat Bold"/>
                <a:sym typeface="Montserrat Bold"/>
              </a:defRPr>
            </a:lvl1pPr>
          </a:lstStyle>
          <a:p>
            <a:r>
              <a:t>Título de párrafo: Lorem Ipsum dolor si ament adispiscing elit est.</a:t>
            </a:r>
          </a:p>
        </p:txBody>
      </p:sp>
      <p:pic>
        <p:nvPicPr>
          <p:cNvPr id="154"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15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341353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exto_05">
    <p:bg>
      <p:bgPr>
        <a:solidFill>
          <a:srgbClr val="081D3F"/>
        </a:solidFill>
        <a:effectLst/>
      </p:bgPr>
    </p:bg>
    <p:spTree>
      <p:nvGrpSpPr>
        <p:cNvPr id="1" name=""/>
        <p:cNvGrpSpPr/>
        <p:nvPr/>
      </p:nvGrpSpPr>
      <p:grpSpPr>
        <a:xfrm>
          <a:off x="0" y="0"/>
          <a:ext cx="0" cy="0"/>
          <a:chOff x="0" y="0"/>
          <a:chExt cx="0" cy="0"/>
        </a:xfrm>
      </p:grpSpPr>
      <p:sp>
        <p:nvSpPr>
          <p:cNvPr id="162" name="TextBox 2"/>
          <p:cNvSpPr txBox="1">
            <a:spLocks noGrp="1"/>
          </p:cNvSpPr>
          <p:nvPr>
            <p:ph type="body" sz="quarter" idx="21"/>
          </p:nvPr>
        </p:nvSpPr>
        <p:spPr>
          <a:xfrm>
            <a:off x="2256599" y="2915920"/>
            <a:ext cx="7678803" cy="1036309"/>
          </a:xfrm>
          <a:prstGeom prst="rect">
            <a:avLst/>
          </a:prstGeom>
        </p:spPr>
        <p:txBody>
          <a:bodyPr>
            <a:spAutoFit/>
          </a:bodyPr>
          <a:lstStyle>
            <a:lvl1pPr marL="0" indent="0" algn="ctr" defTabSz="609630">
              <a:lnSpc>
                <a:spcPct val="100000"/>
              </a:lnSpc>
              <a:spcBef>
                <a:spcPts val="0"/>
              </a:spcBef>
              <a:buSzTx/>
              <a:buFontTx/>
              <a:buNone/>
              <a:defRPr sz="3067">
                <a:solidFill>
                  <a:schemeClr val="accent2">
                    <a:lumOff val="9019"/>
                  </a:schemeClr>
                </a:solidFill>
                <a:latin typeface="Montserrat Bold"/>
                <a:ea typeface="Montserrat Bold"/>
                <a:cs typeface="Montserrat Bold"/>
                <a:sym typeface="Montserrat Bold"/>
              </a:defRPr>
            </a:lvl1pPr>
          </a:lstStyle>
          <a:p>
            <a:r>
              <a:t>Título de párrafo: Lorem Ipsum dolor si ament adispiscing elit est.</a:t>
            </a:r>
          </a:p>
        </p:txBody>
      </p:sp>
      <p:pic>
        <p:nvPicPr>
          <p:cNvPr id="163"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164"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332055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exto_04">
    <p:spTree>
      <p:nvGrpSpPr>
        <p:cNvPr id="1" name=""/>
        <p:cNvGrpSpPr/>
        <p:nvPr/>
      </p:nvGrpSpPr>
      <p:grpSpPr>
        <a:xfrm>
          <a:off x="0" y="0"/>
          <a:ext cx="0" cy="0"/>
          <a:chOff x="0" y="0"/>
          <a:chExt cx="0" cy="0"/>
        </a:xfrm>
      </p:grpSpPr>
      <p:sp>
        <p:nvSpPr>
          <p:cNvPr id="171" name="Lorem ipsum dolor sit amet, consectetuer adipiscing elit. Aenean commodo ligula eget dolor. Aenean massa. Cum sociis natoque penatibus et magnis dis parturient montes, nascetur ridiculus mus."/>
          <p:cNvSpPr txBox="1">
            <a:spLocks noGrp="1"/>
          </p:cNvSpPr>
          <p:nvPr>
            <p:ph type="body" sz="quarter" idx="21"/>
          </p:nvPr>
        </p:nvSpPr>
        <p:spPr>
          <a:xfrm>
            <a:off x="330554" y="4153220"/>
            <a:ext cx="2844821" cy="1123706"/>
          </a:xfrm>
          <a:prstGeom prst="rect">
            <a:avLst/>
          </a:prstGeom>
        </p:spPr>
        <p:txBody>
          <a:bodyPr>
            <a:spAutoFit/>
          </a:bodyPr>
          <a:lstStyle>
            <a:lvl1pPr marL="0" indent="0" defTabSz="304815">
              <a:lnSpc>
                <a:spcPct val="120000"/>
              </a:lnSpc>
              <a:spcBef>
                <a:spcPts val="267"/>
              </a:spcBef>
              <a:buSzTx/>
              <a:buFontTx/>
              <a:buNone/>
              <a:defRPr sz="1133">
                <a:solidFill>
                  <a:srgbClr val="081D3F"/>
                </a:solidFill>
                <a:latin typeface="Open Sans Light"/>
                <a:ea typeface="Open Sans Light"/>
                <a:cs typeface="Open Sans Light"/>
                <a:sym typeface="Open Sans Light"/>
              </a:defRPr>
            </a:lvl1pPr>
          </a:lstStyle>
          <a:p>
            <a:r>
              <a:t>Lorem ipsum dolor sit amet, consectetuer adipiscing elit. Aenean commodo ligula eget dolor. Aenean massa. Cum sociis natoque penatibus et magnis dis parturient montes, nascetur ridiculus mus.</a:t>
            </a:r>
          </a:p>
        </p:txBody>
      </p:sp>
      <p:sp>
        <p:nvSpPr>
          <p:cNvPr id="172" name="TextBox 2"/>
          <p:cNvSpPr txBox="1">
            <a:spLocks noGrp="1"/>
          </p:cNvSpPr>
          <p:nvPr>
            <p:ph type="body" sz="quarter" idx="22"/>
          </p:nvPr>
        </p:nvSpPr>
        <p:spPr>
          <a:xfrm>
            <a:off x="353892" y="3301980"/>
            <a:ext cx="2489663" cy="354905"/>
          </a:xfrm>
          <a:prstGeom prst="rect">
            <a:avLst/>
          </a:prstGeom>
        </p:spPr>
        <p:txBody>
          <a:bodyPr>
            <a:spAutoFit/>
          </a:bodyPr>
          <a:lstStyle>
            <a:lvl1pPr marL="0" indent="0" defTabSz="609630">
              <a:lnSpc>
                <a:spcPct val="80000"/>
              </a:lnSpc>
              <a:spcBef>
                <a:spcPts val="0"/>
              </a:spcBef>
              <a:buSzTx/>
              <a:buFontTx/>
              <a:buNone/>
              <a:defRPr sz="2133">
                <a:solidFill>
                  <a:schemeClr val="accent3"/>
                </a:solidFill>
                <a:latin typeface="Montserrat Bold"/>
                <a:ea typeface="Montserrat Bold"/>
                <a:cs typeface="Montserrat Bold"/>
                <a:sym typeface="Montserrat Bold"/>
              </a:defRPr>
            </a:lvl1pPr>
          </a:lstStyle>
          <a:p>
            <a:r>
              <a:t>Título de párrafo</a:t>
            </a:r>
          </a:p>
        </p:txBody>
      </p:sp>
      <p:pic>
        <p:nvPicPr>
          <p:cNvPr id="173"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174" name="TextBox 2"/>
          <p:cNvSpPr txBox="1">
            <a:spLocks noGrp="1"/>
          </p:cNvSpPr>
          <p:nvPr>
            <p:ph type="body" sz="quarter" idx="23"/>
          </p:nvPr>
        </p:nvSpPr>
        <p:spPr>
          <a:xfrm>
            <a:off x="353892" y="3659866"/>
            <a:ext cx="1222616" cy="272960"/>
          </a:xfrm>
          <a:prstGeom prst="rect">
            <a:avLst/>
          </a:prstGeom>
        </p:spPr>
        <p:txBody>
          <a:bodyPr>
            <a:spAutoFit/>
          </a:bodyPr>
          <a:lstStyle>
            <a:lvl1pPr marL="0" indent="0" defTabSz="609630">
              <a:lnSpc>
                <a:spcPct val="80000"/>
              </a:lnSpc>
              <a:spcBef>
                <a:spcPts val="0"/>
              </a:spcBef>
              <a:buSzTx/>
              <a:buFontTx/>
              <a:buNone/>
              <a:defRPr sz="1467">
                <a:solidFill>
                  <a:schemeClr val="accent3"/>
                </a:solidFill>
                <a:latin typeface="Montserrat Regular"/>
                <a:ea typeface="Montserrat Regular"/>
                <a:cs typeface="Montserrat Regular"/>
                <a:sym typeface="Montserrat Regular"/>
              </a:defRPr>
            </a:lvl1pPr>
          </a:lstStyle>
          <a:p>
            <a:r>
              <a:t>Subtítulo</a:t>
            </a:r>
          </a:p>
        </p:txBody>
      </p:sp>
      <p:sp>
        <p:nvSpPr>
          <p:cNvPr id="175" name="TextBox 2"/>
          <p:cNvSpPr txBox="1">
            <a:spLocks noGrp="1"/>
          </p:cNvSpPr>
          <p:nvPr>
            <p:ph type="body" sz="quarter" idx="24"/>
          </p:nvPr>
        </p:nvSpPr>
        <p:spPr>
          <a:xfrm>
            <a:off x="353892" y="1846985"/>
            <a:ext cx="6613282" cy="699807"/>
          </a:xfrm>
          <a:prstGeom prst="rect">
            <a:avLst/>
          </a:prstGeom>
        </p:spPr>
        <p:txBody>
          <a:bodyPr>
            <a:spAutoFit/>
          </a:bodyPr>
          <a:lstStyle>
            <a:lvl1pPr marL="0" indent="0" defTabSz="609630">
              <a:lnSpc>
                <a:spcPct val="80000"/>
              </a:lnSpc>
              <a:spcBef>
                <a:spcPts val="0"/>
              </a:spcBef>
              <a:buSzTx/>
              <a:buFontTx/>
              <a:buNone/>
              <a:defRPr sz="4934">
                <a:solidFill>
                  <a:srgbClr val="081D3F"/>
                </a:solidFill>
                <a:latin typeface="Montserrat Bold"/>
                <a:ea typeface="Montserrat Bold"/>
                <a:cs typeface="Montserrat Bold"/>
                <a:sym typeface="Montserrat Bold"/>
              </a:defRPr>
            </a:lvl1pPr>
          </a:lstStyle>
          <a:p>
            <a:r>
              <a:t>TÍTULO</a:t>
            </a:r>
          </a:p>
        </p:txBody>
      </p:sp>
      <p:sp>
        <p:nvSpPr>
          <p:cNvPr id="176" name="Lorem ipsum dolor sit amet, consectetuer adipiscing elit. Aenean commodo ligula eget dolor. Aenean massa. Cum sociis natoque penatibus et magnis dis parturient montes, nascetur ridiculus mus."/>
          <p:cNvSpPr txBox="1">
            <a:spLocks noGrp="1"/>
          </p:cNvSpPr>
          <p:nvPr>
            <p:ph type="body" sz="quarter" idx="25"/>
          </p:nvPr>
        </p:nvSpPr>
        <p:spPr>
          <a:xfrm>
            <a:off x="8943976" y="4153220"/>
            <a:ext cx="2844820" cy="1123706"/>
          </a:xfrm>
          <a:prstGeom prst="rect">
            <a:avLst/>
          </a:prstGeom>
        </p:spPr>
        <p:txBody>
          <a:bodyPr>
            <a:spAutoFit/>
          </a:bodyPr>
          <a:lstStyle>
            <a:lvl1pPr marL="0" indent="0" defTabSz="304815">
              <a:lnSpc>
                <a:spcPct val="120000"/>
              </a:lnSpc>
              <a:spcBef>
                <a:spcPts val="267"/>
              </a:spcBef>
              <a:buSzTx/>
              <a:buFontTx/>
              <a:buNone/>
              <a:defRPr sz="1133">
                <a:solidFill>
                  <a:srgbClr val="081D3F"/>
                </a:solidFill>
                <a:latin typeface="Open Sans Light"/>
                <a:ea typeface="Open Sans Light"/>
                <a:cs typeface="Open Sans Light"/>
                <a:sym typeface="Open Sans Light"/>
              </a:defRPr>
            </a:lvl1pPr>
          </a:lstStyle>
          <a:p>
            <a:r>
              <a:t>Lorem ipsum dolor sit amet, consectetuer adipiscing elit. Aenean commodo ligula eget dolor. Aenean massa. Cum sociis natoque penatibus et magnis dis parturient montes, nascetur ridiculus mus.</a:t>
            </a:r>
          </a:p>
        </p:txBody>
      </p:sp>
      <p:sp>
        <p:nvSpPr>
          <p:cNvPr id="177" name="TextBox 2"/>
          <p:cNvSpPr txBox="1">
            <a:spLocks noGrp="1"/>
          </p:cNvSpPr>
          <p:nvPr>
            <p:ph type="body" sz="quarter" idx="26"/>
          </p:nvPr>
        </p:nvSpPr>
        <p:spPr>
          <a:xfrm>
            <a:off x="8967314" y="3301980"/>
            <a:ext cx="2489663" cy="354905"/>
          </a:xfrm>
          <a:prstGeom prst="rect">
            <a:avLst/>
          </a:prstGeom>
        </p:spPr>
        <p:txBody>
          <a:bodyPr>
            <a:spAutoFit/>
          </a:bodyPr>
          <a:lstStyle>
            <a:lvl1pPr marL="0" indent="0" defTabSz="609630">
              <a:lnSpc>
                <a:spcPct val="80000"/>
              </a:lnSpc>
              <a:spcBef>
                <a:spcPts val="0"/>
              </a:spcBef>
              <a:buSzTx/>
              <a:buFontTx/>
              <a:buNone/>
              <a:defRPr sz="2133">
                <a:solidFill>
                  <a:schemeClr val="accent3"/>
                </a:solidFill>
                <a:latin typeface="Montserrat Bold"/>
                <a:ea typeface="Montserrat Bold"/>
                <a:cs typeface="Montserrat Bold"/>
                <a:sym typeface="Montserrat Bold"/>
              </a:defRPr>
            </a:lvl1pPr>
          </a:lstStyle>
          <a:p>
            <a:r>
              <a:t>Título de párrafo</a:t>
            </a:r>
          </a:p>
        </p:txBody>
      </p:sp>
      <p:sp>
        <p:nvSpPr>
          <p:cNvPr id="178" name="TextBox 2"/>
          <p:cNvSpPr txBox="1">
            <a:spLocks noGrp="1"/>
          </p:cNvSpPr>
          <p:nvPr>
            <p:ph type="body" sz="quarter" idx="27"/>
          </p:nvPr>
        </p:nvSpPr>
        <p:spPr>
          <a:xfrm>
            <a:off x="8967314" y="3659866"/>
            <a:ext cx="1222616" cy="272960"/>
          </a:xfrm>
          <a:prstGeom prst="rect">
            <a:avLst/>
          </a:prstGeom>
        </p:spPr>
        <p:txBody>
          <a:bodyPr>
            <a:spAutoFit/>
          </a:bodyPr>
          <a:lstStyle>
            <a:lvl1pPr marL="0" indent="0" defTabSz="609630">
              <a:lnSpc>
                <a:spcPct val="80000"/>
              </a:lnSpc>
              <a:spcBef>
                <a:spcPts val="0"/>
              </a:spcBef>
              <a:buSzTx/>
              <a:buFontTx/>
              <a:buNone/>
              <a:defRPr sz="1467">
                <a:solidFill>
                  <a:schemeClr val="accent3"/>
                </a:solidFill>
                <a:latin typeface="Montserrat Regular"/>
                <a:ea typeface="Montserrat Regular"/>
                <a:cs typeface="Montserrat Regular"/>
                <a:sym typeface="Montserrat Regular"/>
              </a:defRPr>
            </a:lvl1pPr>
          </a:lstStyle>
          <a:p>
            <a:r>
              <a:t>Subtítulo</a:t>
            </a:r>
          </a:p>
        </p:txBody>
      </p:sp>
      <p:sp>
        <p:nvSpPr>
          <p:cNvPr id="179" name="Lorem ipsum dolor sit amet, consectetuer adipiscing elit. Aenean commodo ligula eget dolor. Aenean massa. Cum sociis natoque penatibus et magnis dis parturient montes, nascetur ridiculus mus."/>
          <p:cNvSpPr txBox="1">
            <a:spLocks noGrp="1"/>
          </p:cNvSpPr>
          <p:nvPr>
            <p:ph type="body" sz="quarter" idx="28"/>
          </p:nvPr>
        </p:nvSpPr>
        <p:spPr>
          <a:xfrm>
            <a:off x="4637265" y="4153220"/>
            <a:ext cx="2844820" cy="1123706"/>
          </a:xfrm>
          <a:prstGeom prst="rect">
            <a:avLst/>
          </a:prstGeom>
        </p:spPr>
        <p:txBody>
          <a:bodyPr>
            <a:spAutoFit/>
          </a:bodyPr>
          <a:lstStyle>
            <a:lvl1pPr marL="0" indent="0" defTabSz="304815">
              <a:lnSpc>
                <a:spcPct val="120000"/>
              </a:lnSpc>
              <a:spcBef>
                <a:spcPts val="267"/>
              </a:spcBef>
              <a:buSzTx/>
              <a:buFontTx/>
              <a:buNone/>
              <a:defRPr sz="1133">
                <a:solidFill>
                  <a:srgbClr val="081D3F"/>
                </a:solidFill>
                <a:latin typeface="Open Sans Light"/>
                <a:ea typeface="Open Sans Light"/>
                <a:cs typeface="Open Sans Light"/>
                <a:sym typeface="Open Sans Light"/>
              </a:defRPr>
            </a:lvl1pPr>
          </a:lstStyle>
          <a:p>
            <a:r>
              <a:t>Lorem ipsum dolor sit amet, consectetuer adipiscing elit. Aenean commodo ligula eget dolor. Aenean massa. Cum sociis natoque penatibus et magnis dis parturient montes, nascetur ridiculus mus.</a:t>
            </a:r>
          </a:p>
        </p:txBody>
      </p:sp>
      <p:sp>
        <p:nvSpPr>
          <p:cNvPr id="180" name="TextBox 2"/>
          <p:cNvSpPr txBox="1">
            <a:spLocks noGrp="1"/>
          </p:cNvSpPr>
          <p:nvPr>
            <p:ph type="body" sz="quarter" idx="29"/>
          </p:nvPr>
        </p:nvSpPr>
        <p:spPr>
          <a:xfrm>
            <a:off x="4660603" y="3301980"/>
            <a:ext cx="2489663" cy="354905"/>
          </a:xfrm>
          <a:prstGeom prst="rect">
            <a:avLst/>
          </a:prstGeom>
        </p:spPr>
        <p:txBody>
          <a:bodyPr>
            <a:spAutoFit/>
          </a:bodyPr>
          <a:lstStyle>
            <a:lvl1pPr marL="0" indent="0" defTabSz="609630">
              <a:lnSpc>
                <a:spcPct val="80000"/>
              </a:lnSpc>
              <a:spcBef>
                <a:spcPts val="0"/>
              </a:spcBef>
              <a:buSzTx/>
              <a:buFontTx/>
              <a:buNone/>
              <a:defRPr sz="2133">
                <a:solidFill>
                  <a:schemeClr val="accent3"/>
                </a:solidFill>
                <a:latin typeface="Montserrat Bold"/>
                <a:ea typeface="Montserrat Bold"/>
                <a:cs typeface="Montserrat Bold"/>
                <a:sym typeface="Montserrat Bold"/>
              </a:defRPr>
            </a:lvl1pPr>
          </a:lstStyle>
          <a:p>
            <a:r>
              <a:t>Título de párrafo</a:t>
            </a:r>
          </a:p>
        </p:txBody>
      </p:sp>
      <p:sp>
        <p:nvSpPr>
          <p:cNvPr id="181" name="TextBox 2"/>
          <p:cNvSpPr txBox="1">
            <a:spLocks noGrp="1"/>
          </p:cNvSpPr>
          <p:nvPr>
            <p:ph type="body" sz="quarter" idx="30"/>
          </p:nvPr>
        </p:nvSpPr>
        <p:spPr>
          <a:xfrm>
            <a:off x="4660603" y="3659866"/>
            <a:ext cx="1222617" cy="272960"/>
          </a:xfrm>
          <a:prstGeom prst="rect">
            <a:avLst/>
          </a:prstGeom>
        </p:spPr>
        <p:txBody>
          <a:bodyPr>
            <a:spAutoFit/>
          </a:bodyPr>
          <a:lstStyle>
            <a:lvl1pPr marL="0" indent="0" defTabSz="609630">
              <a:lnSpc>
                <a:spcPct val="80000"/>
              </a:lnSpc>
              <a:spcBef>
                <a:spcPts val="0"/>
              </a:spcBef>
              <a:buSzTx/>
              <a:buFontTx/>
              <a:buNone/>
              <a:defRPr sz="1467">
                <a:solidFill>
                  <a:schemeClr val="accent3"/>
                </a:solidFill>
                <a:latin typeface="Montserrat Regular"/>
                <a:ea typeface="Montserrat Regular"/>
                <a:cs typeface="Montserrat Regular"/>
                <a:sym typeface="Montserrat Regular"/>
              </a:defRPr>
            </a:lvl1pPr>
          </a:lstStyle>
          <a:p>
            <a:r>
              <a:t>Subtítulo</a:t>
            </a:r>
          </a:p>
        </p:txBody>
      </p:sp>
      <p:sp>
        <p:nvSpPr>
          <p:cNvPr id="182" name="Línea"/>
          <p:cNvSpPr/>
          <p:nvPr/>
        </p:nvSpPr>
        <p:spPr>
          <a:xfrm flipV="1">
            <a:off x="3906319" y="3520563"/>
            <a:ext cx="1" cy="1810615"/>
          </a:xfrm>
          <a:prstGeom prst="line">
            <a:avLst/>
          </a:prstGeom>
          <a:ln w="6350">
            <a:solidFill>
              <a:srgbClr val="808285"/>
            </a:solidFill>
            <a:miter/>
          </a:ln>
        </p:spPr>
        <p:txBody>
          <a:bodyPr lIns="30479" rIns="30479"/>
          <a:lstStyle/>
          <a:p>
            <a:endParaRPr sz="1200"/>
          </a:p>
        </p:txBody>
      </p:sp>
      <p:sp>
        <p:nvSpPr>
          <p:cNvPr id="183" name="Línea"/>
          <p:cNvSpPr/>
          <p:nvPr/>
        </p:nvSpPr>
        <p:spPr>
          <a:xfrm flipV="1">
            <a:off x="8213030" y="3520563"/>
            <a:ext cx="1" cy="1810615"/>
          </a:xfrm>
          <a:prstGeom prst="line">
            <a:avLst/>
          </a:prstGeom>
          <a:ln w="6350">
            <a:solidFill>
              <a:srgbClr val="808285"/>
            </a:solidFill>
            <a:miter/>
          </a:ln>
        </p:spPr>
        <p:txBody>
          <a:bodyPr lIns="30479" rIns="30479"/>
          <a:lstStyle/>
          <a:p>
            <a:endParaRPr sz="1200"/>
          </a:p>
        </p:txBody>
      </p:sp>
      <p:sp>
        <p:nvSpPr>
          <p:cNvPr id="184"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474136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Datos_02">
    <p:bg>
      <p:bgPr>
        <a:solidFill>
          <a:srgbClr val="081D3F"/>
        </a:solidFill>
        <a:effectLst/>
      </p:bgPr>
    </p:bg>
    <p:spTree>
      <p:nvGrpSpPr>
        <p:cNvPr id="1" name=""/>
        <p:cNvGrpSpPr/>
        <p:nvPr/>
      </p:nvGrpSpPr>
      <p:grpSpPr>
        <a:xfrm>
          <a:off x="0" y="0"/>
          <a:ext cx="0" cy="0"/>
          <a:chOff x="0" y="0"/>
          <a:chExt cx="0" cy="0"/>
        </a:xfrm>
      </p:grpSpPr>
      <p:pic>
        <p:nvPicPr>
          <p:cNvPr id="208"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209" name="TextBox 2"/>
          <p:cNvSpPr txBox="1">
            <a:spLocks noGrp="1"/>
          </p:cNvSpPr>
          <p:nvPr>
            <p:ph type="body" sz="quarter" idx="21"/>
          </p:nvPr>
        </p:nvSpPr>
        <p:spPr>
          <a:xfrm>
            <a:off x="359933" y="3778956"/>
            <a:ext cx="5676128" cy="1761251"/>
          </a:xfrm>
          <a:prstGeom prst="rect">
            <a:avLst/>
          </a:prstGeom>
        </p:spPr>
        <p:txBody>
          <a:bodyPr>
            <a:spAutoFit/>
          </a:bodyPr>
          <a:lstStyle>
            <a:lvl1pPr marL="0" indent="0" defTabSz="609630">
              <a:lnSpc>
                <a:spcPct val="120000"/>
              </a:lnSpc>
              <a:spcBef>
                <a:spcPts val="0"/>
              </a:spcBef>
              <a:buSzTx/>
              <a:buFontTx/>
              <a:buNone/>
              <a:defRPr sz="2300">
                <a:solidFill>
                  <a:schemeClr val="accent2">
                    <a:lumOff val="9019"/>
                  </a:schemeClr>
                </a:solidFill>
                <a:latin typeface="Open Sans Light"/>
                <a:ea typeface="Open Sans Light"/>
                <a:cs typeface="Open Sans Light"/>
                <a:sym typeface="Open Sans Light"/>
              </a:defRPr>
            </a:lvl1pPr>
          </a:lstStyle>
          <a:p>
            <a:pPr marL="0" indent="0" defTabSz="914400">
              <a:lnSpc>
                <a:spcPct val="120000"/>
              </a:lnSpc>
              <a:spcBef>
                <a:spcPts val="0"/>
              </a:spcBef>
              <a:buSzTx/>
              <a:buFontTx/>
              <a:buNone/>
              <a:defRPr sz="2300">
                <a:solidFill>
                  <a:schemeClr val="accent2">
                    <a:lumOff val="9019"/>
                  </a:schemeClr>
                </a:solidFill>
                <a:latin typeface="Open Sans Light"/>
                <a:ea typeface="Open Sans Light"/>
                <a:cs typeface="Open Sans Light"/>
                <a:sym typeface="Open Sans Light"/>
              </a:defRPr>
            </a:pPr>
            <a:r>
              <a:t>In the past ten years, </a:t>
            </a:r>
            <a:r>
              <a:rPr>
                <a:solidFill>
                  <a:schemeClr val="accent3"/>
                </a:solidFill>
                <a:latin typeface="Open Sans Bold"/>
                <a:ea typeface="Open Sans Bold"/>
                <a:cs typeface="Open Sans Bold"/>
                <a:sym typeface="Open Sans Bold"/>
              </a:rPr>
              <a:t>83% of all disasters triggered</a:t>
            </a:r>
            <a:r>
              <a:t> by natural hazards were </a:t>
            </a:r>
            <a:r>
              <a:rPr>
                <a:solidFill>
                  <a:schemeClr val="accent3"/>
                </a:solidFill>
                <a:latin typeface="Open Sans Bold"/>
                <a:ea typeface="Open Sans Bold"/>
                <a:cs typeface="Open Sans Bold"/>
                <a:sym typeface="Open Sans Bold"/>
              </a:rPr>
              <a:t>caused by extreme weather </a:t>
            </a:r>
            <a:r>
              <a:t>uchas floods, storms and heatwaves.</a:t>
            </a:r>
          </a:p>
        </p:txBody>
      </p:sp>
      <p:sp>
        <p:nvSpPr>
          <p:cNvPr id="210" name="TextBox 2"/>
          <p:cNvSpPr txBox="1">
            <a:spLocks noGrp="1"/>
          </p:cNvSpPr>
          <p:nvPr>
            <p:ph type="body" sz="quarter" idx="22"/>
          </p:nvPr>
        </p:nvSpPr>
        <p:spPr>
          <a:xfrm>
            <a:off x="353892" y="2638778"/>
            <a:ext cx="5626783" cy="832216"/>
          </a:xfrm>
          <a:prstGeom prst="rect">
            <a:avLst/>
          </a:prstGeom>
        </p:spPr>
        <p:txBody>
          <a:bodyPr>
            <a:spAutoFit/>
          </a:bodyPr>
          <a:lstStyle>
            <a:lvl1pPr marL="0" indent="0" defTabSz="609630">
              <a:lnSpc>
                <a:spcPct val="110000"/>
              </a:lnSpc>
              <a:spcBef>
                <a:spcPts val="0"/>
              </a:spcBef>
              <a:buSzTx/>
              <a:buFontTx/>
              <a:buNone/>
              <a:defRPr sz="2267">
                <a:solidFill>
                  <a:schemeClr val="accent2">
                    <a:lumOff val="9019"/>
                  </a:schemeClr>
                </a:solidFill>
                <a:latin typeface="Montserrat Bold"/>
                <a:ea typeface="Montserrat Bold"/>
                <a:cs typeface="Montserrat Bold"/>
                <a:sym typeface="Montserrat Bold"/>
              </a:defRPr>
            </a:lvl1pPr>
          </a:lstStyle>
          <a:p>
            <a:r>
              <a:t>Título de párrafo: Lorem Ipsum dolor si ament adispiscing elit est.</a:t>
            </a:r>
          </a:p>
        </p:txBody>
      </p:sp>
      <p:pic>
        <p:nvPicPr>
          <p:cNvPr id="211" name="Imagen" descr="Imagen"/>
          <p:cNvPicPr>
            <a:picLocks noChangeAspect="1"/>
          </p:cNvPicPr>
          <p:nvPr/>
        </p:nvPicPr>
        <p:blipFill>
          <a:blip r:embed="rId3">
            <a:alphaModFix amt="14135"/>
          </a:blip>
          <a:stretch>
            <a:fillRect/>
          </a:stretch>
        </p:blipFill>
        <p:spPr>
          <a:xfrm>
            <a:off x="10166405" y="4520712"/>
            <a:ext cx="2036840" cy="2023175"/>
          </a:xfrm>
          <a:prstGeom prst="rect">
            <a:avLst/>
          </a:prstGeom>
          <a:ln w="12700">
            <a:miter lim="400000"/>
          </a:ln>
        </p:spPr>
      </p:pic>
      <p:sp>
        <p:nvSpPr>
          <p:cNvPr id="212" name="99%"/>
          <p:cNvSpPr txBox="1">
            <a:spLocks noGrp="1"/>
          </p:cNvSpPr>
          <p:nvPr>
            <p:ph type="body" sz="quarter" idx="23"/>
          </p:nvPr>
        </p:nvSpPr>
        <p:spPr>
          <a:xfrm>
            <a:off x="6553267" y="2059152"/>
            <a:ext cx="5055745" cy="3416448"/>
          </a:xfrm>
          <a:prstGeom prst="rect">
            <a:avLst/>
          </a:prstGeom>
        </p:spPr>
        <p:txBody>
          <a:bodyPr>
            <a:spAutoFit/>
          </a:bodyPr>
          <a:lstStyle>
            <a:lvl1pPr marL="0" indent="0" algn="ctr" defTabSz="609630">
              <a:lnSpc>
                <a:spcPct val="100000"/>
              </a:lnSpc>
              <a:spcBef>
                <a:spcPts val="0"/>
              </a:spcBef>
              <a:buSzTx/>
              <a:buFontTx/>
              <a:buNone/>
              <a:defRPr sz="21601">
                <a:solidFill>
                  <a:schemeClr val="accent3"/>
                </a:solidFill>
                <a:latin typeface="Graphik XXXCond Regular"/>
                <a:ea typeface="Graphik XXXCond Regular"/>
                <a:cs typeface="Graphik XXXCond Regular"/>
                <a:sym typeface="Graphik XXXCond Regular"/>
              </a:defRPr>
            </a:lvl1pPr>
          </a:lstStyle>
          <a:p>
            <a:r>
              <a:t>99%</a:t>
            </a:r>
          </a:p>
        </p:txBody>
      </p:sp>
      <p:sp>
        <p:nvSpPr>
          <p:cNvPr id="213" name="De personas afectadas…"/>
          <p:cNvSpPr txBox="1">
            <a:spLocks noGrp="1"/>
          </p:cNvSpPr>
          <p:nvPr>
            <p:ph type="body" sz="quarter" idx="24"/>
          </p:nvPr>
        </p:nvSpPr>
        <p:spPr>
          <a:xfrm>
            <a:off x="7109134" y="4561840"/>
            <a:ext cx="3944011" cy="2332498"/>
          </a:xfrm>
          <a:prstGeom prst="rect">
            <a:avLst/>
          </a:prstGeom>
        </p:spPr>
        <p:txBody>
          <a:bodyPr>
            <a:spAutoFit/>
          </a:bodyPr>
          <a:lstStyle>
            <a:lvl1pPr marL="0" indent="0" algn="ctr" defTabSz="609630">
              <a:lnSpc>
                <a:spcPct val="120000"/>
              </a:lnSpc>
              <a:spcBef>
                <a:spcPts val="0"/>
              </a:spcBef>
              <a:buSzTx/>
              <a:buFontTx/>
              <a:buNone/>
              <a:defRPr sz="3100">
                <a:solidFill>
                  <a:schemeClr val="accent3"/>
                </a:solidFill>
                <a:latin typeface="Montserrat SemiBold"/>
                <a:sym typeface="Montserrat SemiBold"/>
              </a:defRPr>
            </a:lvl1pPr>
          </a:lstStyle>
          <a:p>
            <a:pPr marL="0" indent="0" algn="ctr" defTabSz="914400">
              <a:lnSpc>
                <a:spcPct val="120000"/>
              </a:lnSpc>
              <a:spcBef>
                <a:spcPts val="0"/>
              </a:spcBef>
              <a:buSzTx/>
              <a:buFontTx/>
              <a:buNone/>
              <a:defRPr sz="3100">
                <a:solidFill>
                  <a:schemeClr val="accent2">
                    <a:lumOff val="9019"/>
                  </a:schemeClr>
                </a:solidFill>
                <a:latin typeface="Montserrat SemiBold"/>
                <a:ea typeface="Montserrat SemiBold"/>
                <a:cs typeface="Montserrat SemiBold"/>
                <a:sym typeface="Montserrat SemiBold"/>
              </a:defRPr>
            </a:pPr>
            <a:r>
              <a:t>De personas afectadas</a:t>
            </a:r>
          </a:p>
          <a:p>
            <a:pPr marL="0" indent="0" algn="ctr" defTabSz="914400">
              <a:lnSpc>
                <a:spcPct val="120000"/>
              </a:lnSpc>
              <a:spcBef>
                <a:spcPts val="0"/>
              </a:spcBef>
              <a:buSzTx/>
              <a:buFontTx/>
              <a:buNone/>
              <a:defRPr sz="3100">
                <a:solidFill>
                  <a:schemeClr val="accent3"/>
                </a:solidFill>
                <a:latin typeface="Montserrat SemiBold"/>
                <a:ea typeface="Montserrat SemiBold"/>
                <a:cs typeface="Montserrat SemiBold"/>
                <a:sym typeface="Montserrat SemiBold"/>
              </a:defRPr>
            </a:pPr>
            <a:r>
              <a:t>Por el Cambio Climático</a:t>
            </a:r>
          </a:p>
        </p:txBody>
      </p:sp>
      <p:sp>
        <p:nvSpPr>
          <p:cNvPr id="214" name="Línea"/>
          <p:cNvSpPr/>
          <p:nvPr/>
        </p:nvSpPr>
        <p:spPr>
          <a:xfrm flipV="1">
            <a:off x="5672667" y="3005667"/>
            <a:ext cx="846667" cy="846667"/>
          </a:xfrm>
          <a:prstGeom prst="line">
            <a:avLst/>
          </a:prstGeom>
          <a:ln w="12700">
            <a:solidFill>
              <a:schemeClr val="accent1"/>
            </a:solidFill>
            <a:miter/>
          </a:ln>
        </p:spPr>
        <p:txBody>
          <a:bodyPr lIns="30479" rIns="30479"/>
          <a:lstStyle/>
          <a:p>
            <a:endParaRPr sz="1200"/>
          </a:p>
        </p:txBody>
      </p:sp>
      <p:sp>
        <p:nvSpPr>
          <p:cNvPr id="215" name="Número de diapositiva"/>
          <p:cNvSpPr txBox="1">
            <a:spLocks noGrp="1"/>
          </p:cNvSpPr>
          <p:nvPr>
            <p:ph type="sldNum" sz="quarter" idx="2"/>
          </p:nvPr>
        </p:nvSpPr>
        <p:spPr>
          <a:xfrm>
            <a:off x="11425476" y="6132264"/>
            <a:ext cx="254235" cy="256545"/>
          </a:xfrm>
          <a:prstGeom prst="rect">
            <a:avLst/>
          </a:prstGeom>
        </p:spPr>
        <p:txBody>
          <a:bodyPr anchor="t"/>
          <a:lstStyle>
            <a:lvl1pPr>
              <a:defRPr sz="1067">
                <a:latin typeface="Graphik XXXCond Regular"/>
                <a:ea typeface="Graphik XXXCond Regular"/>
                <a:cs typeface="Graphik XXXCond Regular"/>
                <a:sym typeface="Graphik XXXCond Regular"/>
              </a:defRPr>
            </a:lvl1pPr>
          </a:lstStyle>
          <a:p>
            <a:fld id="{86CB4B4D-7CA3-9044-876B-883B54F8677D}" type="slidenum">
              <a:t>‹#›</a:t>
            </a:fld>
            <a:endParaRPr/>
          </a:p>
        </p:txBody>
      </p:sp>
    </p:spTree>
    <p:extLst>
      <p:ext uri="{BB962C8B-B14F-4D97-AF65-F5344CB8AC3E}">
        <p14:creationId xmlns:p14="http://schemas.microsoft.com/office/powerpoint/2010/main" val="151887480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Datos_03">
    <p:spTree>
      <p:nvGrpSpPr>
        <p:cNvPr id="1" name=""/>
        <p:cNvGrpSpPr/>
        <p:nvPr/>
      </p:nvGrpSpPr>
      <p:grpSpPr>
        <a:xfrm>
          <a:off x="0" y="0"/>
          <a:ext cx="0" cy="0"/>
          <a:chOff x="0" y="0"/>
          <a:chExt cx="0" cy="0"/>
        </a:xfrm>
      </p:grpSpPr>
      <p:sp>
        <p:nvSpPr>
          <p:cNvPr id="222" name="TextBox 11"/>
          <p:cNvSpPr txBox="1">
            <a:spLocks noGrp="1"/>
          </p:cNvSpPr>
          <p:nvPr>
            <p:ph type="body" sz="quarter" idx="21"/>
          </p:nvPr>
        </p:nvSpPr>
        <p:spPr>
          <a:xfrm>
            <a:off x="736620" y="2008211"/>
            <a:ext cx="4039567" cy="1418915"/>
          </a:xfrm>
          <a:prstGeom prst="rect">
            <a:avLst/>
          </a:prstGeom>
        </p:spPr>
        <p:txBody>
          <a:bodyPr>
            <a:spAutoFit/>
          </a:bodyPr>
          <a:lstStyle>
            <a:lvl1pPr marL="0" indent="0" defTabSz="240011">
              <a:lnSpc>
                <a:spcPts val="1400"/>
              </a:lnSpc>
              <a:spcBef>
                <a:spcPts val="0"/>
              </a:spcBef>
              <a:buSzTx/>
              <a:buFontTx/>
              <a:buNone/>
              <a:defRPr sz="1400">
                <a:solidFill>
                  <a:srgbClr val="3F3F3F"/>
                </a:solidFill>
                <a:latin typeface="OpenSans"/>
                <a:sym typeface="OpenSans"/>
              </a:defRPr>
            </a:lvl1pPr>
          </a:lstStyle>
          <a:p>
            <a:pPr marL="0" indent="0" defTabSz="359999">
              <a:lnSpc>
                <a:spcPts val="2100"/>
              </a:lnSpc>
              <a:spcBef>
                <a:spcPts val="0"/>
              </a:spcBef>
              <a:buSzTx/>
              <a:buFontTx/>
              <a:buNone/>
              <a:defRPr sz="1400">
                <a:solidFill>
                  <a:srgbClr val="3F3F3F"/>
                </a:solidFill>
                <a:latin typeface="OpenSans"/>
                <a:ea typeface="OpenSans"/>
                <a:cs typeface="OpenSans"/>
                <a:sym typeface="OpenSans"/>
              </a:defRPr>
            </a:pPr>
            <a:r>
              <a:t>Lorem ipsum dolor sit amet, consectetur adipiscing elit, sed do eiusmod tempor incididunt ut labore et dolore consecteturLorem incididunt ut labore et dolore consectetur</a:t>
            </a:r>
            <a:r>
              <a:rPr spc="-117"/>
              <a:t> </a:t>
            </a:r>
            <a:r>
              <a:t>dolor sit amet, consectetur adipiscing elit, sed do eiusmod tempor incididunt</a:t>
            </a:r>
          </a:p>
        </p:txBody>
      </p:sp>
      <p:sp>
        <p:nvSpPr>
          <p:cNvPr id="223" name="Picture Placeholder 44"/>
          <p:cNvSpPr>
            <a:spLocks noGrp="1"/>
          </p:cNvSpPr>
          <p:nvPr>
            <p:ph type="pic" idx="22"/>
          </p:nvPr>
        </p:nvSpPr>
        <p:spPr>
          <a:xfrm>
            <a:off x="6115668" y="1"/>
            <a:ext cx="6077059" cy="6859059"/>
          </a:xfrm>
          <a:prstGeom prst="rect">
            <a:avLst/>
          </a:prstGeom>
        </p:spPr>
        <p:txBody>
          <a:bodyPr lIns="91439" rIns="91439"/>
          <a:lstStyle/>
          <a:p>
            <a:endParaRPr/>
          </a:p>
        </p:txBody>
      </p:sp>
      <p:sp>
        <p:nvSpPr>
          <p:cNvPr id="224" name="Freeform: Shape 110"/>
          <p:cNvSpPr/>
          <p:nvPr/>
        </p:nvSpPr>
        <p:spPr>
          <a:xfrm rot="10800000">
            <a:off x="380622" y="1683765"/>
            <a:ext cx="211667" cy="212027"/>
          </a:xfrm>
          <a:custGeom>
            <a:avLst/>
            <a:gdLst/>
            <a:ahLst/>
            <a:cxnLst>
              <a:cxn ang="0">
                <a:pos x="wd2" y="hd2"/>
              </a:cxn>
              <a:cxn ang="5400000">
                <a:pos x="wd2" y="hd2"/>
              </a:cxn>
              <a:cxn ang="10800000">
                <a:pos x="wd2" y="hd2"/>
              </a:cxn>
              <a:cxn ang="16200000">
                <a:pos x="wd2" y="hd2"/>
              </a:cxn>
            </a:cxnLst>
            <a:rect l="0" t="0" r="r" b="b"/>
            <a:pathLst>
              <a:path w="21600" h="21600" extrusionOk="0">
                <a:moveTo>
                  <a:pt x="10800" y="3148"/>
                </a:moveTo>
                <a:cubicBezTo>
                  <a:pt x="9377" y="3165"/>
                  <a:pt x="8091" y="3514"/>
                  <a:pt x="6941" y="4194"/>
                </a:cubicBezTo>
                <a:cubicBezTo>
                  <a:pt x="5791" y="4876"/>
                  <a:pt x="4876" y="5791"/>
                  <a:pt x="4195" y="6941"/>
                </a:cubicBezTo>
                <a:cubicBezTo>
                  <a:pt x="3514" y="8091"/>
                  <a:pt x="3165" y="9377"/>
                  <a:pt x="3148" y="10800"/>
                </a:cubicBezTo>
                <a:cubicBezTo>
                  <a:pt x="3165" y="12223"/>
                  <a:pt x="3514" y="13509"/>
                  <a:pt x="4195" y="14659"/>
                </a:cubicBezTo>
                <a:cubicBezTo>
                  <a:pt x="4876" y="15809"/>
                  <a:pt x="5791" y="16724"/>
                  <a:pt x="6941" y="17405"/>
                </a:cubicBezTo>
                <a:cubicBezTo>
                  <a:pt x="8091" y="18086"/>
                  <a:pt x="9377" y="18435"/>
                  <a:pt x="10800" y="18452"/>
                </a:cubicBezTo>
                <a:cubicBezTo>
                  <a:pt x="12223" y="18435"/>
                  <a:pt x="13509" y="18086"/>
                  <a:pt x="14659" y="17405"/>
                </a:cubicBezTo>
                <a:cubicBezTo>
                  <a:pt x="15809" y="16724"/>
                  <a:pt x="16725" y="15809"/>
                  <a:pt x="17406" y="14659"/>
                </a:cubicBezTo>
                <a:cubicBezTo>
                  <a:pt x="18086" y="13509"/>
                  <a:pt x="18435" y="12223"/>
                  <a:pt x="18452" y="10800"/>
                </a:cubicBezTo>
                <a:cubicBezTo>
                  <a:pt x="18435" y="9377"/>
                  <a:pt x="18086" y="8091"/>
                  <a:pt x="17406" y="6941"/>
                </a:cubicBezTo>
                <a:cubicBezTo>
                  <a:pt x="16725" y="5791"/>
                  <a:pt x="15809" y="4876"/>
                  <a:pt x="14659" y="4194"/>
                </a:cubicBezTo>
                <a:cubicBezTo>
                  <a:pt x="13509" y="3514"/>
                  <a:pt x="12223" y="3165"/>
                  <a:pt x="10800" y="3148"/>
                </a:cubicBezTo>
                <a:close/>
                <a:moveTo>
                  <a:pt x="10800" y="0"/>
                </a:moveTo>
                <a:cubicBezTo>
                  <a:pt x="12811" y="23"/>
                  <a:pt x="14628" y="514"/>
                  <a:pt x="16251" y="1475"/>
                </a:cubicBezTo>
                <a:cubicBezTo>
                  <a:pt x="17873" y="2435"/>
                  <a:pt x="19165" y="3727"/>
                  <a:pt x="20125" y="5349"/>
                </a:cubicBezTo>
                <a:cubicBezTo>
                  <a:pt x="21086" y="6972"/>
                  <a:pt x="21577" y="8789"/>
                  <a:pt x="21600" y="10800"/>
                </a:cubicBezTo>
                <a:cubicBezTo>
                  <a:pt x="21577" y="12811"/>
                  <a:pt x="21086" y="14628"/>
                  <a:pt x="20125" y="16250"/>
                </a:cubicBezTo>
                <a:cubicBezTo>
                  <a:pt x="19165" y="17873"/>
                  <a:pt x="17873" y="19165"/>
                  <a:pt x="16251" y="20125"/>
                </a:cubicBezTo>
                <a:cubicBezTo>
                  <a:pt x="14628" y="21085"/>
                  <a:pt x="12811" y="21577"/>
                  <a:pt x="10800" y="21600"/>
                </a:cubicBezTo>
                <a:cubicBezTo>
                  <a:pt x="8789" y="21577"/>
                  <a:pt x="6972" y="21085"/>
                  <a:pt x="5350" y="20125"/>
                </a:cubicBezTo>
                <a:cubicBezTo>
                  <a:pt x="3727" y="19165"/>
                  <a:pt x="2435" y="17873"/>
                  <a:pt x="1475" y="16250"/>
                </a:cubicBezTo>
                <a:cubicBezTo>
                  <a:pt x="515" y="14628"/>
                  <a:pt x="23" y="12811"/>
                  <a:pt x="0" y="10800"/>
                </a:cubicBezTo>
                <a:cubicBezTo>
                  <a:pt x="23" y="8789"/>
                  <a:pt x="515" y="6972"/>
                  <a:pt x="1475" y="5349"/>
                </a:cubicBezTo>
                <a:cubicBezTo>
                  <a:pt x="2435" y="3727"/>
                  <a:pt x="3727" y="2435"/>
                  <a:pt x="5350" y="1475"/>
                </a:cubicBezTo>
                <a:cubicBezTo>
                  <a:pt x="6972" y="514"/>
                  <a:pt x="8789" y="23"/>
                  <a:pt x="10800" y="0"/>
                </a:cubicBezTo>
                <a:close/>
              </a:path>
            </a:pathLst>
          </a:custGeom>
          <a:solidFill>
            <a:srgbClr val="081D3F"/>
          </a:solidFill>
          <a:ln w="12700">
            <a:miter lim="400000"/>
          </a:ln>
        </p:spPr>
        <p:txBody>
          <a:bodyPr lIns="30479" rIns="30479" anchor="ctr"/>
          <a:lstStyle/>
          <a:p>
            <a:pPr algn="ctr">
              <a:defRPr>
                <a:solidFill>
                  <a:srgbClr val="D9D9D9"/>
                </a:solidFill>
              </a:defRPr>
            </a:pPr>
            <a:endParaRPr sz="1200"/>
          </a:p>
        </p:txBody>
      </p:sp>
      <p:sp>
        <p:nvSpPr>
          <p:cNvPr id="225" name="Oval 45"/>
          <p:cNvSpPr/>
          <p:nvPr/>
        </p:nvSpPr>
        <p:spPr>
          <a:xfrm>
            <a:off x="437508" y="1740832"/>
            <a:ext cx="97897" cy="97897"/>
          </a:xfrm>
          <a:prstGeom prst="ellipse">
            <a:avLst/>
          </a:prstGeom>
          <a:solidFill>
            <a:schemeClr val="accent3"/>
          </a:solidFill>
          <a:ln w="12700">
            <a:miter lim="400000"/>
          </a:ln>
        </p:spPr>
        <p:txBody>
          <a:bodyPr lIns="30479" rIns="30479" anchor="ctr"/>
          <a:lstStyle/>
          <a:p>
            <a:pPr algn="ctr">
              <a:defRPr>
                <a:solidFill>
                  <a:srgbClr val="3F3F3F"/>
                </a:solidFill>
              </a:defRPr>
            </a:pPr>
            <a:endParaRPr sz="1200"/>
          </a:p>
        </p:txBody>
      </p:sp>
      <p:pic>
        <p:nvPicPr>
          <p:cNvPr id="226"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227" name="TextBox 11"/>
          <p:cNvSpPr txBox="1">
            <a:spLocks noGrp="1"/>
          </p:cNvSpPr>
          <p:nvPr>
            <p:ph type="body" sz="quarter" idx="23"/>
          </p:nvPr>
        </p:nvSpPr>
        <p:spPr>
          <a:xfrm>
            <a:off x="736620" y="3564254"/>
            <a:ext cx="4039567" cy="1418915"/>
          </a:xfrm>
          <a:prstGeom prst="rect">
            <a:avLst/>
          </a:prstGeom>
        </p:spPr>
        <p:txBody>
          <a:bodyPr>
            <a:spAutoFit/>
          </a:bodyPr>
          <a:lstStyle>
            <a:lvl1pPr marL="0" indent="0" defTabSz="240011">
              <a:lnSpc>
                <a:spcPts val="1400"/>
              </a:lnSpc>
              <a:spcBef>
                <a:spcPts val="0"/>
              </a:spcBef>
              <a:buSzTx/>
              <a:buFontTx/>
              <a:buNone/>
              <a:defRPr sz="1400">
                <a:solidFill>
                  <a:srgbClr val="3F3F3F"/>
                </a:solidFill>
                <a:latin typeface="OpenSans"/>
                <a:sym typeface="OpenSans"/>
              </a:defRPr>
            </a:lvl1pPr>
          </a:lstStyle>
          <a:p>
            <a:pPr marL="0" indent="0" defTabSz="359999">
              <a:lnSpc>
                <a:spcPts val="2100"/>
              </a:lnSpc>
              <a:spcBef>
                <a:spcPts val="0"/>
              </a:spcBef>
              <a:buSzTx/>
              <a:buFontTx/>
              <a:buNone/>
              <a:defRPr sz="1400">
                <a:solidFill>
                  <a:srgbClr val="3F3F3F"/>
                </a:solidFill>
                <a:latin typeface="OpenSans"/>
                <a:ea typeface="OpenSans"/>
                <a:cs typeface="OpenSans"/>
                <a:sym typeface="OpenSans"/>
              </a:defRPr>
            </a:pPr>
            <a:r>
              <a:t>Lorem ipsum dolor sit amet, consectetur adipiscing elit, sed do eiusmod tempor incididunt ut labore et dolore consecteturLorem incididunt ut labore et dolore consectetur</a:t>
            </a:r>
            <a:r>
              <a:rPr spc="-117"/>
              <a:t> </a:t>
            </a:r>
            <a:r>
              <a:t>dolor sit amet, consectetur adipiscing elit, sed do eiusmod tempor incididunt</a:t>
            </a:r>
          </a:p>
        </p:txBody>
      </p:sp>
      <p:sp>
        <p:nvSpPr>
          <p:cNvPr id="228" name="Freeform: Shape 110"/>
          <p:cNvSpPr/>
          <p:nvPr/>
        </p:nvSpPr>
        <p:spPr>
          <a:xfrm rot="10800000">
            <a:off x="380622" y="3269133"/>
            <a:ext cx="211667" cy="212027"/>
          </a:xfrm>
          <a:custGeom>
            <a:avLst/>
            <a:gdLst/>
            <a:ahLst/>
            <a:cxnLst>
              <a:cxn ang="0">
                <a:pos x="wd2" y="hd2"/>
              </a:cxn>
              <a:cxn ang="5400000">
                <a:pos x="wd2" y="hd2"/>
              </a:cxn>
              <a:cxn ang="10800000">
                <a:pos x="wd2" y="hd2"/>
              </a:cxn>
              <a:cxn ang="16200000">
                <a:pos x="wd2" y="hd2"/>
              </a:cxn>
            </a:cxnLst>
            <a:rect l="0" t="0" r="r" b="b"/>
            <a:pathLst>
              <a:path w="21600" h="21600" extrusionOk="0">
                <a:moveTo>
                  <a:pt x="10800" y="3148"/>
                </a:moveTo>
                <a:cubicBezTo>
                  <a:pt x="9377" y="3165"/>
                  <a:pt x="8091" y="3514"/>
                  <a:pt x="6941" y="4194"/>
                </a:cubicBezTo>
                <a:cubicBezTo>
                  <a:pt x="5791" y="4876"/>
                  <a:pt x="4876" y="5791"/>
                  <a:pt x="4195" y="6941"/>
                </a:cubicBezTo>
                <a:cubicBezTo>
                  <a:pt x="3514" y="8091"/>
                  <a:pt x="3165" y="9377"/>
                  <a:pt x="3148" y="10800"/>
                </a:cubicBezTo>
                <a:cubicBezTo>
                  <a:pt x="3165" y="12223"/>
                  <a:pt x="3514" y="13509"/>
                  <a:pt x="4195" y="14659"/>
                </a:cubicBezTo>
                <a:cubicBezTo>
                  <a:pt x="4876" y="15809"/>
                  <a:pt x="5791" y="16724"/>
                  <a:pt x="6941" y="17405"/>
                </a:cubicBezTo>
                <a:cubicBezTo>
                  <a:pt x="8091" y="18086"/>
                  <a:pt x="9377" y="18435"/>
                  <a:pt x="10800" y="18452"/>
                </a:cubicBezTo>
                <a:cubicBezTo>
                  <a:pt x="12223" y="18435"/>
                  <a:pt x="13509" y="18086"/>
                  <a:pt x="14659" y="17405"/>
                </a:cubicBezTo>
                <a:cubicBezTo>
                  <a:pt x="15809" y="16724"/>
                  <a:pt x="16725" y="15809"/>
                  <a:pt x="17406" y="14659"/>
                </a:cubicBezTo>
                <a:cubicBezTo>
                  <a:pt x="18086" y="13509"/>
                  <a:pt x="18435" y="12223"/>
                  <a:pt x="18452" y="10800"/>
                </a:cubicBezTo>
                <a:cubicBezTo>
                  <a:pt x="18435" y="9377"/>
                  <a:pt x="18086" y="8091"/>
                  <a:pt x="17406" y="6941"/>
                </a:cubicBezTo>
                <a:cubicBezTo>
                  <a:pt x="16725" y="5791"/>
                  <a:pt x="15809" y="4876"/>
                  <a:pt x="14659" y="4194"/>
                </a:cubicBezTo>
                <a:cubicBezTo>
                  <a:pt x="13509" y="3514"/>
                  <a:pt x="12223" y="3165"/>
                  <a:pt x="10800" y="3148"/>
                </a:cubicBezTo>
                <a:close/>
                <a:moveTo>
                  <a:pt x="10800" y="0"/>
                </a:moveTo>
                <a:cubicBezTo>
                  <a:pt x="12811" y="23"/>
                  <a:pt x="14628" y="514"/>
                  <a:pt x="16251" y="1475"/>
                </a:cubicBezTo>
                <a:cubicBezTo>
                  <a:pt x="17873" y="2435"/>
                  <a:pt x="19165" y="3727"/>
                  <a:pt x="20125" y="5349"/>
                </a:cubicBezTo>
                <a:cubicBezTo>
                  <a:pt x="21086" y="6972"/>
                  <a:pt x="21577" y="8789"/>
                  <a:pt x="21600" y="10800"/>
                </a:cubicBezTo>
                <a:cubicBezTo>
                  <a:pt x="21577" y="12811"/>
                  <a:pt x="21086" y="14628"/>
                  <a:pt x="20125" y="16250"/>
                </a:cubicBezTo>
                <a:cubicBezTo>
                  <a:pt x="19165" y="17873"/>
                  <a:pt x="17873" y="19165"/>
                  <a:pt x="16251" y="20125"/>
                </a:cubicBezTo>
                <a:cubicBezTo>
                  <a:pt x="14628" y="21085"/>
                  <a:pt x="12811" y="21577"/>
                  <a:pt x="10800" y="21600"/>
                </a:cubicBezTo>
                <a:cubicBezTo>
                  <a:pt x="8789" y="21577"/>
                  <a:pt x="6972" y="21085"/>
                  <a:pt x="5350" y="20125"/>
                </a:cubicBezTo>
                <a:cubicBezTo>
                  <a:pt x="3727" y="19165"/>
                  <a:pt x="2435" y="17873"/>
                  <a:pt x="1475" y="16250"/>
                </a:cubicBezTo>
                <a:cubicBezTo>
                  <a:pt x="515" y="14628"/>
                  <a:pt x="23" y="12811"/>
                  <a:pt x="0" y="10800"/>
                </a:cubicBezTo>
                <a:cubicBezTo>
                  <a:pt x="23" y="8789"/>
                  <a:pt x="515" y="6972"/>
                  <a:pt x="1475" y="5349"/>
                </a:cubicBezTo>
                <a:cubicBezTo>
                  <a:pt x="2435" y="3727"/>
                  <a:pt x="3727" y="2435"/>
                  <a:pt x="5350" y="1475"/>
                </a:cubicBezTo>
                <a:cubicBezTo>
                  <a:pt x="6972" y="514"/>
                  <a:pt x="8789" y="23"/>
                  <a:pt x="10800" y="0"/>
                </a:cubicBezTo>
                <a:close/>
              </a:path>
            </a:pathLst>
          </a:custGeom>
          <a:solidFill>
            <a:srgbClr val="081D3F"/>
          </a:solidFill>
          <a:ln w="12700">
            <a:miter lim="400000"/>
          </a:ln>
        </p:spPr>
        <p:txBody>
          <a:bodyPr lIns="30479" rIns="30479" anchor="ctr"/>
          <a:lstStyle/>
          <a:p>
            <a:pPr algn="ctr">
              <a:defRPr>
                <a:solidFill>
                  <a:srgbClr val="D9D9D9"/>
                </a:solidFill>
              </a:defRPr>
            </a:pPr>
            <a:endParaRPr sz="1200"/>
          </a:p>
        </p:txBody>
      </p:sp>
      <p:sp>
        <p:nvSpPr>
          <p:cNvPr id="229" name="TextBox 11"/>
          <p:cNvSpPr txBox="1">
            <a:spLocks noGrp="1"/>
          </p:cNvSpPr>
          <p:nvPr>
            <p:ph type="body" sz="quarter" idx="24"/>
          </p:nvPr>
        </p:nvSpPr>
        <p:spPr>
          <a:xfrm>
            <a:off x="730976" y="5149909"/>
            <a:ext cx="4039567" cy="1418915"/>
          </a:xfrm>
          <a:prstGeom prst="rect">
            <a:avLst/>
          </a:prstGeom>
        </p:spPr>
        <p:txBody>
          <a:bodyPr>
            <a:spAutoFit/>
          </a:bodyPr>
          <a:lstStyle>
            <a:lvl1pPr marL="0" indent="0" defTabSz="240011">
              <a:lnSpc>
                <a:spcPts val="1400"/>
              </a:lnSpc>
              <a:spcBef>
                <a:spcPts val="0"/>
              </a:spcBef>
              <a:buSzTx/>
              <a:buFontTx/>
              <a:buNone/>
              <a:defRPr sz="1400">
                <a:solidFill>
                  <a:srgbClr val="3F3F3F"/>
                </a:solidFill>
                <a:latin typeface="OpenSans"/>
                <a:sym typeface="OpenSans"/>
              </a:defRPr>
            </a:lvl1pPr>
          </a:lstStyle>
          <a:p>
            <a:pPr marL="0" indent="0" defTabSz="359999">
              <a:lnSpc>
                <a:spcPts val="2100"/>
              </a:lnSpc>
              <a:spcBef>
                <a:spcPts val="0"/>
              </a:spcBef>
              <a:buSzTx/>
              <a:buFontTx/>
              <a:buNone/>
              <a:defRPr sz="1400">
                <a:solidFill>
                  <a:srgbClr val="3F3F3F"/>
                </a:solidFill>
                <a:latin typeface="OpenSans"/>
                <a:ea typeface="OpenSans"/>
                <a:cs typeface="OpenSans"/>
                <a:sym typeface="OpenSans"/>
              </a:defRPr>
            </a:pPr>
            <a:r>
              <a:t>Lorem ipsum dolor sit amet, consectetur adipiscing elit, sed do eiusmod tempor incididunt ut labore et dolore consecteturLorem incididunt ut labore et dolore consectetur</a:t>
            </a:r>
            <a:r>
              <a:rPr spc="-117"/>
              <a:t> </a:t>
            </a:r>
            <a:r>
              <a:t>dolor sit amet, consectetur adipiscing elit, sed do eiusmod tempor incididunt</a:t>
            </a:r>
          </a:p>
        </p:txBody>
      </p:sp>
      <p:sp>
        <p:nvSpPr>
          <p:cNvPr id="230" name="Freeform: Shape 110"/>
          <p:cNvSpPr/>
          <p:nvPr/>
        </p:nvSpPr>
        <p:spPr>
          <a:xfrm rot="10800000">
            <a:off x="374977" y="4871433"/>
            <a:ext cx="211667" cy="212027"/>
          </a:xfrm>
          <a:custGeom>
            <a:avLst/>
            <a:gdLst/>
            <a:ahLst/>
            <a:cxnLst>
              <a:cxn ang="0">
                <a:pos x="wd2" y="hd2"/>
              </a:cxn>
              <a:cxn ang="5400000">
                <a:pos x="wd2" y="hd2"/>
              </a:cxn>
              <a:cxn ang="10800000">
                <a:pos x="wd2" y="hd2"/>
              </a:cxn>
              <a:cxn ang="16200000">
                <a:pos x="wd2" y="hd2"/>
              </a:cxn>
            </a:cxnLst>
            <a:rect l="0" t="0" r="r" b="b"/>
            <a:pathLst>
              <a:path w="21600" h="21600" extrusionOk="0">
                <a:moveTo>
                  <a:pt x="10800" y="3148"/>
                </a:moveTo>
                <a:cubicBezTo>
                  <a:pt x="9377" y="3165"/>
                  <a:pt x="8091" y="3514"/>
                  <a:pt x="6941" y="4194"/>
                </a:cubicBezTo>
                <a:cubicBezTo>
                  <a:pt x="5791" y="4876"/>
                  <a:pt x="4876" y="5791"/>
                  <a:pt x="4195" y="6941"/>
                </a:cubicBezTo>
                <a:cubicBezTo>
                  <a:pt x="3514" y="8091"/>
                  <a:pt x="3165" y="9377"/>
                  <a:pt x="3148" y="10800"/>
                </a:cubicBezTo>
                <a:cubicBezTo>
                  <a:pt x="3165" y="12223"/>
                  <a:pt x="3514" y="13509"/>
                  <a:pt x="4195" y="14659"/>
                </a:cubicBezTo>
                <a:cubicBezTo>
                  <a:pt x="4876" y="15809"/>
                  <a:pt x="5791" y="16724"/>
                  <a:pt x="6941" y="17405"/>
                </a:cubicBezTo>
                <a:cubicBezTo>
                  <a:pt x="8091" y="18086"/>
                  <a:pt x="9377" y="18435"/>
                  <a:pt x="10800" y="18452"/>
                </a:cubicBezTo>
                <a:cubicBezTo>
                  <a:pt x="12223" y="18435"/>
                  <a:pt x="13509" y="18086"/>
                  <a:pt x="14659" y="17405"/>
                </a:cubicBezTo>
                <a:cubicBezTo>
                  <a:pt x="15809" y="16724"/>
                  <a:pt x="16725" y="15809"/>
                  <a:pt x="17406" y="14659"/>
                </a:cubicBezTo>
                <a:cubicBezTo>
                  <a:pt x="18086" y="13509"/>
                  <a:pt x="18435" y="12223"/>
                  <a:pt x="18452" y="10800"/>
                </a:cubicBezTo>
                <a:cubicBezTo>
                  <a:pt x="18435" y="9377"/>
                  <a:pt x="18086" y="8091"/>
                  <a:pt x="17406" y="6941"/>
                </a:cubicBezTo>
                <a:cubicBezTo>
                  <a:pt x="16725" y="5791"/>
                  <a:pt x="15809" y="4876"/>
                  <a:pt x="14659" y="4194"/>
                </a:cubicBezTo>
                <a:cubicBezTo>
                  <a:pt x="13509" y="3514"/>
                  <a:pt x="12223" y="3165"/>
                  <a:pt x="10800" y="3148"/>
                </a:cubicBezTo>
                <a:close/>
                <a:moveTo>
                  <a:pt x="10800" y="0"/>
                </a:moveTo>
                <a:cubicBezTo>
                  <a:pt x="12811" y="23"/>
                  <a:pt x="14628" y="514"/>
                  <a:pt x="16251" y="1475"/>
                </a:cubicBezTo>
                <a:cubicBezTo>
                  <a:pt x="17873" y="2435"/>
                  <a:pt x="19165" y="3727"/>
                  <a:pt x="20125" y="5349"/>
                </a:cubicBezTo>
                <a:cubicBezTo>
                  <a:pt x="21086" y="6972"/>
                  <a:pt x="21577" y="8789"/>
                  <a:pt x="21600" y="10800"/>
                </a:cubicBezTo>
                <a:cubicBezTo>
                  <a:pt x="21577" y="12811"/>
                  <a:pt x="21086" y="14628"/>
                  <a:pt x="20125" y="16250"/>
                </a:cubicBezTo>
                <a:cubicBezTo>
                  <a:pt x="19165" y="17873"/>
                  <a:pt x="17873" y="19165"/>
                  <a:pt x="16251" y="20125"/>
                </a:cubicBezTo>
                <a:cubicBezTo>
                  <a:pt x="14628" y="21085"/>
                  <a:pt x="12811" y="21577"/>
                  <a:pt x="10800" y="21600"/>
                </a:cubicBezTo>
                <a:cubicBezTo>
                  <a:pt x="8789" y="21577"/>
                  <a:pt x="6972" y="21085"/>
                  <a:pt x="5350" y="20125"/>
                </a:cubicBezTo>
                <a:cubicBezTo>
                  <a:pt x="3727" y="19165"/>
                  <a:pt x="2435" y="17873"/>
                  <a:pt x="1475" y="16250"/>
                </a:cubicBezTo>
                <a:cubicBezTo>
                  <a:pt x="515" y="14628"/>
                  <a:pt x="23" y="12811"/>
                  <a:pt x="0" y="10800"/>
                </a:cubicBezTo>
                <a:cubicBezTo>
                  <a:pt x="23" y="8789"/>
                  <a:pt x="515" y="6972"/>
                  <a:pt x="1475" y="5349"/>
                </a:cubicBezTo>
                <a:cubicBezTo>
                  <a:pt x="2435" y="3727"/>
                  <a:pt x="3727" y="2435"/>
                  <a:pt x="5350" y="1475"/>
                </a:cubicBezTo>
                <a:cubicBezTo>
                  <a:pt x="6972" y="514"/>
                  <a:pt x="8789" y="23"/>
                  <a:pt x="10800" y="0"/>
                </a:cubicBezTo>
                <a:close/>
              </a:path>
            </a:pathLst>
          </a:custGeom>
          <a:solidFill>
            <a:srgbClr val="081D3F"/>
          </a:solidFill>
          <a:ln w="12700">
            <a:miter lim="400000"/>
          </a:ln>
        </p:spPr>
        <p:txBody>
          <a:bodyPr lIns="30479" rIns="30479" anchor="ctr"/>
          <a:lstStyle/>
          <a:p>
            <a:pPr algn="ctr">
              <a:defRPr>
                <a:solidFill>
                  <a:srgbClr val="D9D9D9"/>
                </a:solidFill>
              </a:defRPr>
            </a:pPr>
            <a:endParaRPr sz="1200"/>
          </a:p>
        </p:txBody>
      </p:sp>
      <p:sp>
        <p:nvSpPr>
          <p:cNvPr id="231" name="Línea"/>
          <p:cNvSpPr/>
          <p:nvPr/>
        </p:nvSpPr>
        <p:spPr>
          <a:xfrm flipV="1">
            <a:off x="486455" y="1875101"/>
            <a:ext cx="1" cy="1424895"/>
          </a:xfrm>
          <a:prstGeom prst="line">
            <a:avLst/>
          </a:prstGeom>
          <a:ln w="50800">
            <a:solidFill>
              <a:schemeClr val="accent1"/>
            </a:solidFill>
            <a:miter/>
          </a:ln>
        </p:spPr>
        <p:txBody>
          <a:bodyPr lIns="30479" rIns="30479"/>
          <a:lstStyle/>
          <a:p>
            <a:endParaRPr sz="1200"/>
          </a:p>
        </p:txBody>
      </p:sp>
      <p:sp>
        <p:nvSpPr>
          <p:cNvPr id="232" name="Línea"/>
          <p:cNvSpPr/>
          <p:nvPr/>
        </p:nvSpPr>
        <p:spPr>
          <a:xfrm flipV="1">
            <a:off x="486455" y="3473608"/>
            <a:ext cx="1" cy="1424894"/>
          </a:xfrm>
          <a:prstGeom prst="line">
            <a:avLst/>
          </a:prstGeom>
          <a:ln w="50800">
            <a:solidFill>
              <a:schemeClr val="accent1"/>
            </a:solidFill>
            <a:miter/>
          </a:ln>
        </p:spPr>
        <p:txBody>
          <a:bodyPr lIns="30479" rIns="30479"/>
          <a:lstStyle/>
          <a:p>
            <a:endParaRPr sz="1200"/>
          </a:p>
        </p:txBody>
      </p:sp>
      <p:sp>
        <p:nvSpPr>
          <p:cNvPr id="233" name="TextBox 2"/>
          <p:cNvSpPr txBox="1">
            <a:spLocks noGrp="1"/>
          </p:cNvSpPr>
          <p:nvPr>
            <p:ph type="body" sz="quarter" idx="25"/>
          </p:nvPr>
        </p:nvSpPr>
        <p:spPr>
          <a:xfrm>
            <a:off x="732070" y="1648946"/>
            <a:ext cx="2489663" cy="297582"/>
          </a:xfrm>
          <a:prstGeom prst="rect">
            <a:avLst/>
          </a:prstGeom>
        </p:spPr>
        <p:txBody>
          <a:bodyPr>
            <a:spAutoFit/>
          </a:bodyPr>
          <a:lstStyle>
            <a:lvl1pPr marL="0" indent="0" defTabSz="609630">
              <a:lnSpc>
                <a:spcPct val="80000"/>
              </a:lnSpc>
              <a:spcBef>
                <a:spcPts val="0"/>
              </a:spcBef>
              <a:buSzTx/>
              <a:buFontTx/>
              <a:buNone/>
              <a:defRPr sz="1667">
                <a:solidFill>
                  <a:srgbClr val="081D3F"/>
                </a:solidFill>
                <a:latin typeface="Montserrat Bold"/>
                <a:ea typeface="Montserrat Bold"/>
                <a:cs typeface="Montserrat Bold"/>
                <a:sym typeface="Montserrat Bold"/>
              </a:defRPr>
            </a:lvl1pPr>
          </a:lstStyle>
          <a:p>
            <a:r>
              <a:t>Título de párrafo</a:t>
            </a:r>
          </a:p>
        </p:txBody>
      </p:sp>
      <p:sp>
        <p:nvSpPr>
          <p:cNvPr id="234" name="TextBox 2"/>
          <p:cNvSpPr txBox="1">
            <a:spLocks noGrp="1"/>
          </p:cNvSpPr>
          <p:nvPr>
            <p:ph type="body" sz="quarter" idx="26"/>
          </p:nvPr>
        </p:nvSpPr>
        <p:spPr>
          <a:xfrm>
            <a:off x="732070" y="3220720"/>
            <a:ext cx="2489663" cy="297582"/>
          </a:xfrm>
          <a:prstGeom prst="rect">
            <a:avLst/>
          </a:prstGeom>
        </p:spPr>
        <p:txBody>
          <a:bodyPr>
            <a:spAutoFit/>
          </a:bodyPr>
          <a:lstStyle>
            <a:lvl1pPr marL="0" indent="0" defTabSz="609630">
              <a:lnSpc>
                <a:spcPct val="80000"/>
              </a:lnSpc>
              <a:spcBef>
                <a:spcPts val="0"/>
              </a:spcBef>
              <a:buSzTx/>
              <a:buFontTx/>
              <a:buNone/>
              <a:defRPr sz="1667">
                <a:solidFill>
                  <a:srgbClr val="081D3F"/>
                </a:solidFill>
                <a:latin typeface="Montserrat Bold"/>
                <a:ea typeface="Montserrat Bold"/>
                <a:cs typeface="Montserrat Bold"/>
                <a:sym typeface="Montserrat Bold"/>
              </a:defRPr>
            </a:lvl1pPr>
          </a:lstStyle>
          <a:p>
            <a:r>
              <a:t>Título de párrafo</a:t>
            </a:r>
          </a:p>
        </p:txBody>
      </p:sp>
      <p:sp>
        <p:nvSpPr>
          <p:cNvPr id="235" name="TextBox 2"/>
          <p:cNvSpPr txBox="1">
            <a:spLocks noGrp="1"/>
          </p:cNvSpPr>
          <p:nvPr>
            <p:ph type="body" sz="quarter" idx="27"/>
          </p:nvPr>
        </p:nvSpPr>
        <p:spPr>
          <a:xfrm>
            <a:off x="732070" y="4805014"/>
            <a:ext cx="2489663" cy="297582"/>
          </a:xfrm>
          <a:prstGeom prst="rect">
            <a:avLst/>
          </a:prstGeom>
        </p:spPr>
        <p:txBody>
          <a:bodyPr>
            <a:spAutoFit/>
          </a:bodyPr>
          <a:lstStyle>
            <a:lvl1pPr marL="0" indent="0" defTabSz="609630">
              <a:lnSpc>
                <a:spcPct val="80000"/>
              </a:lnSpc>
              <a:spcBef>
                <a:spcPts val="0"/>
              </a:spcBef>
              <a:buSzTx/>
              <a:buFontTx/>
              <a:buNone/>
              <a:defRPr sz="1667">
                <a:solidFill>
                  <a:srgbClr val="081D3F"/>
                </a:solidFill>
                <a:latin typeface="Montserrat Bold"/>
                <a:ea typeface="Montserrat Bold"/>
                <a:cs typeface="Montserrat Bold"/>
                <a:sym typeface="Montserrat Bold"/>
              </a:defRPr>
            </a:lvl1pPr>
          </a:lstStyle>
          <a:p>
            <a:r>
              <a:t>Título de párrafo</a:t>
            </a:r>
          </a:p>
        </p:txBody>
      </p:sp>
      <p:sp>
        <p:nvSpPr>
          <p:cNvPr id="236"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218666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Datos_04">
    <p:spTree>
      <p:nvGrpSpPr>
        <p:cNvPr id="1" name=""/>
        <p:cNvGrpSpPr/>
        <p:nvPr/>
      </p:nvGrpSpPr>
      <p:grpSpPr>
        <a:xfrm>
          <a:off x="0" y="0"/>
          <a:ext cx="0" cy="0"/>
          <a:chOff x="0" y="0"/>
          <a:chExt cx="0" cy="0"/>
        </a:xfrm>
      </p:grpSpPr>
      <p:sp>
        <p:nvSpPr>
          <p:cNvPr id="243" name="TextBox 11"/>
          <p:cNvSpPr txBox="1">
            <a:spLocks noGrp="1"/>
          </p:cNvSpPr>
          <p:nvPr>
            <p:ph type="body" sz="quarter" idx="21"/>
          </p:nvPr>
        </p:nvSpPr>
        <p:spPr>
          <a:xfrm>
            <a:off x="1126086" y="2284789"/>
            <a:ext cx="2773801" cy="1418915"/>
          </a:xfrm>
          <a:prstGeom prst="rect">
            <a:avLst/>
          </a:prstGeom>
        </p:spPr>
        <p:txBody>
          <a:bodyPr>
            <a:spAutoFit/>
          </a:bodyPr>
          <a:lstStyle>
            <a:lvl1pPr marL="0" indent="0" defTabSz="240011">
              <a:lnSpc>
                <a:spcPts val="1400"/>
              </a:lnSpc>
              <a:spcBef>
                <a:spcPts val="0"/>
              </a:spcBef>
              <a:buSzTx/>
              <a:buFontTx/>
              <a:buNone/>
              <a:defRPr sz="1400">
                <a:solidFill>
                  <a:srgbClr val="3F3F3F"/>
                </a:solidFill>
                <a:latin typeface="OpenSans"/>
                <a:sym typeface="OpenSans"/>
              </a:defRPr>
            </a:lvl1pPr>
          </a:lstStyle>
          <a:p>
            <a:pPr marL="0" indent="0" defTabSz="359999">
              <a:lnSpc>
                <a:spcPts val="2100"/>
              </a:lnSpc>
              <a:spcBef>
                <a:spcPts val="0"/>
              </a:spcBef>
              <a:buSzTx/>
              <a:buFontTx/>
              <a:buNone/>
              <a:defRPr sz="1400">
                <a:solidFill>
                  <a:srgbClr val="3F3F3F"/>
                </a:solidFill>
                <a:latin typeface="OpenSans"/>
                <a:ea typeface="OpenSans"/>
                <a:cs typeface="OpenSans"/>
                <a:sym typeface="OpenSans"/>
              </a:defRPr>
            </a:pPr>
            <a:r>
              <a:t>Lorem ipsum dolor sit amet, consectetur adipiscing elit, sed do eiusmod tempor incididunt ut labore et dolore incididu</a:t>
            </a:r>
          </a:p>
          <a:p>
            <a:pPr marL="0" indent="0" defTabSz="359999">
              <a:lnSpc>
                <a:spcPts val="2100"/>
              </a:lnSpc>
              <a:spcBef>
                <a:spcPts val="0"/>
              </a:spcBef>
              <a:buSzTx/>
              <a:buFontTx/>
              <a:buNone/>
              <a:defRPr sz="1400">
                <a:solidFill>
                  <a:srgbClr val="3F3F3F"/>
                </a:solidFill>
                <a:latin typeface="OpenSans"/>
                <a:ea typeface="OpenSans"/>
                <a:cs typeface="OpenSans"/>
                <a:sym typeface="OpenSans"/>
              </a:defRPr>
            </a:pPr>
            <a:r>
              <a:t>labore et dolore</a:t>
            </a:r>
          </a:p>
        </p:txBody>
      </p:sp>
      <p:sp>
        <p:nvSpPr>
          <p:cNvPr id="244" name="Freeform: Shape 110"/>
          <p:cNvSpPr/>
          <p:nvPr/>
        </p:nvSpPr>
        <p:spPr>
          <a:xfrm rot="10800000">
            <a:off x="1134533" y="3405221"/>
            <a:ext cx="338667" cy="338667"/>
          </a:xfrm>
          <a:custGeom>
            <a:avLst/>
            <a:gdLst/>
            <a:ahLst/>
            <a:cxnLst>
              <a:cxn ang="0">
                <a:pos x="wd2" y="hd2"/>
              </a:cxn>
              <a:cxn ang="5400000">
                <a:pos x="wd2" y="hd2"/>
              </a:cxn>
              <a:cxn ang="10800000">
                <a:pos x="wd2" y="hd2"/>
              </a:cxn>
              <a:cxn ang="16200000">
                <a:pos x="wd2" y="hd2"/>
              </a:cxn>
            </a:cxnLst>
            <a:rect l="0" t="0" r="r" b="b"/>
            <a:pathLst>
              <a:path w="21600" h="21600" extrusionOk="0">
                <a:moveTo>
                  <a:pt x="10800" y="3148"/>
                </a:moveTo>
                <a:cubicBezTo>
                  <a:pt x="9377" y="3165"/>
                  <a:pt x="8091" y="3514"/>
                  <a:pt x="6941" y="4194"/>
                </a:cubicBezTo>
                <a:cubicBezTo>
                  <a:pt x="5791" y="4876"/>
                  <a:pt x="4876" y="5791"/>
                  <a:pt x="4195" y="6941"/>
                </a:cubicBezTo>
                <a:cubicBezTo>
                  <a:pt x="3514" y="8091"/>
                  <a:pt x="3165" y="9377"/>
                  <a:pt x="3148" y="10800"/>
                </a:cubicBezTo>
                <a:cubicBezTo>
                  <a:pt x="3165" y="12223"/>
                  <a:pt x="3514" y="13509"/>
                  <a:pt x="4195" y="14659"/>
                </a:cubicBezTo>
                <a:cubicBezTo>
                  <a:pt x="4876" y="15809"/>
                  <a:pt x="5791" y="16724"/>
                  <a:pt x="6941" y="17405"/>
                </a:cubicBezTo>
                <a:cubicBezTo>
                  <a:pt x="8091" y="18086"/>
                  <a:pt x="9377" y="18435"/>
                  <a:pt x="10800" y="18452"/>
                </a:cubicBezTo>
                <a:cubicBezTo>
                  <a:pt x="12223" y="18435"/>
                  <a:pt x="13509" y="18086"/>
                  <a:pt x="14659" y="17405"/>
                </a:cubicBezTo>
                <a:cubicBezTo>
                  <a:pt x="15809" y="16724"/>
                  <a:pt x="16725" y="15809"/>
                  <a:pt x="17406" y="14659"/>
                </a:cubicBezTo>
                <a:cubicBezTo>
                  <a:pt x="18086" y="13509"/>
                  <a:pt x="18435" y="12223"/>
                  <a:pt x="18452" y="10800"/>
                </a:cubicBezTo>
                <a:cubicBezTo>
                  <a:pt x="18435" y="9377"/>
                  <a:pt x="18086" y="8091"/>
                  <a:pt x="17406" y="6941"/>
                </a:cubicBezTo>
                <a:cubicBezTo>
                  <a:pt x="16725" y="5791"/>
                  <a:pt x="15809" y="4876"/>
                  <a:pt x="14659" y="4194"/>
                </a:cubicBezTo>
                <a:cubicBezTo>
                  <a:pt x="13509" y="3514"/>
                  <a:pt x="12223" y="3165"/>
                  <a:pt x="10800" y="3148"/>
                </a:cubicBezTo>
                <a:close/>
                <a:moveTo>
                  <a:pt x="10800" y="0"/>
                </a:moveTo>
                <a:cubicBezTo>
                  <a:pt x="12811" y="23"/>
                  <a:pt x="14628" y="514"/>
                  <a:pt x="16251" y="1475"/>
                </a:cubicBezTo>
                <a:cubicBezTo>
                  <a:pt x="17873" y="2435"/>
                  <a:pt x="19165" y="3727"/>
                  <a:pt x="20125" y="5349"/>
                </a:cubicBezTo>
                <a:cubicBezTo>
                  <a:pt x="21086" y="6972"/>
                  <a:pt x="21577" y="8789"/>
                  <a:pt x="21600" y="10800"/>
                </a:cubicBezTo>
                <a:cubicBezTo>
                  <a:pt x="21577" y="12811"/>
                  <a:pt x="21086" y="14628"/>
                  <a:pt x="20125" y="16250"/>
                </a:cubicBezTo>
                <a:cubicBezTo>
                  <a:pt x="19165" y="17873"/>
                  <a:pt x="17873" y="19165"/>
                  <a:pt x="16251" y="20125"/>
                </a:cubicBezTo>
                <a:cubicBezTo>
                  <a:pt x="14628" y="21085"/>
                  <a:pt x="12811" y="21577"/>
                  <a:pt x="10800" y="21600"/>
                </a:cubicBezTo>
                <a:cubicBezTo>
                  <a:pt x="8789" y="21577"/>
                  <a:pt x="6972" y="21085"/>
                  <a:pt x="5350" y="20125"/>
                </a:cubicBezTo>
                <a:cubicBezTo>
                  <a:pt x="3727" y="19165"/>
                  <a:pt x="2435" y="17873"/>
                  <a:pt x="1475" y="16250"/>
                </a:cubicBezTo>
                <a:cubicBezTo>
                  <a:pt x="515" y="14628"/>
                  <a:pt x="23" y="12811"/>
                  <a:pt x="0" y="10800"/>
                </a:cubicBezTo>
                <a:cubicBezTo>
                  <a:pt x="23" y="8789"/>
                  <a:pt x="515" y="6972"/>
                  <a:pt x="1475" y="5349"/>
                </a:cubicBezTo>
                <a:cubicBezTo>
                  <a:pt x="2435" y="3727"/>
                  <a:pt x="3727" y="2435"/>
                  <a:pt x="5350" y="1475"/>
                </a:cubicBezTo>
                <a:cubicBezTo>
                  <a:pt x="6972" y="514"/>
                  <a:pt x="8789" y="23"/>
                  <a:pt x="10800" y="0"/>
                </a:cubicBezTo>
                <a:close/>
              </a:path>
            </a:pathLst>
          </a:custGeom>
          <a:solidFill>
            <a:srgbClr val="081D3F"/>
          </a:solidFill>
          <a:ln w="12700">
            <a:miter lim="400000"/>
          </a:ln>
        </p:spPr>
        <p:txBody>
          <a:bodyPr lIns="30479" rIns="30479" anchor="ctr"/>
          <a:lstStyle/>
          <a:p>
            <a:pPr algn="ctr">
              <a:defRPr sz="1900">
                <a:solidFill>
                  <a:srgbClr val="D9D9D9"/>
                </a:solidFill>
              </a:defRPr>
            </a:pPr>
            <a:endParaRPr sz="1267"/>
          </a:p>
        </p:txBody>
      </p:sp>
      <p:sp>
        <p:nvSpPr>
          <p:cNvPr id="245" name="Oval 45"/>
          <p:cNvSpPr/>
          <p:nvPr/>
        </p:nvSpPr>
        <p:spPr>
          <a:xfrm>
            <a:off x="1219200" y="3489887"/>
            <a:ext cx="169334" cy="169334"/>
          </a:xfrm>
          <a:prstGeom prst="ellipse">
            <a:avLst/>
          </a:prstGeom>
          <a:solidFill>
            <a:schemeClr val="accent3"/>
          </a:solidFill>
          <a:ln w="12700">
            <a:miter lim="400000"/>
          </a:ln>
        </p:spPr>
        <p:txBody>
          <a:bodyPr lIns="30479" rIns="30479" anchor="ctr"/>
          <a:lstStyle/>
          <a:p>
            <a:pPr algn="ctr">
              <a:defRPr>
                <a:solidFill>
                  <a:srgbClr val="3F3F3F"/>
                </a:solidFill>
              </a:defRPr>
            </a:pPr>
            <a:endParaRPr sz="1200"/>
          </a:p>
        </p:txBody>
      </p:sp>
      <p:pic>
        <p:nvPicPr>
          <p:cNvPr id="246"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247" name="TextBox 2"/>
          <p:cNvSpPr txBox="1">
            <a:spLocks noGrp="1"/>
          </p:cNvSpPr>
          <p:nvPr>
            <p:ph type="body" sz="quarter" idx="22"/>
          </p:nvPr>
        </p:nvSpPr>
        <p:spPr>
          <a:xfrm>
            <a:off x="1138470" y="1925523"/>
            <a:ext cx="2489663" cy="297582"/>
          </a:xfrm>
          <a:prstGeom prst="rect">
            <a:avLst/>
          </a:prstGeom>
        </p:spPr>
        <p:txBody>
          <a:bodyPr>
            <a:spAutoFit/>
          </a:bodyPr>
          <a:lstStyle>
            <a:lvl1pPr marL="0" indent="0" defTabSz="609630">
              <a:lnSpc>
                <a:spcPct val="80000"/>
              </a:lnSpc>
              <a:spcBef>
                <a:spcPts val="0"/>
              </a:spcBef>
              <a:buSzTx/>
              <a:buFontTx/>
              <a:buNone/>
              <a:defRPr sz="1667">
                <a:solidFill>
                  <a:srgbClr val="081D3F"/>
                </a:solidFill>
                <a:latin typeface="Montserrat Bold"/>
                <a:ea typeface="Montserrat Bold"/>
                <a:cs typeface="Montserrat Bold"/>
                <a:sym typeface="Montserrat Bold"/>
              </a:defRPr>
            </a:lvl1pPr>
          </a:lstStyle>
          <a:p>
            <a:r>
              <a:t>Título de párrafo</a:t>
            </a:r>
          </a:p>
        </p:txBody>
      </p:sp>
      <p:sp>
        <p:nvSpPr>
          <p:cNvPr id="248" name="Freeform: Shape 110"/>
          <p:cNvSpPr/>
          <p:nvPr/>
        </p:nvSpPr>
        <p:spPr>
          <a:xfrm rot="10800000">
            <a:off x="3818467" y="3405221"/>
            <a:ext cx="338667" cy="338667"/>
          </a:xfrm>
          <a:custGeom>
            <a:avLst/>
            <a:gdLst/>
            <a:ahLst/>
            <a:cxnLst>
              <a:cxn ang="0">
                <a:pos x="wd2" y="hd2"/>
              </a:cxn>
              <a:cxn ang="5400000">
                <a:pos x="wd2" y="hd2"/>
              </a:cxn>
              <a:cxn ang="10800000">
                <a:pos x="wd2" y="hd2"/>
              </a:cxn>
              <a:cxn ang="16200000">
                <a:pos x="wd2" y="hd2"/>
              </a:cxn>
            </a:cxnLst>
            <a:rect l="0" t="0" r="r" b="b"/>
            <a:pathLst>
              <a:path w="21600" h="21600" extrusionOk="0">
                <a:moveTo>
                  <a:pt x="10800" y="3148"/>
                </a:moveTo>
                <a:cubicBezTo>
                  <a:pt x="9377" y="3165"/>
                  <a:pt x="8091" y="3514"/>
                  <a:pt x="6941" y="4194"/>
                </a:cubicBezTo>
                <a:cubicBezTo>
                  <a:pt x="5791" y="4876"/>
                  <a:pt x="4876" y="5791"/>
                  <a:pt x="4195" y="6941"/>
                </a:cubicBezTo>
                <a:cubicBezTo>
                  <a:pt x="3514" y="8091"/>
                  <a:pt x="3165" y="9377"/>
                  <a:pt x="3148" y="10800"/>
                </a:cubicBezTo>
                <a:cubicBezTo>
                  <a:pt x="3165" y="12223"/>
                  <a:pt x="3514" y="13509"/>
                  <a:pt x="4195" y="14659"/>
                </a:cubicBezTo>
                <a:cubicBezTo>
                  <a:pt x="4876" y="15809"/>
                  <a:pt x="5791" y="16724"/>
                  <a:pt x="6941" y="17405"/>
                </a:cubicBezTo>
                <a:cubicBezTo>
                  <a:pt x="8091" y="18086"/>
                  <a:pt x="9377" y="18435"/>
                  <a:pt x="10800" y="18452"/>
                </a:cubicBezTo>
                <a:cubicBezTo>
                  <a:pt x="12223" y="18435"/>
                  <a:pt x="13509" y="18086"/>
                  <a:pt x="14659" y="17405"/>
                </a:cubicBezTo>
                <a:cubicBezTo>
                  <a:pt x="15809" y="16724"/>
                  <a:pt x="16725" y="15809"/>
                  <a:pt x="17406" y="14659"/>
                </a:cubicBezTo>
                <a:cubicBezTo>
                  <a:pt x="18086" y="13509"/>
                  <a:pt x="18435" y="12223"/>
                  <a:pt x="18452" y="10800"/>
                </a:cubicBezTo>
                <a:cubicBezTo>
                  <a:pt x="18435" y="9377"/>
                  <a:pt x="18086" y="8091"/>
                  <a:pt x="17406" y="6941"/>
                </a:cubicBezTo>
                <a:cubicBezTo>
                  <a:pt x="16725" y="5791"/>
                  <a:pt x="15809" y="4876"/>
                  <a:pt x="14659" y="4194"/>
                </a:cubicBezTo>
                <a:cubicBezTo>
                  <a:pt x="13509" y="3514"/>
                  <a:pt x="12223" y="3165"/>
                  <a:pt x="10800" y="3148"/>
                </a:cubicBezTo>
                <a:close/>
                <a:moveTo>
                  <a:pt x="10800" y="0"/>
                </a:moveTo>
                <a:cubicBezTo>
                  <a:pt x="12811" y="23"/>
                  <a:pt x="14628" y="514"/>
                  <a:pt x="16251" y="1475"/>
                </a:cubicBezTo>
                <a:cubicBezTo>
                  <a:pt x="17873" y="2435"/>
                  <a:pt x="19165" y="3727"/>
                  <a:pt x="20125" y="5349"/>
                </a:cubicBezTo>
                <a:cubicBezTo>
                  <a:pt x="21086" y="6972"/>
                  <a:pt x="21577" y="8789"/>
                  <a:pt x="21600" y="10800"/>
                </a:cubicBezTo>
                <a:cubicBezTo>
                  <a:pt x="21577" y="12811"/>
                  <a:pt x="21086" y="14628"/>
                  <a:pt x="20125" y="16250"/>
                </a:cubicBezTo>
                <a:cubicBezTo>
                  <a:pt x="19165" y="17873"/>
                  <a:pt x="17873" y="19165"/>
                  <a:pt x="16251" y="20125"/>
                </a:cubicBezTo>
                <a:cubicBezTo>
                  <a:pt x="14628" y="21085"/>
                  <a:pt x="12811" y="21577"/>
                  <a:pt x="10800" y="21600"/>
                </a:cubicBezTo>
                <a:cubicBezTo>
                  <a:pt x="8789" y="21577"/>
                  <a:pt x="6972" y="21085"/>
                  <a:pt x="5350" y="20125"/>
                </a:cubicBezTo>
                <a:cubicBezTo>
                  <a:pt x="3727" y="19165"/>
                  <a:pt x="2435" y="17873"/>
                  <a:pt x="1475" y="16250"/>
                </a:cubicBezTo>
                <a:cubicBezTo>
                  <a:pt x="515" y="14628"/>
                  <a:pt x="23" y="12811"/>
                  <a:pt x="0" y="10800"/>
                </a:cubicBezTo>
                <a:cubicBezTo>
                  <a:pt x="23" y="8789"/>
                  <a:pt x="515" y="6972"/>
                  <a:pt x="1475" y="5349"/>
                </a:cubicBezTo>
                <a:cubicBezTo>
                  <a:pt x="2435" y="3727"/>
                  <a:pt x="3727" y="2435"/>
                  <a:pt x="5350" y="1475"/>
                </a:cubicBezTo>
                <a:cubicBezTo>
                  <a:pt x="6972" y="514"/>
                  <a:pt x="8789" y="23"/>
                  <a:pt x="10800" y="0"/>
                </a:cubicBezTo>
                <a:close/>
              </a:path>
            </a:pathLst>
          </a:custGeom>
          <a:solidFill>
            <a:srgbClr val="081D3F"/>
          </a:solidFill>
          <a:ln w="12700">
            <a:miter lim="400000"/>
          </a:ln>
        </p:spPr>
        <p:txBody>
          <a:bodyPr lIns="30479" rIns="30479" anchor="ctr"/>
          <a:lstStyle/>
          <a:p>
            <a:pPr algn="ctr">
              <a:defRPr sz="1900">
                <a:solidFill>
                  <a:srgbClr val="D9D9D9"/>
                </a:solidFill>
              </a:defRPr>
            </a:pPr>
            <a:endParaRPr sz="1267"/>
          </a:p>
        </p:txBody>
      </p:sp>
      <p:sp>
        <p:nvSpPr>
          <p:cNvPr id="249" name="TextBox 11"/>
          <p:cNvSpPr txBox="1">
            <a:spLocks noGrp="1"/>
          </p:cNvSpPr>
          <p:nvPr>
            <p:ph type="body" sz="quarter" idx="23"/>
          </p:nvPr>
        </p:nvSpPr>
        <p:spPr>
          <a:xfrm>
            <a:off x="6451619" y="2479522"/>
            <a:ext cx="2773801" cy="438069"/>
          </a:xfrm>
          <a:prstGeom prst="rect">
            <a:avLst/>
          </a:prstGeom>
        </p:spPr>
        <p:txBody>
          <a:bodyPr>
            <a:spAutoFit/>
          </a:bodyPr>
          <a:lstStyle>
            <a:lvl1pPr marL="0" indent="0" defTabSz="240011">
              <a:lnSpc>
                <a:spcPts val="1400"/>
              </a:lnSpc>
              <a:spcBef>
                <a:spcPts val="0"/>
              </a:spcBef>
              <a:buSzTx/>
              <a:buFontTx/>
              <a:buNone/>
              <a:defRPr sz="933">
                <a:solidFill>
                  <a:srgbClr val="3F3F3F"/>
                </a:solidFill>
                <a:latin typeface="OpenSans"/>
                <a:ea typeface="OpenSans"/>
                <a:cs typeface="OpenSans"/>
                <a:sym typeface="OpenSans"/>
              </a:defRPr>
            </a:lvl1pPr>
          </a:lstStyle>
          <a:p>
            <a:r>
              <a:t>Lorem ipsum dolor sit amet, consectetur adipiscing elit, sed do eiusmod tempor incididunt ut labore et dolore</a:t>
            </a:r>
          </a:p>
        </p:txBody>
      </p:sp>
      <p:sp>
        <p:nvSpPr>
          <p:cNvPr id="250" name="TextBox 2"/>
          <p:cNvSpPr txBox="1">
            <a:spLocks noGrp="1"/>
          </p:cNvSpPr>
          <p:nvPr>
            <p:ph type="body" sz="quarter" idx="24"/>
          </p:nvPr>
        </p:nvSpPr>
        <p:spPr>
          <a:xfrm>
            <a:off x="6464003" y="2120256"/>
            <a:ext cx="2489663" cy="297582"/>
          </a:xfrm>
          <a:prstGeom prst="rect">
            <a:avLst/>
          </a:prstGeom>
        </p:spPr>
        <p:txBody>
          <a:bodyPr>
            <a:spAutoFit/>
          </a:bodyPr>
          <a:lstStyle>
            <a:lvl1pPr marL="0" indent="0" defTabSz="609630">
              <a:lnSpc>
                <a:spcPct val="80000"/>
              </a:lnSpc>
              <a:spcBef>
                <a:spcPts val="0"/>
              </a:spcBef>
              <a:buSzTx/>
              <a:buFontTx/>
              <a:buNone/>
              <a:defRPr sz="1667">
                <a:solidFill>
                  <a:srgbClr val="081D3F"/>
                </a:solidFill>
                <a:latin typeface="Montserrat Bold"/>
                <a:ea typeface="Montserrat Bold"/>
                <a:cs typeface="Montserrat Bold"/>
                <a:sym typeface="Montserrat Bold"/>
              </a:defRPr>
            </a:lvl1pPr>
          </a:lstStyle>
          <a:p>
            <a:r>
              <a:t>Título de párrafo</a:t>
            </a:r>
          </a:p>
        </p:txBody>
      </p:sp>
      <p:sp>
        <p:nvSpPr>
          <p:cNvPr id="251" name="TextBox 11"/>
          <p:cNvSpPr txBox="1">
            <a:spLocks noGrp="1"/>
          </p:cNvSpPr>
          <p:nvPr>
            <p:ph type="body" sz="quarter" idx="25"/>
          </p:nvPr>
        </p:nvSpPr>
        <p:spPr>
          <a:xfrm>
            <a:off x="3801553" y="4469189"/>
            <a:ext cx="2272217" cy="976678"/>
          </a:xfrm>
          <a:prstGeom prst="rect">
            <a:avLst/>
          </a:prstGeom>
        </p:spPr>
        <p:txBody>
          <a:bodyPr>
            <a:spAutoFit/>
          </a:bodyPr>
          <a:lstStyle>
            <a:lvl1pPr marL="0" indent="0" defTabSz="240011">
              <a:lnSpc>
                <a:spcPts val="1400"/>
              </a:lnSpc>
              <a:spcBef>
                <a:spcPts val="0"/>
              </a:spcBef>
              <a:buSzTx/>
              <a:buFontTx/>
              <a:buNone/>
              <a:defRPr sz="933">
                <a:solidFill>
                  <a:srgbClr val="3F3F3F"/>
                </a:solidFill>
                <a:latin typeface="OpenSans"/>
                <a:ea typeface="OpenSans"/>
                <a:cs typeface="OpenSans"/>
                <a:sym typeface="OpenSans"/>
              </a:defRPr>
            </a:lvl1pPr>
          </a:lstStyle>
          <a:p>
            <a:r>
              <a:t>Lorem ipsum dolor sit amet, consectetur adipiscing elit, sed do eiusmod tempor incididunt ut labore et dolore consecteturLorem incididunt ut labore et dolore</a:t>
            </a:r>
          </a:p>
        </p:txBody>
      </p:sp>
      <p:sp>
        <p:nvSpPr>
          <p:cNvPr id="252" name="TextBox 2"/>
          <p:cNvSpPr txBox="1">
            <a:spLocks noGrp="1"/>
          </p:cNvSpPr>
          <p:nvPr>
            <p:ph type="body" sz="quarter" idx="26"/>
          </p:nvPr>
        </p:nvSpPr>
        <p:spPr>
          <a:xfrm>
            <a:off x="3813937" y="4109923"/>
            <a:ext cx="2489663" cy="297582"/>
          </a:xfrm>
          <a:prstGeom prst="rect">
            <a:avLst/>
          </a:prstGeom>
        </p:spPr>
        <p:txBody>
          <a:bodyPr>
            <a:spAutoFit/>
          </a:bodyPr>
          <a:lstStyle>
            <a:lvl1pPr marL="0" indent="0" defTabSz="609630">
              <a:lnSpc>
                <a:spcPct val="80000"/>
              </a:lnSpc>
              <a:spcBef>
                <a:spcPts val="0"/>
              </a:spcBef>
              <a:buSzTx/>
              <a:buFontTx/>
              <a:buNone/>
              <a:defRPr sz="1667">
                <a:solidFill>
                  <a:srgbClr val="081D3F"/>
                </a:solidFill>
                <a:latin typeface="Montserrat Bold"/>
                <a:ea typeface="Montserrat Bold"/>
                <a:cs typeface="Montserrat Bold"/>
                <a:sym typeface="Montserrat Bold"/>
              </a:defRPr>
            </a:lvl1pPr>
          </a:lstStyle>
          <a:p>
            <a:r>
              <a:t>Título de párrafo</a:t>
            </a:r>
          </a:p>
        </p:txBody>
      </p:sp>
      <p:sp>
        <p:nvSpPr>
          <p:cNvPr id="253" name="Línea"/>
          <p:cNvSpPr/>
          <p:nvPr/>
        </p:nvSpPr>
        <p:spPr>
          <a:xfrm flipH="1" flipV="1">
            <a:off x="1439333" y="3574554"/>
            <a:ext cx="2422493" cy="1"/>
          </a:xfrm>
          <a:prstGeom prst="line">
            <a:avLst/>
          </a:prstGeom>
          <a:ln w="50800">
            <a:solidFill>
              <a:schemeClr val="accent1"/>
            </a:solidFill>
            <a:miter/>
          </a:ln>
        </p:spPr>
        <p:txBody>
          <a:bodyPr lIns="30479" rIns="30479"/>
          <a:lstStyle/>
          <a:p>
            <a:endParaRPr sz="1200"/>
          </a:p>
        </p:txBody>
      </p:sp>
      <p:sp>
        <p:nvSpPr>
          <p:cNvPr id="254" name="Freeform: Shape 110"/>
          <p:cNvSpPr/>
          <p:nvPr/>
        </p:nvSpPr>
        <p:spPr>
          <a:xfrm rot="10800000">
            <a:off x="6502401" y="3405221"/>
            <a:ext cx="338667" cy="338667"/>
          </a:xfrm>
          <a:custGeom>
            <a:avLst/>
            <a:gdLst/>
            <a:ahLst/>
            <a:cxnLst>
              <a:cxn ang="0">
                <a:pos x="wd2" y="hd2"/>
              </a:cxn>
              <a:cxn ang="5400000">
                <a:pos x="wd2" y="hd2"/>
              </a:cxn>
              <a:cxn ang="10800000">
                <a:pos x="wd2" y="hd2"/>
              </a:cxn>
              <a:cxn ang="16200000">
                <a:pos x="wd2" y="hd2"/>
              </a:cxn>
            </a:cxnLst>
            <a:rect l="0" t="0" r="r" b="b"/>
            <a:pathLst>
              <a:path w="21600" h="21600" extrusionOk="0">
                <a:moveTo>
                  <a:pt x="10800" y="3148"/>
                </a:moveTo>
                <a:cubicBezTo>
                  <a:pt x="9377" y="3165"/>
                  <a:pt x="8091" y="3514"/>
                  <a:pt x="6941" y="4194"/>
                </a:cubicBezTo>
                <a:cubicBezTo>
                  <a:pt x="5791" y="4876"/>
                  <a:pt x="4876" y="5791"/>
                  <a:pt x="4195" y="6941"/>
                </a:cubicBezTo>
                <a:cubicBezTo>
                  <a:pt x="3514" y="8091"/>
                  <a:pt x="3165" y="9377"/>
                  <a:pt x="3148" y="10800"/>
                </a:cubicBezTo>
                <a:cubicBezTo>
                  <a:pt x="3165" y="12223"/>
                  <a:pt x="3514" y="13509"/>
                  <a:pt x="4195" y="14659"/>
                </a:cubicBezTo>
                <a:cubicBezTo>
                  <a:pt x="4876" y="15809"/>
                  <a:pt x="5791" y="16724"/>
                  <a:pt x="6941" y="17405"/>
                </a:cubicBezTo>
                <a:cubicBezTo>
                  <a:pt x="8091" y="18086"/>
                  <a:pt x="9377" y="18435"/>
                  <a:pt x="10800" y="18452"/>
                </a:cubicBezTo>
                <a:cubicBezTo>
                  <a:pt x="12223" y="18435"/>
                  <a:pt x="13509" y="18086"/>
                  <a:pt x="14659" y="17405"/>
                </a:cubicBezTo>
                <a:cubicBezTo>
                  <a:pt x="15809" y="16724"/>
                  <a:pt x="16725" y="15809"/>
                  <a:pt x="17406" y="14659"/>
                </a:cubicBezTo>
                <a:cubicBezTo>
                  <a:pt x="18086" y="13509"/>
                  <a:pt x="18435" y="12223"/>
                  <a:pt x="18452" y="10800"/>
                </a:cubicBezTo>
                <a:cubicBezTo>
                  <a:pt x="18435" y="9377"/>
                  <a:pt x="18086" y="8091"/>
                  <a:pt x="17406" y="6941"/>
                </a:cubicBezTo>
                <a:cubicBezTo>
                  <a:pt x="16725" y="5791"/>
                  <a:pt x="15809" y="4876"/>
                  <a:pt x="14659" y="4194"/>
                </a:cubicBezTo>
                <a:cubicBezTo>
                  <a:pt x="13509" y="3514"/>
                  <a:pt x="12223" y="3165"/>
                  <a:pt x="10800" y="3148"/>
                </a:cubicBezTo>
                <a:close/>
                <a:moveTo>
                  <a:pt x="10800" y="0"/>
                </a:moveTo>
                <a:cubicBezTo>
                  <a:pt x="12811" y="23"/>
                  <a:pt x="14628" y="514"/>
                  <a:pt x="16251" y="1475"/>
                </a:cubicBezTo>
                <a:cubicBezTo>
                  <a:pt x="17873" y="2435"/>
                  <a:pt x="19165" y="3727"/>
                  <a:pt x="20125" y="5349"/>
                </a:cubicBezTo>
                <a:cubicBezTo>
                  <a:pt x="21086" y="6972"/>
                  <a:pt x="21577" y="8789"/>
                  <a:pt x="21600" y="10800"/>
                </a:cubicBezTo>
                <a:cubicBezTo>
                  <a:pt x="21577" y="12811"/>
                  <a:pt x="21086" y="14628"/>
                  <a:pt x="20125" y="16250"/>
                </a:cubicBezTo>
                <a:cubicBezTo>
                  <a:pt x="19165" y="17873"/>
                  <a:pt x="17873" y="19165"/>
                  <a:pt x="16251" y="20125"/>
                </a:cubicBezTo>
                <a:cubicBezTo>
                  <a:pt x="14628" y="21085"/>
                  <a:pt x="12811" y="21577"/>
                  <a:pt x="10800" y="21600"/>
                </a:cubicBezTo>
                <a:cubicBezTo>
                  <a:pt x="8789" y="21577"/>
                  <a:pt x="6972" y="21085"/>
                  <a:pt x="5350" y="20125"/>
                </a:cubicBezTo>
                <a:cubicBezTo>
                  <a:pt x="3727" y="19165"/>
                  <a:pt x="2435" y="17873"/>
                  <a:pt x="1475" y="16250"/>
                </a:cubicBezTo>
                <a:cubicBezTo>
                  <a:pt x="515" y="14628"/>
                  <a:pt x="23" y="12811"/>
                  <a:pt x="0" y="10800"/>
                </a:cubicBezTo>
                <a:cubicBezTo>
                  <a:pt x="23" y="8789"/>
                  <a:pt x="515" y="6972"/>
                  <a:pt x="1475" y="5349"/>
                </a:cubicBezTo>
                <a:cubicBezTo>
                  <a:pt x="2435" y="3727"/>
                  <a:pt x="3727" y="2435"/>
                  <a:pt x="5350" y="1475"/>
                </a:cubicBezTo>
                <a:cubicBezTo>
                  <a:pt x="6972" y="514"/>
                  <a:pt x="8789" y="23"/>
                  <a:pt x="10800" y="0"/>
                </a:cubicBezTo>
                <a:close/>
              </a:path>
            </a:pathLst>
          </a:custGeom>
          <a:solidFill>
            <a:srgbClr val="081D3F"/>
          </a:solidFill>
          <a:ln w="12700">
            <a:miter lim="400000"/>
          </a:ln>
        </p:spPr>
        <p:txBody>
          <a:bodyPr lIns="30479" rIns="30479" anchor="ctr"/>
          <a:lstStyle/>
          <a:p>
            <a:pPr algn="ctr">
              <a:defRPr sz="1900">
                <a:solidFill>
                  <a:srgbClr val="D9D9D9"/>
                </a:solidFill>
              </a:defRPr>
            </a:pPr>
            <a:endParaRPr sz="1267"/>
          </a:p>
        </p:txBody>
      </p:sp>
      <p:sp>
        <p:nvSpPr>
          <p:cNvPr id="255" name="Línea"/>
          <p:cNvSpPr/>
          <p:nvPr/>
        </p:nvSpPr>
        <p:spPr>
          <a:xfrm flipH="1" flipV="1">
            <a:off x="4123266" y="3574554"/>
            <a:ext cx="2422493" cy="1"/>
          </a:xfrm>
          <a:prstGeom prst="line">
            <a:avLst/>
          </a:prstGeom>
          <a:ln w="50800">
            <a:solidFill>
              <a:schemeClr val="accent1"/>
            </a:solidFill>
            <a:miter/>
          </a:ln>
        </p:spPr>
        <p:txBody>
          <a:bodyPr lIns="30479" rIns="30479"/>
          <a:lstStyle/>
          <a:p>
            <a:endParaRPr sz="1200"/>
          </a:p>
        </p:txBody>
      </p:sp>
      <p:sp>
        <p:nvSpPr>
          <p:cNvPr id="256" name="Freeform: Shape 110"/>
          <p:cNvSpPr/>
          <p:nvPr/>
        </p:nvSpPr>
        <p:spPr>
          <a:xfrm rot="10800000">
            <a:off x="9186334" y="3405221"/>
            <a:ext cx="338667" cy="338667"/>
          </a:xfrm>
          <a:custGeom>
            <a:avLst/>
            <a:gdLst/>
            <a:ahLst/>
            <a:cxnLst>
              <a:cxn ang="0">
                <a:pos x="wd2" y="hd2"/>
              </a:cxn>
              <a:cxn ang="5400000">
                <a:pos x="wd2" y="hd2"/>
              </a:cxn>
              <a:cxn ang="10800000">
                <a:pos x="wd2" y="hd2"/>
              </a:cxn>
              <a:cxn ang="16200000">
                <a:pos x="wd2" y="hd2"/>
              </a:cxn>
            </a:cxnLst>
            <a:rect l="0" t="0" r="r" b="b"/>
            <a:pathLst>
              <a:path w="21600" h="21600" extrusionOk="0">
                <a:moveTo>
                  <a:pt x="10800" y="3148"/>
                </a:moveTo>
                <a:cubicBezTo>
                  <a:pt x="9377" y="3165"/>
                  <a:pt x="8091" y="3514"/>
                  <a:pt x="6941" y="4194"/>
                </a:cubicBezTo>
                <a:cubicBezTo>
                  <a:pt x="5791" y="4876"/>
                  <a:pt x="4876" y="5791"/>
                  <a:pt x="4195" y="6941"/>
                </a:cubicBezTo>
                <a:cubicBezTo>
                  <a:pt x="3514" y="8091"/>
                  <a:pt x="3165" y="9377"/>
                  <a:pt x="3148" y="10800"/>
                </a:cubicBezTo>
                <a:cubicBezTo>
                  <a:pt x="3165" y="12223"/>
                  <a:pt x="3514" y="13509"/>
                  <a:pt x="4195" y="14659"/>
                </a:cubicBezTo>
                <a:cubicBezTo>
                  <a:pt x="4876" y="15809"/>
                  <a:pt x="5791" y="16724"/>
                  <a:pt x="6941" y="17405"/>
                </a:cubicBezTo>
                <a:cubicBezTo>
                  <a:pt x="8091" y="18086"/>
                  <a:pt x="9377" y="18435"/>
                  <a:pt x="10800" y="18452"/>
                </a:cubicBezTo>
                <a:cubicBezTo>
                  <a:pt x="12223" y="18435"/>
                  <a:pt x="13509" y="18086"/>
                  <a:pt x="14659" y="17405"/>
                </a:cubicBezTo>
                <a:cubicBezTo>
                  <a:pt x="15809" y="16724"/>
                  <a:pt x="16725" y="15809"/>
                  <a:pt x="17406" y="14659"/>
                </a:cubicBezTo>
                <a:cubicBezTo>
                  <a:pt x="18086" y="13509"/>
                  <a:pt x="18435" y="12223"/>
                  <a:pt x="18452" y="10800"/>
                </a:cubicBezTo>
                <a:cubicBezTo>
                  <a:pt x="18435" y="9377"/>
                  <a:pt x="18086" y="8091"/>
                  <a:pt x="17406" y="6941"/>
                </a:cubicBezTo>
                <a:cubicBezTo>
                  <a:pt x="16725" y="5791"/>
                  <a:pt x="15809" y="4876"/>
                  <a:pt x="14659" y="4194"/>
                </a:cubicBezTo>
                <a:cubicBezTo>
                  <a:pt x="13509" y="3514"/>
                  <a:pt x="12223" y="3165"/>
                  <a:pt x="10800" y="3148"/>
                </a:cubicBezTo>
                <a:close/>
                <a:moveTo>
                  <a:pt x="10800" y="0"/>
                </a:moveTo>
                <a:cubicBezTo>
                  <a:pt x="12811" y="23"/>
                  <a:pt x="14628" y="514"/>
                  <a:pt x="16251" y="1475"/>
                </a:cubicBezTo>
                <a:cubicBezTo>
                  <a:pt x="17873" y="2435"/>
                  <a:pt x="19165" y="3727"/>
                  <a:pt x="20125" y="5349"/>
                </a:cubicBezTo>
                <a:cubicBezTo>
                  <a:pt x="21086" y="6972"/>
                  <a:pt x="21577" y="8789"/>
                  <a:pt x="21600" y="10800"/>
                </a:cubicBezTo>
                <a:cubicBezTo>
                  <a:pt x="21577" y="12811"/>
                  <a:pt x="21086" y="14628"/>
                  <a:pt x="20125" y="16250"/>
                </a:cubicBezTo>
                <a:cubicBezTo>
                  <a:pt x="19165" y="17873"/>
                  <a:pt x="17873" y="19165"/>
                  <a:pt x="16251" y="20125"/>
                </a:cubicBezTo>
                <a:cubicBezTo>
                  <a:pt x="14628" y="21085"/>
                  <a:pt x="12811" y="21577"/>
                  <a:pt x="10800" y="21600"/>
                </a:cubicBezTo>
                <a:cubicBezTo>
                  <a:pt x="8789" y="21577"/>
                  <a:pt x="6972" y="21085"/>
                  <a:pt x="5350" y="20125"/>
                </a:cubicBezTo>
                <a:cubicBezTo>
                  <a:pt x="3727" y="19165"/>
                  <a:pt x="2435" y="17873"/>
                  <a:pt x="1475" y="16250"/>
                </a:cubicBezTo>
                <a:cubicBezTo>
                  <a:pt x="515" y="14628"/>
                  <a:pt x="23" y="12811"/>
                  <a:pt x="0" y="10800"/>
                </a:cubicBezTo>
                <a:cubicBezTo>
                  <a:pt x="23" y="8789"/>
                  <a:pt x="515" y="6972"/>
                  <a:pt x="1475" y="5349"/>
                </a:cubicBezTo>
                <a:cubicBezTo>
                  <a:pt x="2435" y="3727"/>
                  <a:pt x="3727" y="2435"/>
                  <a:pt x="5350" y="1475"/>
                </a:cubicBezTo>
                <a:cubicBezTo>
                  <a:pt x="6972" y="514"/>
                  <a:pt x="8789" y="23"/>
                  <a:pt x="10800" y="0"/>
                </a:cubicBezTo>
                <a:close/>
              </a:path>
            </a:pathLst>
          </a:custGeom>
          <a:solidFill>
            <a:srgbClr val="081D3F"/>
          </a:solidFill>
          <a:ln w="12700">
            <a:miter lim="400000"/>
          </a:ln>
        </p:spPr>
        <p:txBody>
          <a:bodyPr lIns="30479" rIns="30479" anchor="ctr"/>
          <a:lstStyle/>
          <a:p>
            <a:pPr algn="ctr">
              <a:defRPr sz="1900">
                <a:solidFill>
                  <a:srgbClr val="D9D9D9"/>
                </a:solidFill>
              </a:defRPr>
            </a:pPr>
            <a:endParaRPr sz="1267"/>
          </a:p>
        </p:txBody>
      </p:sp>
      <p:sp>
        <p:nvSpPr>
          <p:cNvPr id="257" name="Línea"/>
          <p:cNvSpPr/>
          <p:nvPr/>
        </p:nvSpPr>
        <p:spPr>
          <a:xfrm flipH="1" flipV="1">
            <a:off x="6807200" y="3574554"/>
            <a:ext cx="2422493" cy="1"/>
          </a:xfrm>
          <a:prstGeom prst="line">
            <a:avLst/>
          </a:prstGeom>
          <a:ln w="50800">
            <a:solidFill>
              <a:schemeClr val="accent1"/>
            </a:solidFill>
            <a:miter/>
          </a:ln>
        </p:spPr>
        <p:txBody>
          <a:bodyPr lIns="30479" rIns="30479"/>
          <a:lstStyle/>
          <a:p>
            <a:endParaRPr sz="1200"/>
          </a:p>
        </p:txBody>
      </p:sp>
      <p:sp>
        <p:nvSpPr>
          <p:cNvPr id="258" name="TextBox 11"/>
          <p:cNvSpPr txBox="1">
            <a:spLocks noGrp="1"/>
          </p:cNvSpPr>
          <p:nvPr>
            <p:ph type="body" sz="quarter" idx="27"/>
          </p:nvPr>
        </p:nvSpPr>
        <p:spPr>
          <a:xfrm>
            <a:off x="9118620" y="4469189"/>
            <a:ext cx="2272217" cy="976678"/>
          </a:xfrm>
          <a:prstGeom prst="rect">
            <a:avLst/>
          </a:prstGeom>
        </p:spPr>
        <p:txBody>
          <a:bodyPr>
            <a:spAutoFit/>
          </a:bodyPr>
          <a:lstStyle>
            <a:lvl1pPr marL="0" indent="0" defTabSz="240011">
              <a:lnSpc>
                <a:spcPts val="1400"/>
              </a:lnSpc>
              <a:spcBef>
                <a:spcPts val="0"/>
              </a:spcBef>
              <a:buSzTx/>
              <a:buFontTx/>
              <a:buNone/>
              <a:defRPr sz="933">
                <a:solidFill>
                  <a:srgbClr val="3F3F3F"/>
                </a:solidFill>
                <a:latin typeface="OpenSans"/>
                <a:ea typeface="OpenSans"/>
                <a:cs typeface="OpenSans"/>
                <a:sym typeface="OpenSans"/>
              </a:defRPr>
            </a:lvl1pPr>
          </a:lstStyle>
          <a:p>
            <a:r>
              <a:t>Lorem ipsum dolor sit amet, consectetur adipiscing elit, sed do eiusmod tempor incididunt ut labore et dolore consecteturLorem incididunt ut labore et dolore</a:t>
            </a:r>
          </a:p>
        </p:txBody>
      </p:sp>
      <p:sp>
        <p:nvSpPr>
          <p:cNvPr id="259" name="TextBox 2"/>
          <p:cNvSpPr txBox="1">
            <a:spLocks noGrp="1"/>
          </p:cNvSpPr>
          <p:nvPr>
            <p:ph type="body" sz="quarter" idx="28"/>
          </p:nvPr>
        </p:nvSpPr>
        <p:spPr>
          <a:xfrm>
            <a:off x="9131003" y="4109923"/>
            <a:ext cx="2489663" cy="297582"/>
          </a:xfrm>
          <a:prstGeom prst="rect">
            <a:avLst/>
          </a:prstGeom>
        </p:spPr>
        <p:txBody>
          <a:bodyPr>
            <a:spAutoFit/>
          </a:bodyPr>
          <a:lstStyle>
            <a:lvl1pPr marL="0" indent="0" defTabSz="609630">
              <a:lnSpc>
                <a:spcPct val="80000"/>
              </a:lnSpc>
              <a:spcBef>
                <a:spcPts val="0"/>
              </a:spcBef>
              <a:buSzTx/>
              <a:buFontTx/>
              <a:buNone/>
              <a:defRPr sz="1667">
                <a:solidFill>
                  <a:srgbClr val="081D3F"/>
                </a:solidFill>
                <a:latin typeface="Montserrat Bold"/>
                <a:ea typeface="Montserrat Bold"/>
                <a:cs typeface="Montserrat Bold"/>
                <a:sym typeface="Montserrat Bold"/>
              </a:defRPr>
            </a:lvl1pPr>
          </a:lstStyle>
          <a:p>
            <a:r>
              <a:t>Título de párrafo</a:t>
            </a:r>
          </a:p>
        </p:txBody>
      </p:sp>
      <p:sp>
        <p:nvSpPr>
          <p:cNvPr id="260"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569129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Datos_05 copia">
    <p:bg>
      <p:bgPr>
        <a:solidFill>
          <a:srgbClr val="081D3F"/>
        </a:solidFill>
        <a:effectLst/>
      </p:bgPr>
    </p:bg>
    <p:spTree>
      <p:nvGrpSpPr>
        <p:cNvPr id="1" name=""/>
        <p:cNvGrpSpPr/>
        <p:nvPr/>
      </p:nvGrpSpPr>
      <p:grpSpPr>
        <a:xfrm>
          <a:off x="0" y="0"/>
          <a:ext cx="0" cy="0"/>
          <a:chOff x="0" y="0"/>
          <a:chExt cx="0" cy="0"/>
        </a:xfrm>
      </p:grpSpPr>
      <p:pic>
        <p:nvPicPr>
          <p:cNvPr id="281"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282" name="TextBox 2"/>
          <p:cNvSpPr txBox="1">
            <a:spLocks noGrp="1"/>
          </p:cNvSpPr>
          <p:nvPr>
            <p:ph type="body" sz="quarter" idx="21"/>
          </p:nvPr>
        </p:nvSpPr>
        <p:spPr>
          <a:xfrm>
            <a:off x="338700" y="2374336"/>
            <a:ext cx="1253000" cy="913199"/>
          </a:xfrm>
          <a:prstGeom prst="rect">
            <a:avLst/>
          </a:prstGeom>
        </p:spPr>
        <p:txBody>
          <a:bodyPr>
            <a:spAutoFit/>
          </a:bodyPr>
          <a:lstStyle>
            <a:lvl1pPr marL="0" indent="0" defTabSz="609630">
              <a:lnSpc>
                <a:spcPct val="100000"/>
              </a:lnSpc>
              <a:spcBef>
                <a:spcPts val="0"/>
              </a:spcBef>
              <a:buSzTx/>
              <a:buFontTx/>
              <a:buNone/>
              <a:defRPr sz="5334">
                <a:solidFill>
                  <a:schemeClr val="accent3"/>
                </a:solidFill>
                <a:latin typeface="Montserrat Bold"/>
                <a:ea typeface="Montserrat Bold"/>
                <a:cs typeface="Montserrat Bold"/>
                <a:sym typeface="Montserrat Bold"/>
              </a:defRPr>
            </a:lvl1pPr>
          </a:lstStyle>
          <a:p>
            <a:r>
              <a:t>01</a:t>
            </a:r>
          </a:p>
        </p:txBody>
      </p:sp>
      <p:sp>
        <p:nvSpPr>
          <p:cNvPr id="283" name="TextBox 2"/>
          <p:cNvSpPr txBox="1">
            <a:spLocks noGrp="1"/>
          </p:cNvSpPr>
          <p:nvPr>
            <p:ph type="body" sz="quarter" idx="22"/>
          </p:nvPr>
        </p:nvSpPr>
        <p:spPr>
          <a:xfrm>
            <a:off x="353892" y="3309101"/>
            <a:ext cx="2489663" cy="354905"/>
          </a:xfrm>
          <a:prstGeom prst="rect">
            <a:avLst/>
          </a:prstGeom>
        </p:spPr>
        <p:txBody>
          <a:bodyPr>
            <a:spAutoFit/>
          </a:bodyPr>
          <a:lstStyle>
            <a:lvl1pPr marL="0" indent="0" defTabSz="609630">
              <a:lnSpc>
                <a:spcPct val="80000"/>
              </a:lnSpc>
              <a:spcBef>
                <a:spcPts val="0"/>
              </a:spcBef>
              <a:buSzTx/>
              <a:buFontTx/>
              <a:buNone/>
              <a:defRPr sz="2133">
                <a:solidFill>
                  <a:schemeClr val="accent2">
                    <a:lumOff val="9019"/>
                  </a:schemeClr>
                </a:solidFill>
                <a:latin typeface="Montserrat Bold"/>
                <a:ea typeface="Montserrat Bold"/>
                <a:cs typeface="Montserrat Bold"/>
                <a:sym typeface="Montserrat Bold"/>
              </a:defRPr>
            </a:lvl1pPr>
          </a:lstStyle>
          <a:p>
            <a:r>
              <a:t>Título de párrafo</a:t>
            </a:r>
          </a:p>
        </p:txBody>
      </p:sp>
      <p:sp>
        <p:nvSpPr>
          <p:cNvPr id="284" name="TextBox 2"/>
          <p:cNvSpPr txBox="1">
            <a:spLocks noGrp="1"/>
          </p:cNvSpPr>
          <p:nvPr>
            <p:ph type="body" sz="quarter" idx="23"/>
          </p:nvPr>
        </p:nvSpPr>
        <p:spPr>
          <a:xfrm>
            <a:off x="8967314" y="3309101"/>
            <a:ext cx="2489663" cy="354905"/>
          </a:xfrm>
          <a:prstGeom prst="rect">
            <a:avLst/>
          </a:prstGeom>
        </p:spPr>
        <p:txBody>
          <a:bodyPr>
            <a:spAutoFit/>
          </a:bodyPr>
          <a:lstStyle>
            <a:lvl1pPr marL="0" indent="0" defTabSz="609630">
              <a:lnSpc>
                <a:spcPct val="80000"/>
              </a:lnSpc>
              <a:spcBef>
                <a:spcPts val="0"/>
              </a:spcBef>
              <a:buSzTx/>
              <a:buFontTx/>
              <a:buNone/>
              <a:defRPr sz="2133">
                <a:solidFill>
                  <a:schemeClr val="accent2">
                    <a:lumOff val="9019"/>
                  </a:schemeClr>
                </a:solidFill>
                <a:latin typeface="Montserrat Bold"/>
                <a:ea typeface="Montserrat Bold"/>
                <a:cs typeface="Montserrat Bold"/>
                <a:sym typeface="Montserrat Bold"/>
              </a:defRPr>
            </a:lvl1pPr>
          </a:lstStyle>
          <a:p>
            <a:r>
              <a:t>Título de párrafo</a:t>
            </a:r>
          </a:p>
        </p:txBody>
      </p:sp>
      <p:sp>
        <p:nvSpPr>
          <p:cNvPr id="285" name="TextBox 2"/>
          <p:cNvSpPr txBox="1">
            <a:spLocks noGrp="1"/>
          </p:cNvSpPr>
          <p:nvPr>
            <p:ph type="body" sz="quarter" idx="24"/>
          </p:nvPr>
        </p:nvSpPr>
        <p:spPr>
          <a:xfrm>
            <a:off x="4660603" y="3309101"/>
            <a:ext cx="2489663" cy="354905"/>
          </a:xfrm>
          <a:prstGeom prst="rect">
            <a:avLst/>
          </a:prstGeom>
        </p:spPr>
        <p:txBody>
          <a:bodyPr>
            <a:spAutoFit/>
          </a:bodyPr>
          <a:lstStyle>
            <a:lvl1pPr marL="0" indent="0" defTabSz="609630">
              <a:lnSpc>
                <a:spcPct val="80000"/>
              </a:lnSpc>
              <a:spcBef>
                <a:spcPts val="0"/>
              </a:spcBef>
              <a:buSzTx/>
              <a:buFontTx/>
              <a:buNone/>
              <a:defRPr sz="2133">
                <a:solidFill>
                  <a:schemeClr val="accent2">
                    <a:lumOff val="9019"/>
                  </a:schemeClr>
                </a:solidFill>
                <a:latin typeface="Montserrat Bold"/>
                <a:ea typeface="Montserrat Bold"/>
                <a:cs typeface="Montserrat Bold"/>
                <a:sym typeface="Montserrat Bold"/>
              </a:defRPr>
            </a:lvl1pPr>
          </a:lstStyle>
          <a:p>
            <a:r>
              <a:t>Título de párrafo</a:t>
            </a:r>
          </a:p>
        </p:txBody>
      </p:sp>
      <p:sp>
        <p:nvSpPr>
          <p:cNvPr id="286" name="TextBox 2"/>
          <p:cNvSpPr txBox="1">
            <a:spLocks noGrp="1"/>
          </p:cNvSpPr>
          <p:nvPr>
            <p:ph type="body" sz="quarter" idx="25"/>
          </p:nvPr>
        </p:nvSpPr>
        <p:spPr>
          <a:xfrm>
            <a:off x="4656700" y="2374336"/>
            <a:ext cx="1161013" cy="913199"/>
          </a:xfrm>
          <a:prstGeom prst="rect">
            <a:avLst/>
          </a:prstGeom>
        </p:spPr>
        <p:txBody>
          <a:bodyPr>
            <a:spAutoFit/>
          </a:bodyPr>
          <a:lstStyle>
            <a:lvl1pPr marL="0" indent="0" defTabSz="609630">
              <a:lnSpc>
                <a:spcPct val="100000"/>
              </a:lnSpc>
              <a:spcBef>
                <a:spcPts val="0"/>
              </a:spcBef>
              <a:buSzTx/>
              <a:buFontTx/>
              <a:buNone/>
              <a:defRPr sz="5334">
                <a:solidFill>
                  <a:schemeClr val="accent3"/>
                </a:solidFill>
                <a:latin typeface="Montserrat Bold"/>
                <a:ea typeface="Montserrat Bold"/>
                <a:cs typeface="Montserrat Bold"/>
                <a:sym typeface="Montserrat Bold"/>
              </a:defRPr>
            </a:lvl1pPr>
          </a:lstStyle>
          <a:p>
            <a:r>
              <a:t>02</a:t>
            </a:r>
          </a:p>
        </p:txBody>
      </p:sp>
      <p:sp>
        <p:nvSpPr>
          <p:cNvPr id="287" name="TextBox 2"/>
          <p:cNvSpPr txBox="1">
            <a:spLocks noGrp="1"/>
          </p:cNvSpPr>
          <p:nvPr>
            <p:ph type="body" sz="quarter" idx="26"/>
          </p:nvPr>
        </p:nvSpPr>
        <p:spPr>
          <a:xfrm>
            <a:off x="8974701" y="2374336"/>
            <a:ext cx="1317183" cy="913199"/>
          </a:xfrm>
          <a:prstGeom prst="rect">
            <a:avLst/>
          </a:prstGeom>
        </p:spPr>
        <p:txBody>
          <a:bodyPr>
            <a:spAutoFit/>
          </a:bodyPr>
          <a:lstStyle>
            <a:lvl1pPr marL="0" indent="0" defTabSz="609630">
              <a:lnSpc>
                <a:spcPct val="100000"/>
              </a:lnSpc>
              <a:spcBef>
                <a:spcPts val="0"/>
              </a:spcBef>
              <a:buSzTx/>
              <a:buFontTx/>
              <a:buNone/>
              <a:defRPr sz="5334">
                <a:solidFill>
                  <a:schemeClr val="accent3"/>
                </a:solidFill>
                <a:latin typeface="Montserrat Bold"/>
                <a:ea typeface="Montserrat Bold"/>
                <a:cs typeface="Montserrat Bold"/>
                <a:sym typeface="Montserrat Bold"/>
              </a:defRPr>
            </a:lvl1pPr>
          </a:lstStyle>
          <a:p>
            <a:r>
              <a:t>03</a:t>
            </a:r>
          </a:p>
        </p:txBody>
      </p:sp>
      <p:sp>
        <p:nvSpPr>
          <p:cNvPr id="288" name="TextBox 11"/>
          <p:cNvSpPr txBox="1">
            <a:spLocks noGrp="1"/>
          </p:cNvSpPr>
          <p:nvPr>
            <p:ph type="body" sz="quarter" idx="27"/>
          </p:nvPr>
        </p:nvSpPr>
        <p:spPr>
          <a:xfrm>
            <a:off x="381020" y="3936787"/>
            <a:ext cx="2435407" cy="939635"/>
          </a:xfrm>
          <a:prstGeom prst="rect">
            <a:avLst/>
          </a:prstGeom>
        </p:spPr>
        <p:txBody>
          <a:bodyPr>
            <a:spAutoFit/>
          </a:bodyPr>
          <a:lstStyle>
            <a:lvl1pPr marL="0" indent="0" defTabSz="240011">
              <a:lnSpc>
                <a:spcPts val="1733"/>
              </a:lnSpc>
              <a:spcBef>
                <a:spcPts val="0"/>
              </a:spcBef>
              <a:buSzTx/>
              <a:buFontTx/>
              <a:buNone/>
              <a:defRPr sz="1133">
                <a:solidFill>
                  <a:schemeClr val="accent2">
                    <a:lumOff val="9019"/>
                  </a:schemeClr>
                </a:solidFill>
                <a:latin typeface="OpenSans"/>
                <a:ea typeface="OpenSans"/>
                <a:cs typeface="OpenSans"/>
                <a:sym typeface="OpenSans"/>
              </a:defRPr>
            </a:lvl1pPr>
          </a:lstStyle>
          <a:p>
            <a:r>
              <a:t>Lorem ipsum dolor sit amet, consectetur adipiscing elit, sed do eiusmod tempor incididunt ut labore et dolore consectetur.</a:t>
            </a:r>
          </a:p>
        </p:txBody>
      </p:sp>
      <p:sp>
        <p:nvSpPr>
          <p:cNvPr id="289" name="TextBox 11"/>
          <p:cNvSpPr txBox="1">
            <a:spLocks noGrp="1"/>
          </p:cNvSpPr>
          <p:nvPr>
            <p:ph type="body" sz="quarter" idx="28"/>
          </p:nvPr>
        </p:nvSpPr>
        <p:spPr>
          <a:xfrm>
            <a:off x="4687731" y="3936787"/>
            <a:ext cx="2435407" cy="939635"/>
          </a:xfrm>
          <a:prstGeom prst="rect">
            <a:avLst/>
          </a:prstGeom>
        </p:spPr>
        <p:txBody>
          <a:bodyPr>
            <a:spAutoFit/>
          </a:bodyPr>
          <a:lstStyle>
            <a:lvl1pPr marL="0" indent="0" defTabSz="240011">
              <a:lnSpc>
                <a:spcPts val="1733"/>
              </a:lnSpc>
              <a:spcBef>
                <a:spcPts val="0"/>
              </a:spcBef>
              <a:buSzTx/>
              <a:buFontTx/>
              <a:buNone/>
              <a:defRPr sz="1133">
                <a:solidFill>
                  <a:schemeClr val="accent2">
                    <a:lumOff val="9019"/>
                  </a:schemeClr>
                </a:solidFill>
                <a:latin typeface="OpenSans"/>
                <a:ea typeface="OpenSans"/>
                <a:cs typeface="OpenSans"/>
                <a:sym typeface="OpenSans"/>
              </a:defRPr>
            </a:lvl1pPr>
          </a:lstStyle>
          <a:p>
            <a:r>
              <a:t>Lorem ipsum dolor sit amet, consectetur adipiscing elit, sed do eiusmod tempor incididunt ut labore et dolore consectetur.</a:t>
            </a:r>
          </a:p>
        </p:txBody>
      </p:sp>
      <p:sp>
        <p:nvSpPr>
          <p:cNvPr id="290" name="TextBox 11"/>
          <p:cNvSpPr txBox="1">
            <a:spLocks noGrp="1"/>
          </p:cNvSpPr>
          <p:nvPr>
            <p:ph type="body" sz="quarter" idx="29"/>
          </p:nvPr>
        </p:nvSpPr>
        <p:spPr>
          <a:xfrm>
            <a:off x="8994441" y="3936787"/>
            <a:ext cx="2435407" cy="939635"/>
          </a:xfrm>
          <a:prstGeom prst="rect">
            <a:avLst/>
          </a:prstGeom>
        </p:spPr>
        <p:txBody>
          <a:bodyPr>
            <a:spAutoFit/>
          </a:bodyPr>
          <a:lstStyle>
            <a:lvl1pPr marL="0" indent="0" defTabSz="240011">
              <a:lnSpc>
                <a:spcPts val="1733"/>
              </a:lnSpc>
              <a:spcBef>
                <a:spcPts val="0"/>
              </a:spcBef>
              <a:buSzTx/>
              <a:buFontTx/>
              <a:buNone/>
              <a:defRPr sz="1133">
                <a:solidFill>
                  <a:schemeClr val="accent2">
                    <a:lumOff val="9019"/>
                  </a:schemeClr>
                </a:solidFill>
                <a:latin typeface="OpenSans"/>
                <a:ea typeface="OpenSans"/>
                <a:cs typeface="OpenSans"/>
                <a:sym typeface="OpenSans"/>
              </a:defRPr>
            </a:lvl1pPr>
          </a:lstStyle>
          <a:p>
            <a:r>
              <a:t>Lorem ipsum dolor sit amet, consectetur adipiscing elit, sed do eiusmod tempor incididunt ut labore et dolore consectetur.</a:t>
            </a:r>
          </a:p>
        </p:txBody>
      </p:sp>
      <p:sp>
        <p:nvSpPr>
          <p:cNvPr id="291" name="Línea"/>
          <p:cNvSpPr/>
          <p:nvPr/>
        </p:nvSpPr>
        <p:spPr>
          <a:xfrm flipV="1">
            <a:off x="3906319" y="3181897"/>
            <a:ext cx="1" cy="1810615"/>
          </a:xfrm>
          <a:prstGeom prst="line">
            <a:avLst/>
          </a:prstGeom>
          <a:ln w="12700">
            <a:solidFill>
              <a:srgbClr val="203F6E"/>
            </a:solidFill>
            <a:miter/>
          </a:ln>
        </p:spPr>
        <p:txBody>
          <a:bodyPr lIns="30479" rIns="30479"/>
          <a:lstStyle/>
          <a:p>
            <a:endParaRPr sz="1200"/>
          </a:p>
        </p:txBody>
      </p:sp>
      <p:sp>
        <p:nvSpPr>
          <p:cNvPr id="292" name="Línea"/>
          <p:cNvSpPr/>
          <p:nvPr/>
        </p:nvSpPr>
        <p:spPr>
          <a:xfrm flipV="1">
            <a:off x="8213030" y="3181897"/>
            <a:ext cx="1" cy="1810615"/>
          </a:xfrm>
          <a:prstGeom prst="line">
            <a:avLst/>
          </a:prstGeom>
          <a:ln w="12700">
            <a:solidFill>
              <a:srgbClr val="203F6E"/>
            </a:solidFill>
            <a:miter/>
          </a:ln>
        </p:spPr>
        <p:txBody>
          <a:bodyPr lIns="30479" rIns="30479"/>
          <a:lstStyle/>
          <a:p>
            <a:endParaRPr sz="1200"/>
          </a:p>
        </p:txBody>
      </p:sp>
      <p:sp>
        <p:nvSpPr>
          <p:cNvPr id="293"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248311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Gráfico_01">
    <p:bg>
      <p:bgPr>
        <a:solidFill>
          <a:srgbClr val="081D3F"/>
        </a:solidFill>
        <a:effectLst/>
      </p:bgPr>
    </p:bg>
    <p:spTree>
      <p:nvGrpSpPr>
        <p:cNvPr id="1" name=""/>
        <p:cNvGrpSpPr/>
        <p:nvPr/>
      </p:nvGrpSpPr>
      <p:grpSpPr>
        <a:xfrm>
          <a:off x="0" y="0"/>
          <a:ext cx="0" cy="0"/>
          <a:chOff x="0" y="0"/>
          <a:chExt cx="0" cy="0"/>
        </a:xfrm>
      </p:grpSpPr>
      <p:pic>
        <p:nvPicPr>
          <p:cNvPr id="300"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301" name="TextBox 2"/>
          <p:cNvSpPr txBox="1">
            <a:spLocks noGrp="1"/>
          </p:cNvSpPr>
          <p:nvPr>
            <p:ph type="body" sz="quarter" idx="21"/>
          </p:nvPr>
        </p:nvSpPr>
        <p:spPr>
          <a:xfrm>
            <a:off x="353892" y="2274819"/>
            <a:ext cx="5650110" cy="453394"/>
          </a:xfrm>
          <a:prstGeom prst="rect">
            <a:avLst/>
          </a:prstGeom>
        </p:spPr>
        <p:txBody>
          <a:bodyPr>
            <a:spAutoFit/>
          </a:bodyPr>
          <a:lstStyle>
            <a:lvl1pPr marL="0" indent="0" defTabSz="609630">
              <a:lnSpc>
                <a:spcPct val="80000"/>
              </a:lnSpc>
              <a:spcBef>
                <a:spcPts val="0"/>
              </a:spcBef>
              <a:buSzTx/>
              <a:buFontTx/>
              <a:buNone/>
              <a:defRPr sz="2933">
                <a:solidFill>
                  <a:schemeClr val="accent3"/>
                </a:solidFill>
                <a:latin typeface="Montserrat Bold"/>
                <a:ea typeface="Montserrat Bold"/>
                <a:cs typeface="Montserrat Bold"/>
                <a:sym typeface="Montserrat Bold"/>
              </a:defRPr>
            </a:lvl1pPr>
          </a:lstStyle>
          <a:p>
            <a:r>
              <a:t>Título de párrafo</a:t>
            </a:r>
          </a:p>
        </p:txBody>
      </p:sp>
      <p:sp>
        <p:nvSpPr>
          <p:cNvPr id="302" name="TextBox 2"/>
          <p:cNvSpPr txBox="1">
            <a:spLocks noGrp="1"/>
          </p:cNvSpPr>
          <p:nvPr>
            <p:ph type="body" sz="quarter" idx="22"/>
          </p:nvPr>
        </p:nvSpPr>
        <p:spPr>
          <a:xfrm>
            <a:off x="353892" y="2771530"/>
            <a:ext cx="5650110" cy="264161"/>
          </a:xfrm>
          <a:prstGeom prst="rect">
            <a:avLst/>
          </a:prstGeom>
        </p:spPr>
        <p:txBody>
          <a:bodyPr>
            <a:spAutoFit/>
          </a:bodyPr>
          <a:lstStyle>
            <a:lvl1pPr marL="0" indent="0" defTabSz="609630">
              <a:lnSpc>
                <a:spcPct val="80000"/>
              </a:lnSpc>
              <a:spcBef>
                <a:spcPts val="0"/>
              </a:spcBef>
              <a:buSzTx/>
              <a:buFontTx/>
              <a:buNone/>
              <a:defRPr sz="1333">
                <a:solidFill>
                  <a:schemeClr val="accent3"/>
                </a:solidFill>
                <a:latin typeface="Montserrat Regular"/>
                <a:ea typeface="Montserrat Regular"/>
                <a:cs typeface="Montserrat Regular"/>
                <a:sym typeface="Montserrat Regular"/>
              </a:defRPr>
            </a:lvl1pPr>
          </a:lstStyle>
          <a:p>
            <a:r>
              <a:t>Subtítulo</a:t>
            </a:r>
          </a:p>
        </p:txBody>
      </p:sp>
      <p:sp>
        <p:nvSpPr>
          <p:cNvPr id="303" name="TextBox 2"/>
          <p:cNvSpPr txBox="1">
            <a:spLocks noGrp="1"/>
          </p:cNvSpPr>
          <p:nvPr>
            <p:ph type="body" sz="quarter" idx="23"/>
          </p:nvPr>
        </p:nvSpPr>
        <p:spPr>
          <a:xfrm>
            <a:off x="353892" y="3259775"/>
            <a:ext cx="4988696" cy="4330673"/>
          </a:xfrm>
          <a:prstGeom prst="rect">
            <a:avLst/>
          </a:prstGeom>
        </p:spPr>
        <p:txBody>
          <a:bodyPr>
            <a:spAutoFit/>
          </a:bodyPr>
          <a:lstStyle>
            <a:lvl1pPr marL="0" indent="0" defTabSz="609630">
              <a:lnSpc>
                <a:spcPct val="120000"/>
              </a:lnSpc>
              <a:spcBef>
                <a:spcPts val="0"/>
              </a:spcBef>
              <a:buSzTx/>
              <a:buFontTx/>
              <a:buNone/>
              <a:defRPr sz="2100">
                <a:solidFill>
                  <a:schemeClr val="accent2">
                    <a:lumOff val="9019"/>
                  </a:schemeClr>
                </a:solidFill>
                <a:latin typeface="Open Sans Light"/>
                <a:ea typeface="Open Sans Light"/>
                <a:cs typeface="Open Sans Light"/>
                <a:sym typeface="Open Sans Light"/>
              </a:defRPr>
            </a:lvl1pPr>
          </a:lstStyle>
          <a:p>
            <a:pPr marL="0" indent="0" defTabSz="914400">
              <a:lnSpc>
                <a:spcPct val="120000"/>
              </a:lnSpc>
              <a:spcBef>
                <a:spcPts val="0"/>
              </a:spcBef>
              <a:buSzTx/>
              <a:buFontTx/>
              <a:buNone/>
              <a:defRPr sz="2100">
                <a:solidFill>
                  <a:schemeClr val="accent2">
                    <a:lumOff val="9019"/>
                  </a:schemeClr>
                </a:solidFill>
                <a:latin typeface="Open Sans Light"/>
                <a:ea typeface="Open Sans Light"/>
                <a:cs typeface="Open Sans Light"/>
                <a:sym typeface="Open Sans Light"/>
              </a:defRPr>
            </a:pPr>
            <a:r>
              <a:t>Lorem ipsum dolor sit amet, consectetuer adipiscing elit. Aenean commodo ligula eget dolor. Aenean massa. Cum sociis natoque penatibus et magnis dis parturient monte</a:t>
            </a:r>
          </a:p>
          <a:p>
            <a:pPr marL="0" indent="0" defTabSz="914400">
              <a:lnSpc>
                <a:spcPct val="120000"/>
              </a:lnSpc>
              <a:spcBef>
                <a:spcPts val="0"/>
              </a:spcBef>
              <a:buSzTx/>
              <a:buFontTx/>
              <a:buNone/>
              <a:defRPr sz="2100">
                <a:solidFill>
                  <a:schemeClr val="accent2">
                    <a:lumOff val="9019"/>
                  </a:schemeClr>
                </a:solidFill>
                <a:latin typeface="Open Sans Light"/>
                <a:ea typeface="Open Sans Light"/>
                <a:cs typeface="Open Sans Light"/>
                <a:sym typeface="Open Sans Light"/>
              </a:defRPr>
            </a:pPr>
            <a:endParaRPr/>
          </a:p>
          <a:p>
            <a:pPr marL="0" indent="0" defTabSz="914400">
              <a:lnSpc>
                <a:spcPct val="120000"/>
              </a:lnSpc>
              <a:spcBef>
                <a:spcPts val="0"/>
              </a:spcBef>
              <a:buSzTx/>
              <a:buFontTx/>
              <a:buNone/>
              <a:defRPr sz="2100">
                <a:solidFill>
                  <a:schemeClr val="accent2">
                    <a:lumOff val="9019"/>
                  </a:schemeClr>
                </a:solidFill>
                <a:latin typeface="Open Sans Light"/>
                <a:ea typeface="Open Sans Light"/>
                <a:cs typeface="Open Sans Light"/>
                <a:sym typeface="Open Sans Light"/>
              </a:defRPr>
            </a:pPr>
            <a:r>
              <a:t>Nascetur ridiculus mus. Donec quam felis, ultricies nec, pellentesque eu, pretium quis, sem. Nulla consequat massa quis enim. Donec pede justo, fringilla vel, aliquet nec, vulp</a:t>
            </a:r>
          </a:p>
        </p:txBody>
      </p:sp>
      <p:graphicFrame>
        <p:nvGraphicFramePr>
          <p:cNvPr id="304" name="Gráfica de barras 2D"/>
          <p:cNvGraphicFramePr/>
          <p:nvPr/>
        </p:nvGraphicFramePr>
        <p:xfrm>
          <a:off x="7024770" y="3884447"/>
          <a:ext cx="3825289" cy="23259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5" name="Gráfica de sectores 2D"/>
          <p:cNvGraphicFramePr/>
          <p:nvPr/>
        </p:nvGraphicFramePr>
        <p:xfrm>
          <a:off x="7222116" y="294928"/>
          <a:ext cx="3633557" cy="3633557"/>
        </p:xfrm>
        <a:graphic>
          <a:graphicData uri="http://schemas.openxmlformats.org/drawingml/2006/chart">
            <c:chart xmlns:c="http://schemas.openxmlformats.org/drawingml/2006/chart" xmlns:r="http://schemas.openxmlformats.org/officeDocument/2006/relationships" r:id="rId4"/>
          </a:graphicData>
        </a:graphic>
      </p:graphicFrame>
      <p:sp>
        <p:nvSpPr>
          <p:cNvPr id="306"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913061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29E20-A109-B625-3E6F-112927407F7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B5E2781-A417-A4DC-8F23-1C82A51160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1C4F99-8E7D-69B6-6130-3CA7CB1F59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2743CF5-CE0E-1E27-718A-073DCAA15E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371E10-8B29-C615-548D-F684CC2618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F970AB1-3763-7860-541A-C2CA78F82F03}"/>
              </a:ext>
            </a:extLst>
          </p:cNvPr>
          <p:cNvSpPr>
            <a:spLocks noGrp="1"/>
          </p:cNvSpPr>
          <p:nvPr>
            <p:ph type="dt" sz="half" idx="10"/>
          </p:nvPr>
        </p:nvSpPr>
        <p:spPr/>
        <p:txBody>
          <a:bodyPr/>
          <a:lstStyle/>
          <a:p>
            <a:fld id="{C9C9B35F-1724-43ED-B11E-D2CAE4313624}" type="datetimeFigureOut">
              <a:rPr lang="en-GB" smtClean="0"/>
              <a:t>05/07/2023</a:t>
            </a:fld>
            <a:endParaRPr lang="en-GB"/>
          </a:p>
        </p:txBody>
      </p:sp>
      <p:sp>
        <p:nvSpPr>
          <p:cNvPr id="8" name="Footer Placeholder 7">
            <a:extLst>
              <a:ext uri="{FF2B5EF4-FFF2-40B4-BE49-F238E27FC236}">
                <a16:creationId xmlns:a16="http://schemas.microsoft.com/office/drawing/2014/main" id="{BC46DBF7-D1A0-5E72-1495-6EADD5E51DE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C4C03A8-0FBB-8E80-E5E9-B7607040AB32}"/>
              </a:ext>
            </a:extLst>
          </p:cNvPr>
          <p:cNvSpPr>
            <a:spLocks noGrp="1"/>
          </p:cNvSpPr>
          <p:nvPr>
            <p:ph type="sldNum" sz="quarter" idx="12"/>
          </p:nvPr>
        </p:nvSpPr>
        <p:spPr/>
        <p:txBody>
          <a:bodyPr/>
          <a:lstStyle/>
          <a:p>
            <a:fld id="{A4A89E23-2BBA-45D0-8A78-CBC2C0DB7CB9}" type="slidenum">
              <a:rPr lang="en-GB" smtClean="0"/>
              <a:t>‹#›</a:t>
            </a:fld>
            <a:endParaRPr lang="en-GB"/>
          </a:p>
        </p:txBody>
      </p:sp>
    </p:spTree>
    <p:extLst>
      <p:ext uri="{BB962C8B-B14F-4D97-AF65-F5344CB8AC3E}">
        <p14:creationId xmlns:p14="http://schemas.microsoft.com/office/powerpoint/2010/main" val="2979740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Gráfico_02">
    <p:bg>
      <p:bgPr>
        <a:solidFill>
          <a:srgbClr val="F2F3F2"/>
        </a:solidFill>
        <a:effectLst/>
      </p:bgPr>
    </p:bg>
    <p:spTree>
      <p:nvGrpSpPr>
        <p:cNvPr id="1" name=""/>
        <p:cNvGrpSpPr/>
        <p:nvPr/>
      </p:nvGrpSpPr>
      <p:grpSpPr>
        <a:xfrm>
          <a:off x="0" y="0"/>
          <a:ext cx="0" cy="0"/>
          <a:chOff x="0" y="0"/>
          <a:chExt cx="0" cy="0"/>
        </a:xfrm>
      </p:grpSpPr>
      <p:pic>
        <p:nvPicPr>
          <p:cNvPr id="313"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graphicFrame>
        <p:nvGraphicFramePr>
          <p:cNvPr id="314" name="Gráfica de burbujas"/>
          <p:cNvGraphicFramePr/>
          <p:nvPr/>
        </p:nvGraphicFramePr>
        <p:xfrm>
          <a:off x="4209176" y="820526"/>
          <a:ext cx="7716667" cy="5216949"/>
        </p:xfrm>
        <a:graphic>
          <a:graphicData uri="http://schemas.openxmlformats.org/drawingml/2006/chart">
            <c:chart xmlns:c="http://schemas.openxmlformats.org/drawingml/2006/chart" xmlns:r="http://schemas.openxmlformats.org/officeDocument/2006/relationships" r:id="rId3"/>
          </a:graphicData>
        </a:graphic>
      </p:graphicFrame>
      <p:sp>
        <p:nvSpPr>
          <p:cNvPr id="315" name="TextBox 11"/>
          <p:cNvSpPr txBox="1">
            <a:spLocks noGrp="1"/>
          </p:cNvSpPr>
          <p:nvPr>
            <p:ph type="body" sz="quarter" idx="21"/>
          </p:nvPr>
        </p:nvSpPr>
        <p:spPr>
          <a:xfrm>
            <a:off x="341509" y="4701175"/>
            <a:ext cx="2491851" cy="797141"/>
          </a:xfrm>
          <a:prstGeom prst="rect">
            <a:avLst/>
          </a:prstGeom>
        </p:spPr>
        <p:txBody>
          <a:bodyPr>
            <a:spAutoFit/>
          </a:bodyPr>
          <a:lstStyle>
            <a:lvl1pPr marL="0" indent="0" defTabSz="240011">
              <a:lnSpc>
                <a:spcPts val="1400"/>
              </a:lnSpc>
              <a:spcBef>
                <a:spcPts val="0"/>
              </a:spcBef>
              <a:buSzTx/>
              <a:buFontTx/>
              <a:buNone/>
              <a:defRPr sz="933">
                <a:solidFill>
                  <a:srgbClr val="3F3F3F"/>
                </a:solidFill>
                <a:latin typeface="OpenSans"/>
                <a:ea typeface="OpenSans"/>
                <a:cs typeface="OpenSans"/>
                <a:sym typeface="OpenSans"/>
              </a:defRPr>
            </a:lvl1pPr>
          </a:lstStyle>
          <a:p>
            <a:r>
              <a:t>Lorem ipsum dolor sit amet, consectetur adipiscing elit, sed do eiusmod tempor incididunt ut labore et dolore consecteturLorem incididunt ut labore</a:t>
            </a:r>
          </a:p>
        </p:txBody>
      </p:sp>
      <p:sp>
        <p:nvSpPr>
          <p:cNvPr id="316" name="TextBox 2"/>
          <p:cNvSpPr txBox="1">
            <a:spLocks noGrp="1"/>
          </p:cNvSpPr>
          <p:nvPr>
            <p:ph type="body" sz="quarter" idx="22"/>
          </p:nvPr>
        </p:nvSpPr>
        <p:spPr>
          <a:xfrm>
            <a:off x="342603" y="4297014"/>
            <a:ext cx="2489663" cy="297582"/>
          </a:xfrm>
          <a:prstGeom prst="rect">
            <a:avLst/>
          </a:prstGeom>
        </p:spPr>
        <p:txBody>
          <a:bodyPr>
            <a:spAutoFit/>
          </a:bodyPr>
          <a:lstStyle>
            <a:lvl1pPr marL="0" indent="0" defTabSz="609630">
              <a:lnSpc>
                <a:spcPct val="80000"/>
              </a:lnSpc>
              <a:spcBef>
                <a:spcPts val="0"/>
              </a:spcBef>
              <a:buSzTx/>
              <a:buFontTx/>
              <a:buNone/>
              <a:defRPr sz="1667">
                <a:solidFill>
                  <a:schemeClr val="accent3"/>
                </a:solidFill>
                <a:latin typeface="Montserrat Bold"/>
                <a:ea typeface="Montserrat Bold"/>
                <a:cs typeface="Montserrat Bold"/>
                <a:sym typeface="Montserrat Bold"/>
              </a:defRPr>
            </a:lvl1pPr>
          </a:lstStyle>
          <a:p>
            <a:r>
              <a:t>Título de párrafo</a:t>
            </a:r>
          </a:p>
        </p:txBody>
      </p:sp>
      <p:sp>
        <p:nvSpPr>
          <p:cNvPr id="317"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605668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Gráfico_03">
    <p:spTree>
      <p:nvGrpSpPr>
        <p:cNvPr id="1" name=""/>
        <p:cNvGrpSpPr/>
        <p:nvPr/>
      </p:nvGrpSpPr>
      <p:grpSpPr>
        <a:xfrm>
          <a:off x="0" y="0"/>
          <a:ext cx="0" cy="0"/>
          <a:chOff x="0" y="0"/>
          <a:chExt cx="0" cy="0"/>
        </a:xfrm>
      </p:grpSpPr>
      <p:pic>
        <p:nvPicPr>
          <p:cNvPr id="324"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325" name="TextBox 2"/>
          <p:cNvSpPr txBox="1">
            <a:spLocks noGrp="1"/>
          </p:cNvSpPr>
          <p:nvPr>
            <p:ph type="body" sz="quarter" idx="21"/>
          </p:nvPr>
        </p:nvSpPr>
        <p:spPr>
          <a:xfrm>
            <a:off x="353892" y="2274819"/>
            <a:ext cx="5650110" cy="453394"/>
          </a:xfrm>
          <a:prstGeom prst="rect">
            <a:avLst/>
          </a:prstGeom>
        </p:spPr>
        <p:txBody>
          <a:bodyPr>
            <a:spAutoFit/>
          </a:bodyPr>
          <a:lstStyle>
            <a:lvl1pPr marL="0" indent="0" defTabSz="609630">
              <a:lnSpc>
                <a:spcPct val="80000"/>
              </a:lnSpc>
              <a:spcBef>
                <a:spcPts val="0"/>
              </a:spcBef>
              <a:buSzTx/>
              <a:buFontTx/>
              <a:buNone/>
              <a:defRPr sz="2933">
                <a:solidFill>
                  <a:schemeClr val="accent3"/>
                </a:solidFill>
                <a:latin typeface="Montserrat Bold"/>
                <a:ea typeface="Montserrat Bold"/>
                <a:cs typeface="Montserrat Bold"/>
                <a:sym typeface="Montserrat Bold"/>
              </a:defRPr>
            </a:lvl1pPr>
          </a:lstStyle>
          <a:p>
            <a:r>
              <a:t>Título de párrafo</a:t>
            </a:r>
          </a:p>
        </p:txBody>
      </p:sp>
      <p:sp>
        <p:nvSpPr>
          <p:cNvPr id="326" name="TextBox 2"/>
          <p:cNvSpPr txBox="1">
            <a:spLocks noGrp="1"/>
          </p:cNvSpPr>
          <p:nvPr>
            <p:ph type="body" sz="quarter" idx="22"/>
          </p:nvPr>
        </p:nvSpPr>
        <p:spPr>
          <a:xfrm>
            <a:off x="353892" y="2771530"/>
            <a:ext cx="5650110" cy="264161"/>
          </a:xfrm>
          <a:prstGeom prst="rect">
            <a:avLst/>
          </a:prstGeom>
        </p:spPr>
        <p:txBody>
          <a:bodyPr>
            <a:spAutoFit/>
          </a:bodyPr>
          <a:lstStyle>
            <a:lvl1pPr marL="0" indent="0" defTabSz="609630">
              <a:lnSpc>
                <a:spcPct val="80000"/>
              </a:lnSpc>
              <a:spcBef>
                <a:spcPts val="0"/>
              </a:spcBef>
              <a:buSzTx/>
              <a:buFontTx/>
              <a:buNone/>
              <a:defRPr sz="1333">
                <a:solidFill>
                  <a:schemeClr val="accent3"/>
                </a:solidFill>
                <a:latin typeface="Montserrat Regular"/>
                <a:ea typeface="Montserrat Regular"/>
                <a:cs typeface="Montserrat Regular"/>
                <a:sym typeface="Montserrat Regular"/>
              </a:defRPr>
            </a:lvl1pPr>
          </a:lstStyle>
          <a:p>
            <a:r>
              <a:t>Subtítulo</a:t>
            </a:r>
          </a:p>
        </p:txBody>
      </p:sp>
      <p:sp>
        <p:nvSpPr>
          <p:cNvPr id="327" name="TextBox 2"/>
          <p:cNvSpPr txBox="1">
            <a:spLocks noGrp="1"/>
          </p:cNvSpPr>
          <p:nvPr>
            <p:ph type="body" sz="quarter" idx="23"/>
          </p:nvPr>
        </p:nvSpPr>
        <p:spPr>
          <a:xfrm>
            <a:off x="353892" y="3259775"/>
            <a:ext cx="4988696" cy="4330673"/>
          </a:xfrm>
          <a:prstGeom prst="rect">
            <a:avLst/>
          </a:prstGeom>
        </p:spPr>
        <p:txBody>
          <a:bodyPr>
            <a:spAutoFit/>
          </a:bodyPr>
          <a:lstStyle>
            <a:lvl1pPr marL="0" indent="0" defTabSz="609630">
              <a:lnSpc>
                <a:spcPct val="120000"/>
              </a:lnSpc>
              <a:spcBef>
                <a:spcPts val="0"/>
              </a:spcBef>
              <a:buSzTx/>
              <a:buFontTx/>
              <a:buNone/>
              <a:defRPr sz="2100">
                <a:solidFill>
                  <a:srgbClr val="081D3F"/>
                </a:solidFill>
                <a:latin typeface="Open Sans Light"/>
                <a:ea typeface="Open Sans Light"/>
                <a:cs typeface="Open Sans Light"/>
                <a:sym typeface="Open Sans Light"/>
              </a:defRPr>
            </a:lvl1pPr>
          </a:lstStyle>
          <a:p>
            <a:pPr marL="0" indent="0" defTabSz="914400">
              <a:lnSpc>
                <a:spcPct val="120000"/>
              </a:lnSpc>
              <a:spcBef>
                <a:spcPts val="0"/>
              </a:spcBef>
              <a:buSzTx/>
              <a:buFontTx/>
              <a:buNone/>
              <a:defRPr sz="2100">
                <a:solidFill>
                  <a:srgbClr val="081D3F"/>
                </a:solidFill>
                <a:latin typeface="Open Sans Light"/>
                <a:ea typeface="Open Sans Light"/>
                <a:cs typeface="Open Sans Light"/>
                <a:sym typeface="Open Sans Light"/>
              </a:defRPr>
            </a:pPr>
            <a:r>
              <a:t>Lorem ipsum dolor sit amet, consectetuer adipiscing elit. Aenean commodo ligula eget dolor. Aenean massa. Cum sociis natoque penatibus et magnis dis parturient monte</a:t>
            </a:r>
          </a:p>
          <a:p>
            <a:pPr marL="0" indent="0" defTabSz="914400">
              <a:lnSpc>
                <a:spcPct val="120000"/>
              </a:lnSpc>
              <a:spcBef>
                <a:spcPts val="0"/>
              </a:spcBef>
              <a:buSzTx/>
              <a:buFontTx/>
              <a:buNone/>
              <a:defRPr sz="2100">
                <a:solidFill>
                  <a:srgbClr val="081D3F"/>
                </a:solidFill>
                <a:latin typeface="Open Sans Light"/>
                <a:ea typeface="Open Sans Light"/>
                <a:cs typeface="Open Sans Light"/>
                <a:sym typeface="Open Sans Light"/>
              </a:defRPr>
            </a:pPr>
            <a:endParaRPr/>
          </a:p>
          <a:p>
            <a:pPr marL="0" indent="0" defTabSz="914400">
              <a:lnSpc>
                <a:spcPct val="120000"/>
              </a:lnSpc>
              <a:spcBef>
                <a:spcPts val="0"/>
              </a:spcBef>
              <a:buSzTx/>
              <a:buFontTx/>
              <a:buNone/>
              <a:defRPr sz="2100">
                <a:solidFill>
                  <a:srgbClr val="081D3F"/>
                </a:solidFill>
                <a:latin typeface="Open Sans Light"/>
                <a:ea typeface="Open Sans Light"/>
                <a:cs typeface="Open Sans Light"/>
                <a:sym typeface="Open Sans Light"/>
              </a:defRPr>
            </a:pPr>
            <a:r>
              <a:t>Nascetur ridiculus mus. Donec quam felis, ultricies nec, pellentesque eu, pretium quis, sem. Nulla consequat massa quis enim. Donec pede justo, fringilla vel, aliquet nec, vulp</a:t>
            </a:r>
          </a:p>
        </p:txBody>
      </p:sp>
      <p:graphicFrame>
        <p:nvGraphicFramePr>
          <p:cNvPr id="328" name="Gráfica de columnas 2D"/>
          <p:cNvGraphicFramePr/>
          <p:nvPr/>
        </p:nvGraphicFramePr>
        <p:xfrm>
          <a:off x="6356778" y="2166375"/>
          <a:ext cx="4988713" cy="3368495"/>
        </p:xfrm>
        <a:graphic>
          <a:graphicData uri="http://schemas.openxmlformats.org/drawingml/2006/chart">
            <c:chart xmlns:c="http://schemas.openxmlformats.org/drawingml/2006/chart" xmlns:r="http://schemas.openxmlformats.org/officeDocument/2006/relationships" r:id="rId3"/>
          </a:graphicData>
        </a:graphic>
      </p:graphicFrame>
      <p:sp>
        <p:nvSpPr>
          <p:cNvPr id="329"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7951578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Imagen_azul">
    <p:bg>
      <p:bgPr>
        <a:solidFill>
          <a:schemeClr val="accent1"/>
        </a:solidFill>
        <a:effectLst/>
      </p:bgPr>
    </p:bg>
    <p:spTree>
      <p:nvGrpSpPr>
        <p:cNvPr id="1" name=""/>
        <p:cNvGrpSpPr/>
        <p:nvPr/>
      </p:nvGrpSpPr>
      <p:grpSpPr>
        <a:xfrm>
          <a:off x="0" y="0"/>
          <a:ext cx="0" cy="0"/>
          <a:chOff x="0" y="0"/>
          <a:chExt cx="0" cy="0"/>
        </a:xfrm>
      </p:grpSpPr>
      <p:sp>
        <p:nvSpPr>
          <p:cNvPr id="336" name="Picture Placeholder 2"/>
          <p:cNvSpPr>
            <a:spLocks noGrp="1"/>
          </p:cNvSpPr>
          <p:nvPr>
            <p:ph type="pic" idx="21"/>
          </p:nvPr>
        </p:nvSpPr>
        <p:spPr>
          <a:xfrm>
            <a:off x="0" y="-530"/>
            <a:ext cx="12192001" cy="6859060"/>
          </a:xfrm>
          <a:prstGeom prst="rect">
            <a:avLst/>
          </a:prstGeom>
        </p:spPr>
        <p:txBody>
          <a:bodyPr lIns="91439" rIns="91439"/>
          <a:lstStyle/>
          <a:p>
            <a:endParaRPr/>
          </a:p>
        </p:txBody>
      </p:sp>
      <p:sp>
        <p:nvSpPr>
          <p:cNvPr id="337" name="CLICK EDITAR: TÍTULO"/>
          <p:cNvSpPr txBox="1">
            <a:spLocks noGrp="1"/>
          </p:cNvSpPr>
          <p:nvPr>
            <p:ph type="title" hasCustomPrompt="1"/>
          </p:nvPr>
        </p:nvSpPr>
        <p:spPr>
          <a:xfrm>
            <a:off x="2706915" y="2954574"/>
            <a:ext cx="6778171" cy="1660051"/>
          </a:xfrm>
          <a:prstGeom prst="rect">
            <a:avLst/>
          </a:prstGeom>
        </p:spPr>
        <p:txBody>
          <a:bodyPr anchor="t">
            <a:normAutofit/>
          </a:bodyPr>
          <a:lstStyle>
            <a:lvl1pPr algn="ctr">
              <a:lnSpc>
                <a:spcPct val="110000"/>
              </a:lnSpc>
              <a:defRPr>
                <a:solidFill>
                  <a:schemeClr val="accent2">
                    <a:lumOff val="9019"/>
                  </a:schemeClr>
                </a:solidFill>
                <a:latin typeface="Montserrat Bold"/>
                <a:ea typeface="Montserrat Bold"/>
                <a:cs typeface="Montserrat Bold"/>
                <a:sym typeface="Montserrat Bold"/>
              </a:defRPr>
            </a:lvl1pPr>
          </a:lstStyle>
          <a:p>
            <a:r>
              <a:t>CLICK EDITAR: TÍTULO</a:t>
            </a:r>
          </a:p>
        </p:txBody>
      </p:sp>
      <p:sp>
        <p:nvSpPr>
          <p:cNvPr id="338"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788096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Imagen_rojo">
    <p:bg>
      <p:bgPr>
        <a:solidFill>
          <a:schemeClr val="accent3"/>
        </a:solidFill>
        <a:effectLst/>
      </p:bgPr>
    </p:bg>
    <p:spTree>
      <p:nvGrpSpPr>
        <p:cNvPr id="1" name=""/>
        <p:cNvGrpSpPr/>
        <p:nvPr/>
      </p:nvGrpSpPr>
      <p:grpSpPr>
        <a:xfrm>
          <a:off x="0" y="0"/>
          <a:ext cx="0" cy="0"/>
          <a:chOff x="0" y="0"/>
          <a:chExt cx="0" cy="0"/>
        </a:xfrm>
      </p:grpSpPr>
      <p:sp>
        <p:nvSpPr>
          <p:cNvPr id="345" name="Picture Placeholder 2"/>
          <p:cNvSpPr>
            <a:spLocks noGrp="1"/>
          </p:cNvSpPr>
          <p:nvPr>
            <p:ph type="pic" idx="21"/>
          </p:nvPr>
        </p:nvSpPr>
        <p:spPr>
          <a:xfrm>
            <a:off x="0" y="-530"/>
            <a:ext cx="12192001" cy="6859060"/>
          </a:xfrm>
          <a:prstGeom prst="rect">
            <a:avLst/>
          </a:prstGeom>
        </p:spPr>
        <p:txBody>
          <a:bodyPr lIns="91439" rIns="91439"/>
          <a:lstStyle/>
          <a:p>
            <a:endParaRPr/>
          </a:p>
        </p:txBody>
      </p:sp>
      <p:sp>
        <p:nvSpPr>
          <p:cNvPr id="346" name="CLICK EDITAR: TÍTULO"/>
          <p:cNvSpPr txBox="1">
            <a:spLocks noGrp="1"/>
          </p:cNvSpPr>
          <p:nvPr>
            <p:ph type="title" hasCustomPrompt="1"/>
          </p:nvPr>
        </p:nvSpPr>
        <p:spPr>
          <a:xfrm>
            <a:off x="2706915" y="2954574"/>
            <a:ext cx="6778171" cy="1660051"/>
          </a:xfrm>
          <a:prstGeom prst="rect">
            <a:avLst/>
          </a:prstGeom>
        </p:spPr>
        <p:txBody>
          <a:bodyPr anchor="t">
            <a:normAutofit/>
          </a:bodyPr>
          <a:lstStyle>
            <a:lvl1pPr algn="ctr">
              <a:lnSpc>
                <a:spcPct val="110000"/>
              </a:lnSpc>
              <a:defRPr>
                <a:solidFill>
                  <a:schemeClr val="accent2">
                    <a:lumOff val="9019"/>
                  </a:schemeClr>
                </a:solidFill>
                <a:latin typeface="Montserrat Bold"/>
                <a:ea typeface="Montserrat Bold"/>
                <a:cs typeface="Montserrat Bold"/>
                <a:sym typeface="Montserrat Bold"/>
              </a:defRPr>
            </a:lvl1pPr>
          </a:lstStyle>
          <a:p>
            <a:r>
              <a:t>CLICK EDITAR: TÍTULO</a:t>
            </a:r>
          </a:p>
        </p:txBody>
      </p:sp>
      <p:sp>
        <p:nvSpPr>
          <p:cNvPr id="347"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3420080"/>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Imagen_gris">
    <p:bg>
      <p:bgPr>
        <a:solidFill>
          <a:schemeClr val="accent2"/>
        </a:solidFill>
        <a:effectLst/>
      </p:bgPr>
    </p:bg>
    <p:spTree>
      <p:nvGrpSpPr>
        <p:cNvPr id="1" name=""/>
        <p:cNvGrpSpPr/>
        <p:nvPr/>
      </p:nvGrpSpPr>
      <p:grpSpPr>
        <a:xfrm>
          <a:off x="0" y="0"/>
          <a:ext cx="0" cy="0"/>
          <a:chOff x="0" y="0"/>
          <a:chExt cx="0" cy="0"/>
        </a:xfrm>
      </p:grpSpPr>
      <p:sp>
        <p:nvSpPr>
          <p:cNvPr id="354" name="Picture Placeholder 2"/>
          <p:cNvSpPr>
            <a:spLocks noGrp="1"/>
          </p:cNvSpPr>
          <p:nvPr>
            <p:ph type="pic" idx="21"/>
          </p:nvPr>
        </p:nvSpPr>
        <p:spPr>
          <a:xfrm>
            <a:off x="0" y="-530"/>
            <a:ext cx="12192001" cy="6859060"/>
          </a:xfrm>
          <a:prstGeom prst="rect">
            <a:avLst/>
          </a:prstGeom>
        </p:spPr>
        <p:txBody>
          <a:bodyPr lIns="91439" rIns="91439"/>
          <a:lstStyle/>
          <a:p>
            <a:endParaRPr/>
          </a:p>
        </p:txBody>
      </p:sp>
      <p:sp>
        <p:nvSpPr>
          <p:cNvPr id="355" name="CLICK EDITAR: TÍTULO"/>
          <p:cNvSpPr txBox="1">
            <a:spLocks noGrp="1"/>
          </p:cNvSpPr>
          <p:nvPr>
            <p:ph type="title" hasCustomPrompt="1"/>
          </p:nvPr>
        </p:nvSpPr>
        <p:spPr>
          <a:xfrm>
            <a:off x="2706915" y="2954574"/>
            <a:ext cx="6778171" cy="1660051"/>
          </a:xfrm>
          <a:prstGeom prst="rect">
            <a:avLst/>
          </a:prstGeom>
        </p:spPr>
        <p:txBody>
          <a:bodyPr anchor="t">
            <a:normAutofit/>
          </a:bodyPr>
          <a:lstStyle>
            <a:lvl1pPr algn="ctr">
              <a:lnSpc>
                <a:spcPct val="110000"/>
              </a:lnSpc>
              <a:defRPr>
                <a:solidFill>
                  <a:schemeClr val="accent1"/>
                </a:solidFill>
                <a:latin typeface="Montserrat Bold"/>
                <a:ea typeface="Montserrat Bold"/>
                <a:cs typeface="Montserrat Bold"/>
                <a:sym typeface="Montserrat Bold"/>
              </a:defRPr>
            </a:lvl1pPr>
          </a:lstStyle>
          <a:p>
            <a:r>
              <a:t>CLICK EDITAR: TÍTULO</a:t>
            </a:r>
          </a:p>
        </p:txBody>
      </p:sp>
      <p:sp>
        <p:nvSpPr>
          <p:cNvPr id="356"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355900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Imagen_02">
    <p:bg>
      <p:bgPr>
        <a:solidFill>
          <a:schemeClr val="accent1"/>
        </a:solidFill>
        <a:effectLst/>
      </p:bgPr>
    </p:bg>
    <p:spTree>
      <p:nvGrpSpPr>
        <p:cNvPr id="1" name=""/>
        <p:cNvGrpSpPr/>
        <p:nvPr/>
      </p:nvGrpSpPr>
      <p:grpSpPr>
        <a:xfrm>
          <a:off x="0" y="0"/>
          <a:ext cx="0" cy="0"/>
          <a:chOff x="0" y="0"/>
          <a:chExt cx="0" cy="0"/>
        </a:xfrm>
      </p:grpSpPr>
      <p:sp>
        <p:nvSpPr>
          <p:cNvPr id="363" name="Picture Placeholder 2"/>
          <p:cNvSpPr>
            <a:spLocks noGrp="1"/>
          </p:cNvSpPr>
          <p:nvPr>
            <p:ph type="pic" idx="21"/>
          </p:nvPr>
        </p:nvSpPr>
        <p:spPr>
          <a:xfrm>
            <a:off x="0" y="-530"/>
            <a:ext cx="12192001" cy="6859060"/>
          </a:xfrm>
          <a:prstGeom prst="rect">
            <a:avLst/>
          </a:prstGeom>
        </p:spPr>
        <p:txBody>
          <a:bodyPr lIns="91439" rIns="91439"/>
          <a:lstStyle/>
          <a:p>
            <a:endParaRPr/>
          </a:p>
        </p:txBody>
      </p:sp>
      <p:sp>
        <p:nvSpPr>
          <p:cNvPr id="364" name="CLICK EDITAR: TÍTULO"/>
          <p:cNvSpPr txBox="1">
            <a:spLocks noGrp="1"/>
          </p:cNvSpPr>
          <p:nvPr>
            <p:ph type="title" hasCustomPrompt="1"/>
          </p:nvPr>
        </p:nvSpPr>
        <p:spPr>
          <a:xfrm>
            <a:off x="2706915" y="2954574"/>
            <a:ext cx="6778171" cy="1660051"/>
          </a:xfrm>
          <a:prstGeom prst="rect">
            <a:avLst/>
          </a:prstGeom>
        </p:spPr>
        <p:txBody>
          <a:bodyPr anchor="t">
            <a:normAutofit/>
          </a:bodyPr>
          <a:lstStyle>
            <a:lvl1pPr algn="ctr">
              <a:lnSpc>
                <a:spcPct val="110000"/>
              </a:lnSpc>
              <a:defRPr>
                <a:solidFill>
                  <a:schemeClr val="accent2">
                    <a:lumOff val="9019"/>
                  </a:schemeClr>
                </a:solidFill>
                <a:latin typeface="Montserrat Bold"/>
                <a:ea typeface="Montserrat Bold"/>
                <a:cs typeface="Montserrat Bold"/>
                <a:sym typeface="Montserrat Bold"/>
              </a:defRPr>
            </a:lvl1pPr>
          </a:lstStyle>
          <a:p>
            <a:r>
              <a:t>CLICK EDITAR: TÍTULO</a:t>
            </a:r>
          </a:p>
        </p:txBody>
      </p:sp>
      <p:grpSp>
        <p:nvGrpSpPr>
          <p:cNvPr id="367" name="Grupo"/>
          <p:cNvGrpSpPr/>
          <p:nvPr/>
        </p:nvGrpSpPr>
        <p:grpSpPr>
          <a:xfrm>
            <a:off x="-1999401" y="-1982752"/>
            <a:ext cx="5981817" cy="5981817"/>
            <a:chOff x="0" y="0"/>
            <a:chExt cx="8972723" cy="8972724"/>
          </a:xfrm>
        </p:grpSpPr>
        <p:sp>
          <p:nvSpPr>
            <p:cNvPr id="365" name="Rectangle 4"/>
            <p:cNvSpPr/>
            <p:nvPr/>
          </p:nvSpPr>
          <p:spPr>
            <a:xfrm rot="18900000">
              <a:off x="252373" y="2375676"/>
              <a:ext cx="8467978" cy="4221372"/>
            </a:xfrm>
            <a:prstGeom prst="rect">
              <a:avLst/>
            </a:prstGeom>
            <a:solidFill>
              <a:srgbClr val="F2F2F2">
                <a:alpha val="30000"/>
              </a:srgbClr>
            </a:solidFill>
            <a:ln w="12700" cap="flat">
              <a:noFill/>
              <a:miter lim="400000"/>
            </a:ln>
            <a:effectLst/>
          </p:spPr>
          <p:txBody>
            <a:bodyPr wrap="square" lIns="45719" tIns="45719" rIns="45719" bIns="45719" numCol="1" anchor="ctr">
              <a:noAutofit/>
            </a:bodyPr>
            <a:lstStyle/>
            <a:p>
              <a:pPr algn="ctr">
                <a:defRPr>
                  <a:solidFill>
                    <a:srgbClr val="3F3F3F"/>
                  </a:solidFill>
                </a:defRPr>
              </a:pPr>
              <a:endParaRPr sz="1200"/>
            </a:p>
          </p:txBody>
        </p:sp>
        <p:sp>
          <p:nvSpPr>
            <p:cNvPr id="366" name="Rectangle 4"/>
            <p:cNvSpPr/>
            <p:nvPr/>
          </p:nvSpPr>
          <p:spPr>
            <a:xfrm rot="18900000">
              <a:off x="808995" y="2468127"/>
              <a:ext cx="6809858" cy="3422504"/>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3F3F3F"/>
                  </a:solidFill>
                </a:defRPr>
              </a:pPr>
              <a:endParaRPr sz="1200"/>
            </a:p>
          </p:txBody>
        </p:sp>
      </p:grpSp>
      <p:grpSp>
        <p:nvGrpSpPr>
          <p:cNvPr id="370" name="Grupo"/>
          <p:cNvGrpSpPr/>
          <p:nvPr/>
        </p:nvGrpSpPr>
        <p:grpSpPr>
          <a:xfrm rot="5400000" flipH="1">
            <a:off x="8194466" y="2910982"/>
            <a:ext cx="5981817" cy="5981817"/>
            <a:chOff x="0" y="0"/>
            <a:chExt cx="8972723" cy="8972724"/>
          </a:xfrm>
        </p:grpSpPr>
        <p:sp>
          <p:nvSpPr>
            <p:cNvPr id="368" name="Rectangle 4"/>
            <p:cNvSpPr/>
            <p:nvPr/>
          </p:nvSpPr>
          <p:spPr>
            <a:xfrm rot="18900000">
              <a:off x="252373" y="2375676"/>
              <a:ext cx="8467978" cy="4221372"/>
            </a:xfrm>
            <a:prstGeom prst="rect">
              <a:avLst/>
            </a:prstGeom>
            <a:solidFill>
              <a:srgbClr val="F2F2F2">
                <a:alpha val="30000"/>
              </a:srgbClr>
            </a:solidFill>
            <a:ln w="12700" cap="flat">
              <a:noFill/>
              <a:miter lim="400000"/>
            </a:ln>
            <a:effectLst/>
          </p:spPr>
          <p:txBody>
            <a:bodyPr wrap="square" lIns="45719" tIns="45719" rIns="45719" bIns="45719" numCol="1" anchor="ctr">
              <a:noAutofit/>
            </a:bodyPr>
            <a:lstStyle/>
            <a:p>
              <a:pPr algn="ctr">
                <a:defRPr>
                  <a:solidFill>
                    <a:srgbClr val="3F3F3F"/>
                  </a:solidFill>
                </a:defRPr>
              </a:pPr>
              <a:endParaRPr sz="1200"/>
            </a:p>
          </p:txBody>
        </p:sp>
        <p:sp>
          <p:nvSpPr>
            <p:cNvPr id="369" name="Rectangle 4"/>
            <p:cNvSpPr/>
            <p:nvPr/>
          </p:nvSpPr>
          <p:spPr>
            <a:xfrm rot="18900000">
              <a:off x="808995" y="2468127"/>
              <a:ext cx="6809858" cy="3422504"/>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3F3F3F"/>
                  </a:solidFill>
                </a:defRPr>
              </a:pPr>
              <a:endParaRPr sz="1200"/>
            </a:p>
          </p:txBody>
        </p:sp>
      </p:grpSp>
      <p:sp>
        <p:nvSpPr>
          <p:cNvPr id="37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012477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Imagen_03">
    <p:spTree>
      <p:nvGrpSpPr>
        <p:cNvPr id="1" name=""/>
        <p:cNvGrpSpPr/>
        <p:nvPr/>
      </p:nvGrpSpPr>
      <p:grpSpPr>
        <a:xfrm>
          <a:off x="0" y="0"/>
          <a:ext cx="0" cy="0"/>
          <a:chOff x="0" y="0"/>
          <a:chExt cx="0" cy="0"/>
        </a:xfrm>
      </p:grpSpPr>
      <p:sp>
        <p:nvSpPr>
          <p:cNvPr id="378" name="Picture Placeholder 2"/>
          <p:cNvSpPr>
            <a:spLocks noGrp="1"/>
          </p:cNvSpPr>
          <p:nvPr>
            <p:ph type="pic" idx="21"/>
          </p:nvPr>
        </p:nvSpPr>
        <p:spPr>
          <a:xfrm>
            <a:off x="0" y="-530"/>
            <a:ext cx="12192001" cy="6859060"/>
          </a:xfrm>
          <a:prstGeom prst="rect">
            <a:avLst/>
          </a:prstGeom>
        </p:spPr>
        <p:txBody>
          <a:bodyPr lIns="91439" rIns="91439"/>
          <a:lstStyle/>
          <a:p>
            <a:endParaRPr/>
          </a:p>
        </p:txBody>
      </p:sp>
      <p:grpSp>
        <p:nvGrpSpPr>
          <p:cNvPr id="381" name="Grupo"/>
          <p:cNvGrpSpPr/>
          <p:nvPr/>
        </p:nvGrpSpPr>
        <p:grpSpPr>
          <a:xfrm rot="5400000" flipH="1">
            <a:off x="6271707" y="954356"/>
            <a:ext cx="8886710" cy="8886710"/>
            <a:chOff x="0" y="0"/>
            <a:chExt cx="13330063" cy="13330063"/>
          </a:xfrm>
        </p:grpSpPr>
        <p:sp>
          <p:nvSpPr>
            <p:cNvPr id="379" name="Rectangle 4"/>
            <p:cNvSpPr/>
            <p:nvPr/>
          </p:nvSpPr>
          <p:spPr>
            <a:xfrm rot="18900000">
              <a:off x="374931" y="3529353"/>
              <a:ext cx="12580202" cy="6271358"/>
            </a:xfrm>
            <a:prstGeom prst="rect">
              <a:avLst/>
            </a:prstGeom>
            <a:solidFill>
              <a:srgbClr val="F2F2F2">
                <a:alpha val="30000"/>
              </a:srgbClr>
            </a:solidFill>
            <a:ln w="12700" cap="flat">
              <a:noFill/>
              <a:miter lim="400000"/>
            </a:ln>
            <a:effectLst/>
          </p:spPr>
          <p:txBody>
            <a:bodyPr wrap="square" lIns="45719" tIns="45719" rIns="45719" bIns="45719" numCol="1" anchor="ctr">
              <a:noAutofit/>
            </a:bodyPr>
            <a:lstStyle/>
            <a:p>
              <a:pPr algn="ctr">
                <a:defRPr>
                  <a:solidFill>
                    <a:srgbClr val="3F3F3F"/>
                  </a:solidFill>
                </a:defRPr>
              </a:pPr>
              <a:endParaRPr sz="1200"/>
            </a:p>
          </p:txBody>
        </p:sp>
        <p:sp>
          <p:nvSpPr>
            <p:cNvPr id="380" name="Rectangle 4"/>
            <p:cNvSpPr/>
            <p:nvPr/>
          </p:nvSpPr>
          <p:spPr>
            <a:xfrm rot="18900000">
              <a:off x="592260" y="3107901"/>
              <a:ext cx="10116864" cy="5084542"/>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3F3F3F"/>
                  </a:solidFill>
                </a:defRPr>
              </a:pPr>
              <a:endParaRPr sz="1200"/>
            </a:p>
          </p:txBody>
        </p:sp>
      </p:grpSp>
      <p:sp>
        <p:nvSpPr>
          <p:cNvPr id="382" name="Click editar…"/>
          <p:cNvSpPr txBox="1">
            <a:spLocks noGrp="1"/>
          </p:cNvSpPr>
          <p:nvPr>
            <p:ph type="body" sz="quarter" idx="22"/>
          </p:nvPr>
        </p:nvSpPr>
        <p:spPr>
          <a:xfrm>
            <a:off x="4671181" y="4567685"/>
            <a:ext cx="6778171" cy="1660051"/>
          </a:xfrm>
          <a:prstGeom prst="rect">
            <a:avLst/>
          </a:prstGeom>
        </p:spPr>
        <p:txBody>
          <a:bodyPr>
            <a:normAutofit/>
          </a:bodyPr>
          <a:lstStyle>
            <a:lvl1pPr marL="0" indent="0" algn="r">
              <a:lnSpc>
                <a:spcPct val="110000"/>
              </a:lnSpc>
              <a:spcBef>
                <a:spcPts val="0"/>
              </a:spcBef>
              <a:buSzTx/>
              <a:buFontTx/>
              <a:buNone/>
              <a:defRPr sz="4500">
                <a:solidFill>
                  <a:srgbClr val="081D3F"/>
                </a:solidFill>
                <a:latin typeface="Montserrat Bold"/>
                <a:sym typeface="Montserrat Bold"/>
              </a:defRPr>
            </a:lvl1pPr>
          </a:lstStyle>
          <a:p>
            <a:pPr marL="0" indent="0" algn="r">
              <a:lnSpc>
                <a:spcPct val="110000"/>
              </a:lnSpc>
              <a:spcBef>
                <a:spcPts val="0"/>
              </a:spcBef>
              <a:buSzTx/>
              <a:buFontTx/>
              <a:buNone/>
              <a:defRPr sz="4500">
                <a:solidFill>
                  <a:srgbClr val="081D3F"/>
                </a:solidFill>
                <a:latin typeface="Montserrat Bold"/>
                <a:ea typeface="Montserrat Bold"/>
                <a:cs typeface="Montserrat Bold"/>
                <a:sym typeface="Montserrat Bold"/>
              </a:defRPr>
            </a:pPr>
            <a:r>
              <a:t>Click editar</a:t>
            </a:r>
          </a:p>
          <a:p>
            <a:pPr marL="0" indent="0" algn="r">
              <a:lnSpc>
                <a:spcPct val="110000"/>
              </a:lnSpc>
              <a:spcBef>
                <a:spcPts val="0"/>
              </a:spcBef>
              <a:buSzTx/>
              <a:buFontTx/>
              <a:buNone/>
              <a:defRPr sz="4500">
                <a:solidFill>
                  <a:srgbClr val="081D3F"/>
                </a:solidFill>
                <a:latin typeface="Montserrat Bold"/>
                <a:ea typeface="Montserrat Bold"/>
                <a:cs typeface="Montserrat Bold"/>
                <a:sym typeface="Montserrat Bold"/>
              </a:defRPr>
            </a:pPr>
            <a:r>
              <a:t>Título destacado</a:t>
            </a:r>
          </a:p>
        </p:txBody>
      </p:sp>
      <p:sp>
        <p:nvSpPr>
          <p:cNvPr id="383"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97158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Combinado_01">
    <p:bg>
      <p:bgPr>
        <a:solidFill>
          <a:srgbClr val="081D3F"/>
        </a:solidFill>
        <a:effectLst/>
      </p:bgPr>
    </p:bg>
    <p:spTree>
      <p:nvGrpSpPr>
        <p:cNvPr id="1" name=""/>
        <p:cNvGrpSpPr/>
        <p:nvPr/>
      </p:nvGrpSpPr>
      <p:grpSpPr>
        <a:xfrm>
          <a:off x="0" y="0"/>
          <a:ext cx="0" cy="0"/>
          <a:chOff x="0" y="0"/>
          <a:chExt cx="0" cy="0"/>
        </a:xfrm>
      </p:grpSpPr>
      <p:sp>
        <p:nvSpPr>
          <p:cNvPr id="402" name="Picture Placeholder 2"/>
          <p:cNvSpPr>
            <a:spLocks noGrp="1"/>
          </p:cNvSpPr>
          <p:nvPr>
            <p:ph type="pic" idx="21"/>
          </p:nvPr>
        </p:nvSpPr>
        <p:spPr>
          <a:xfrm>
            <a:off x="5791200" y="-530"/>
            <a:ext cx="6400800" cy="6859060"/>
          </a:xfrm>
          <a:prstGeom prst="rect">
            <a:avLst/>
          </a:prstGeom>
        </p:spPr>
        <p:txBody>
          <a:bodyPr lIns="91439" rIns="91439"/>
          <a:lstStyle/>
          <a:p>
            <a:endParaRPr/>
          </a:p>
        </p:txBody>
      </p:sp>
      <p:sp>
        <p:nvSpPr>
          <p:cNvPr id="403" name="TextBox 2"/>
          <p:cNvSpPr txBox="1">
            <a:spLocks noGrp="1"/>
          </p:cNvSpPr>
          <p:nvPr>
            <p:ph type="body" sz="quarter" idx="22"/>
          </p:nvPr>
        </p:nvSpPr>
        <p:spPr>
          <a:xfrm>
            <a:off x="353892" y="2503029"/>
            <a:ext cx="5650110" cy="453394"/>
          </a:xfrm>
          <a:prstGeom prst="rect">
            <a:avLst/>
          </a:prstGeom>
        </p:spPr>
        <p:txBody>
          <a:bodyPr>
            <a:spAutoFit/>
          </a:bodyPr>
          <a:lstStyle>
            <a:lvl1pPr marL="0" indent="0" defTabSz="609630">
              <a:lnSpc>
                <a:spcPct val="80000"/>
              </a:lnSpc>
              <a:spcBef>
                <a:spcPts val="0"/>
              </a:spcBef>
              <a:buSzTx/>
              <a:buFontTx/>
              <a:buNone/>
              <a:defRPr sz="2933">
                <a:solidFill>
                  <a:schemeClr val="accent3"/>
                </a:solidFill>
                <a:latin typeface="Montserrat Bold"/>
                <a:ea typeface="Montserrat Bold"/>
                <a:cs typeface="Montserrat Bold"/>
                <a:sym typeface="Montserrat Bold"/>
              </a:defRPr>
            </a:lvl1pPr>
          </a:lstStyle>
          <a:p>
            <a:r>
              <a:t>Título de párrafo</a:t>
            </a:r>
          </a:p>
        </p:txBody>
      </p:sp>
      <p:sp>
        <p:nvSpPr>
          <p:cNvPr id="404" name="TextBox 2"/>
          <p:cNvSpPr txBox="1">
            <a:spLocks noGrp="1"/>
          </p:cNvSpPr>
          <p:nvPr>
            <p:ph type="body" sz="quarter" idx="23"/>
          </p:nvPr>
        </p:nvSpPr>
        <p:spPr>
          <a:xfrm>
            <a:off x="353892" y="2999740"/>
            <a:ext cx="5650110" cy="264161"/>
          </a:xfrm>
          <a:prstGeom prst="rect">
            <a:avLst/>
          </a:prstGeom>
        </p:spPr>
        <p:txBody>
          <a:bodyPr>
            <a:spAutoFit/>
          </a:bodyPr>
          <a:lstStyle>
            <a:lvl1pPr marL="0" indent="0" defTabSz="609630">
              <a:lnSpc>
                <a:spcPct val="80000"/>
              </a:lnSpc>
              <a:spcBef>
                <a:spcPts val="0"/>
              </a:spcBef>
              <a:buSzTx/>
              <a:buFontTx/>
              <a:buNone/>
              <a:defRPr sz="1333">
                <a:solidFill>
                  <a:schemeClr val="accent3"/>
                </a:solidFill>
                <a:latin typeface="Montserrat Regular"/>
                <a:ea typeface="Montserrat Regular"/>
                <a:cs typeface="Montserrat Regular"/>
                <a:sym typeface="Montserrat Regular"/>
              </a:defRPr>
            </a:lvl1pPr>
          </a:lstStyle>
          <a:p>
            <a:r>
              <a:t>Subtítulo</a:t>
            </a:r>
          </a:p>
        </p:txBody>
      </p:sp>
      <p:pic>
        <p:nvPicPr>
          <p:cNvPr id="405"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pic>
        <p:nvPicPr>
          <p:cNvPr id="406" name="Imagen" descr="Imagen"/>
          <p:cNvPicPr>
            <a:picLocks noChangeAspect="1"/>
          </p:cNvPicPr>
          <p:nvPr/>
        </p:nvPicPr>
        <p:blipFill>
          <a:blip r:embed="rId3">
            <a:alphaModFix amt="14000"/>
          </a:blip>
          <a:stretch>
            <a:fillRect/>
          </a:stretch>
        </p:blipFill>
        <p:spPr>
          <a:xfrm>
            <a:off x="4159195" y="4507056"/>
            <a:ext cx="1226609" cy="2050701"/>
          </a:xfrm>
          <a:prstGeom prst="rect">
            <a:avLst/>
          </a:prstGeom>
          <a:ln w="12700">
            <a:miter lim="400000"/>
          </a:ln>
        </p:spPr>
      </p:pic>
      <p:sp>
        <p:nvSpPr>
          <p:cNvPr id="407" name="TextBox 2"/>
          <p:cNvSpPr txBox="1">
            <a:spLocks noGrp="1"/>
          </p:cNvSpPr>
          <p:nvPr>
            <p:ph type="body" sz="quarter" idx="24"/>
          </p:nvPr>
        </p:nvSpPr>
        <p:spPr>
          <a:xfrm>
            <a:off x="353892" y="3487985"/>
            <a:ext cx="4403437" cy="866987"/>
          </a:xfrm>
          <a:prstGeom prst="rect">
            <a:avLst/>
          </a:prstGeom>
        </p:spPr>
        <p:txBody>
          <a:bodyPr>
            <a:spAutoFit/>
          </a:bodyPr>
          <a:lstStyle>
            <a:lvl1pPr marL="0" indent="0" defTabSz="609630">
              <a:lnSpc>
                <a:spcPct val="120000"/>
              </a:lnSpc>
              <a:spcBef>
                <a:spcPts val="0"/>
              </a:spcBef>
              <a:buSzTx/>
              <a:buFontTx/>
              <a:buNone/>
              <a:defRPr sz="1400">
                <a:solidFill>
                  <a:schemeClr val="accent2">
                    <a:lumOff val="9019"/>
                  </a:schemeClr>
                </a:solidFill>
                <a:latin typeface="Open Sans Light"/>
                <a:ea typeface="Open Sans Light"/>
                <a:cs typeface="Open Sans Light"/>
                <a:sym typeface="Open Sans Light"/>
              </a:defRPr>
            </a:lvl1pPr>
          </a:lstStyle>
          <a:p>
            <a:r>
              <a:t>Lorem ipsum dolor sit amet, consectetuer adipiscing elit. Aenean commodo ligula eget dolor. Aenean massa. Cum sociis natoque penatibus</a:t>
            </a:r>
          </a:p>
        </p:txBody>
      </p:sp>
      <p:sp>
        <p:nvSpPr>
          <p:cNvPr id="408" name="Número de diapositiva"/>
          <p:cNvSpPr txBox="1">
            <a:spLocks noGrp="1"/>
          </p:cNvSpPr>
          <p:nvPr>
            <p:ph type="sldNum" sz="quarter" idx="2"/>
          </p:nvPr>
        </p:nvSpPr>
        <p:spPr>
          <a:xfrm>
            <a:off x="11425476" y="6132264"/>
            <a:ext cx="254235" cy="256545"/>
          </a:xfrm>
          <a:prstGeom prst="rect">
            <a:avLst/>
          </a:prstGeom>
        </p:spPr>
        <p:txBody>
          <a:bodyPr anchor="t"/>
          <a:lstStyle>
            <a:lvl1pPr>
              <a:defRPr sz="1067">
                <a:latin typeface="Graphik XXXCond Regular"/>
                <a:ea typeface="Graphik XXXCond Regular"/>
                <a:cs typeface="Graphik XXXCond Regular"/>
                <a:sym typeface="Graphik XXXCond Regular"/>
              </a:defRPr>
            </a:lvl1pPr>
          </a:lstStyle>
          <a:p>
            <a:fld id="{86CB4B4D-7CA3-9044-876B-883B54F8677D}" type="slidenum">
              <a:t>‹#›</a:t>
            </a:fld>
            <a:endParaRPr/>
          </a:p>
        </p:txBody>
      </p:sp>
    </p:spTree>
    <p:extLst>
      <p:ext uri="{BB962C8B-B14F-4D97-AF65-F5344CB8AC3E}">
        <p14:creationId xmlns:p14="http://schemas.microsoft.com/office/powerpoint/2010/main" val="247432164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Combinado_02">
    <p:spTree>
      <p:nvGrpSpPr>
        <p:cNvPr id="1" name=""/>
        <p:cNvGrpSpPr/>
        <p:nvPr/>
      </p:nvGrpSpPr>
      <p:grpSpPr>
        <a:xfrm>
          <a:off x="0" y="0"/>
          <a:ext cx="0" cy="0"/>
          <a:chOff x="0" y="0"/>
          <a:chExt cx="0" cy="0"/>
        </a:xfrm>
      </p:grpSpPr>
      <p:sp>
        <p:nvSpPr>
          <p:cNvPr id="415" name="Picture Placeholder 2"/>
          <p:cNvSpPr>
            <a:spLocks noGrp="1"/>
          </p:cNvSpPr>
          <p:nvPr>
            <p:ph type="pic" idx="21"/>
          </p:nvPr>
        </p:nvSpPr>
        <p:spPr>
          <a:xfrm>
            <a:off x="-558491" y="-351496"/>
            <a:ext cx="6201259" cy="7229277"/>
          </a:xfrm>
          <a:prstGeom prst="rect">
            <a:avLst/>
          </a:prstGeom>
        </p:spPr>
        <p:txBody>
          <a:bodyPr lIns="91439" rIns="91439"/>
          <a:lstStyle/>
          <a:p>
            <a:endParaRPr/>
          </a:p>
        </p:txBody>
      </p:sp>
      <p:graphicFrame>
        <p:nvGraphicFramePr>
          <p:cNvPr id="416" name="Gráfica de columnas 2D"/>
          <p:cNvGraphicFramePr/>
          <p:nvPr/>
        </p:nvGraphicFramePr>
        <p:xfrm>
          <a:off x="6479501" y="3074780"/>
          <a:ext cx="4990366" cy="3248440"/>
        </p:xfrm>
        <a:graphic>
          <a:graphicData uri="http://schemas.openxmlformats.org/drawingml/2006/chart">
            <c:chart xmlns:c="http://schemas.openxmlformats.org/drawingml/2006/chart" xmlns:r="http://schemas.openxmlformats.org/officeDocument/2006/relationships" r:id="rId2"/>
          </a:graphicData>
        </a:graphic>
      </p:graphicFrame>
      <p:sp>
        <p:nvSpPr>
          <p:cNvPr id="417" name="TextBox 2"/>
          <p:cNvSpPr txBox="1">
            <a:spLocks noGrp="1"/>
          </p:cNvSpPr>
          <p:nvPr>
            <p:ph type="body" sz="quarter" idx="22"/>
          </p:nvPr>
        </p:nvSpPr>
        <p:spPr>
          <a:xfrm>
            <a:off x="6839359" y="1397108"/>
            <a:ext cx="3170016" cy="1011687"/>
          </a:xfrm>
          <a:prstGeom prst="rect">
            <a:avLst/>
          </a:prstGeom>
        </p:spPr>
        <p:txBody>
          <a:bodyPr>
            <a:spAutoFit/>
          </a:bodyPr>
          <a:lstStyle>
            <a:lvl1pPr marL="0" indent="0" defTabSz="609630">
              <a:lnSpc>
                <a:spcPct val="120000"/>
              </a:lnSpc>
              <a:spcBef>
                <a:spcPts val="0"/>
              </a:spcBef>
              <a:buSzTx/>
              <a:buFontTx/>
              <a:buNone/>
              <a:defRPr sz="1267">
                <a:solidFill>
                  <a:srgbClr val="081D3F"/>
                </a:solidFill>
                <a:latin typeface="Open Sans Light"/>
                <a:ea typeface="Open Sans Light"/>
                <a:cs typeface="Open Sans Light"/>
                <a:sym typeface="Open Sans Light"/>
              </a:defRPr>
            </a:lvl1pPr>
          </a:lstStyle>
          <a:p>
            <a:r>
              <a:t>Lorem ipsum dolor sit amet, consectetuer adipiscing elit. Aenean commodo ligula eget dolor. Aenean massa. Cum sociis natoque penatibus</a:t>
            </a:r>
          </a:p>
        </p:txBody>
      </p:sp>
      <p:sp>
        <p:nvSpPr>
          <p:cNvPr id="418" name="Título destacado"/>
          <p:cNvSpPr txBox="1">
            <a:spLocks noGrp="1"/>
          </p:cNvSpPr>
          <p:nvPr>
            <p:ph type="body" sz="quarter" idx="23"/>
          </p:nvPr>
        </p:nvSpPr>
        <p:spPr>
          <a:xfrm>
            <a:off x="6855582" y="943951"/>
            <a:ext cx="2329731" cy="383767"/>
          </a:xfrm>
          <a:prstGeom prst="rect">
            <a:avLst/>
          </a:prstGeom>
        </p:spPr>
        <p:txBody>
          <a:bodyPr>
            <a:normAutofit/>
          </a:bodyPr>
          <a:lstStyle>
            <a:lvl1pPr marL="0" indent="0">
              <a:lnSpc>
                <a:spcPct val="110000"/>
              </a:lnSpc>
              <a:spcBef>
                <a:spcPts val="0"/>
              </a:spcBef>
              <a:buSzTx/>
              <a:buFontTx/>
              <a:buNone/>
              <a:defRPr sz="1667">
                <a:solidFill>
                  <a:srgbClr val="081D3F"/>
                </a:solidFill>
                <a:latin typeface="Montserrat Bold"/>
                <a:ea typeface="Montserrat Bold"/>
                <a:cs typeface="Montserrat Bold"/>
                <a:sym typeface="Montserrat Bold"/>
              </a:defRPr>
            </a:lvl1pPr>
          </a:lstStyle>
          <a:p>
            <a:r>
              <a:t>Título destacado</a:t>
            </a:r>
          </a:p>
        </p:txBody>
      </p:sp>
      <p:sp>
        <p:nvSpPr>
          <p:cNvPr id="419" name="Número de diapositiva"/>
          <p:cNvSpPr txBox="1">
            <a:spLocks noGrp="1"/>
          </p:cNvSpPr>
          <p:nvPr>
            <p:ph type="sldNum" sz="quarter" idx="2"/>
          </p:nvPr>
        </p:nvSpPr>
        <p:spPr>
          <a:xfrm>
            <a:off x="11425476" y="6132264"/>
            <a:ext cx="254235" cy="256545"/>
          </a:xfrm>
          <a:prstGeom prst="rect">
            <a:avLst/>
          </a:prstGeom>
        </p:spPr>
        <p:txBody>
          <a:bodyPr anchor="t"/>
          <a:lstStyle>
            <a:lvl1pPr>
              <a:defRPr sz="1067">
                <a:latin typeface="Graphik XXXCond Regular"/>
                <a:ea typeface="Graphik XXXCond Regular"/>
                <a:cs typeface="Graphik XXXCond Regular"/>
                <a:sym typeface="Graphik XXXCond Regular"/>
              </a:defRPr>
            </a:lvl1pPr>
          </a:lstStyle>
          <a:p>
            <a:fld id="{86CB4B4D-7CA3-9044-876B-883B54F8677D}" type="slidenum">
              <a:t>‹#›</a:t>
            </a:fld>
            <a:endParaRPr/>
          </a:p>
        </p:txBody>
      </p:sp>
    </p:spTree>
    <p:extLst>
      <p:ext uri="{BB962C8B-B14F-4D97-AF65-F5344CB8AC3E}">
        <p14:creationId xmlns:p14="http://schemas.microsoft.com/office/powerpoint/2010/main" val="333630755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Combinado_04">
    <p:spTree>
      <p:nvGrpSpPr>
        <p:cNvPr id="1" name=""/>
        <p:cNvGrpSpPr/>
        <p:nvPr/>
      </p:nvGrpSpPr>
      <p:grpSpPr>
        <a:xfrm>
          <a:off x="0" y="0"/>
          <a:ext cx="0" cy="0"/>
          <a:chOff x="0" y="0"/>
          <a:chExt cx="0" cy="0"/>
        </a:xfrm>
      </p:grpSpPr>
      <p:sp>
        <p:nvSpPr>
          <p:cNvPr id="455" name="Número de diapositiva"/>
          <p:cNvSpPr txBox="1">
            <a:spLocks noGrp="1"/>
          </p:cNvSpPr>
          <p:nvPr>
            <p:ph type="sldNum" sz="quarter" idx="2"/>
          </p:nvPr>
        </p:nvSpPr>
        <p:spPr>
          <a:xfrm>
            <a:off x="11425476" y="6132264"/>
            <a:ext cx="254235" cy="256545"/>
          </a:xfrm>
          <a:prstGeom prst="rect">
            <a:avLst/>
          </a:prstGeom>
        </p:spPr>
        <p:txBody>
          <a:bodyPr anchor="t"/>
          <a:lstStyle>
            <a:lvl1pPr>
              <a:defRPr sz="1067">
                <a:latin typeface="Graphik XXXCond Regular"/>
                <a:ea typeface="Graphik XXXCond Regular"/>
                <a:cs typeface="Graphik XXXCond Regular"/>
                <a:sym typeface="Graphik XXXCond Regular"/>
              </a:defRPr>
            </a:lvl1pPr>
          </a:lstStyle>
          <a:p>
            <a:fld id="{86CB4B4D-7CA3-9044-876B-883B54F8677D}" type="slidenum">
              <a:t>‹#›</a:t>
            </a:fld>
            <a:endParaRPr/>
          </a:p>
        </p:txBody>
      </p:sp>
      <p:sp>
        <p:nvSpPr>
          <p:cNvPr id="456" name="Straight Connector 5"/>
          <p:cNvSpPr/>
          <p:nvPr/>
        </p:nvSpPr>
        <p:spPr>
          <a:xfrm flipV="1">
            <a:off x="11712221" y="6234856"/>
            <a:ext cx="479779" cy="10260"/>
          </a:xfrm>
          <a:prstGeom prst="line">
            <a:avLst/>
          </a:prstGeom>
          <a:ln w="15875">
            <a:solidFill>
              <a:schemeClr val="accent1"/>
            </a:solidFill>
            <a:miter/>
          </a:ln>
        </p:spPr>
        <p:txBody>
          <a:bodyPr lIns="30479" rIns="30479"/>
          <a:lstStyle/>
          <a:p>
            <a:endParaRPr sz="1200"/>
          </a:p>
        </p:txBody>
      </p:sp>
      <p:sp>
        <p:nvSpPr>
          <p:cNvPr id="457" name="Picture Placeholder 2"/>
          <p:cNvSpPr>
            <a:spLocks noGrp="1"/>
          </p:cNvSpPr>
          <p:nvPr>
            <p:ph type="pic" sz="half" idx="21"/>
          </p:nvPr>
        </p:nvSpPr>
        <p:spPr>
          <a:xfrm>
            <a:off x="4769495" y="-529"/>
            <a:ext cx="3971483" cy="6859057"/>
          </a:xfrm>
          <a:prstGeom prst="rect">
            <a:avLst/>
          </a:prstGeom>
        </p:spPr>
        <p:txBody>
          <a:bodyPr lIns="91439" rIns="91439"/>
          <a:lstStyle/>
          <a:p>
            <a:endParaRPr/>
          </a:p>
        </p:txBody>
      </p:sp>
      <p:sp>
        <p:nvSpPr>
          <p:cNvPr id="458" name="Picture Placeholder 2"/>
          <p:cNvSpPr>
            <a:spLocks noGrp="1"/>
          </p:cNvSpPr>
          <p:nvPr>
            <p:ph type="pic" sz="quarter" idx="22"/>
          </p:nvPr>
        </p:nvSpPr>
        <p:spPr>
          <a:xfrm>
            <a:off x="8858762" y="3471862"/>
            <a:ext cx="3395882" cy="3386667"/>
          </a:xfrm>
          <a:prstGeom prst="rect">
            <a:avLst/>
          </a:prstGeom>
        </p:spPr>
        <p:txBody>
          <a:bodyPr lIns="91439" rIns="91439"/>
          <a:lstStyle/>
          <a:p>
            <a:endParaRPr/>
          </a:p>
        </p:txBody>
      </p:sp>
      <p:pic>
        <p:nvPicPr>
          <p:cNvPr id="459"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460" name="Picture Placeholder 2"/>
          <p:cNvSpPr>
            <a:spLocks noGrp="1"/>
          </p:cNvSpPr>
          <p:nvPr>
            <p:ph type="pic" sz="quarter" idx="23"/>
          </p:nvPr>
        </p:nvSpPr>
        <p:spPr>
          <a:xfrm>
            <a:off x="8858762" y="-16405"/>
            <a:ext cx="3395882" cy="3386667"/>
          </a:xfrm>
          <a:prstGeom prst="rect">
            <a:avLst/>
          </a:prstGeom>
        </p:spPr>
        <p:txBody>
          <a:bodyPr lIns="91439" rIns="91439"/>
          <a:lstStyle/>
          <a:p>
            <a:endParaRPr/>
          </a:p>
        </p:txBody>
      </p:sp>
      <p:sp>
        <p:nvSpPr>
          <p:cNvPr id="461" name="TextBox 2"/>
          <p:cNvSpPr txBox="1">
            <a:spLocks noGrp="1"/>
          </p:cNvSpPr>
          <p:nvPr>
            <p:ph type="body" sz="quarter" idx="24"/>
          </p:nvPr>
        </p:nvSpPr>
        <p:spPr>
          <a:xfrm>
            <a:off x="353892" y="2980831"/>
            <a:ext cx="5650110" cy="453394"/>
          </a:xfrm>
          <a:prstGeom prst="rect">
            <a:avLst/>
          </a:prstGeom>
        </p:spPr>
        <p:txBody>
          <a:bodyPr>
            <a:spAutoFit/>
          </a:bodyPr>
          <a:lstStyle>
            <a:lvl1pPr marL="0" indent="0" defTabSz="609630">
              <a:lnSpc>
                <a:spcPct val="80000"/>
              </a:lnSpc>
              <a:spcBef>
                <a:spcPts val="0"/>
              </a:spcBef>
              <a:buSzTx/>
              <a:buFontTx/>
              <a:buNone/>
              <a:defRPr sz="2933">
                <a:solidFill>
                  <a:schemeClr val="accent3"/>
                </a:solidFill>
                <a:latin typeface="Montserrat Bold"/>
                <a:ea typeface="Montserrat Bold"/>
                <a:cs typeface="Montserrat Bold"/>
                <a:sym typeface="Montserrat Bold"/>
              </a:defRPr>
            </a:lvl1pPr>
          </a:lstStyle>
          <a:p>
            <a:r>
              <a:t>Título de párrafo</a:t>
            </a:r>
          </a:p>
        </p:txBody>
      </p:sp>
      <p:sp>
        <p:nvSpPr>
          <p:cNvPr id="462" name="TextBox 2"/>
          <p:cNvSpPr txBox="1">
            <a:spLocks noGrp="1"/>
          </p:cNvSpPr>
          <p:nvPr>
            <p:ph type="body" sz="quarter" idx="25"/>
          </p:nvPr>
        </p:nvSpPr>
        <p:spPr>
          <a:xfrm>
            <a:off x="353892" y="3587609"/>
            <a:ext cx="5650110" cy="264161"/>
          </a:xfrm>
          <a:prstGeom prst="rect">
            <a:avLst/>
          </a:prstGeom>
        </p:spPr>
        <p:txBody>
          <a:bodyPr>
            <a:spAutoFit/>
          </a:bodyPr>
          <a:lstStyle>
            <a:lvl1pPr marL="0" indent="0" defTabSz="609630">
              <a:lnSpc>
                <a:spcPct val="80000"/>
              </a:lnSpc>
              <a:spcBef>
                <a:spcPts val="0"/>
              </a:spcBef>
              <a:buSzTx/>
              <a:buFontTx/>
              <a:buNone/>
              <a:defRPr sz="1333">
                <a:solidFill>
                  <a:schemeClr val="accent3"/>
                </a:solidFill>
                <a:latin typeface="Montserrat Regular"/>
                <a:ea typeface="Montserrat Regular"/>
                <a:cs typeface="Montserrat Regular"/>
                <a:sym typeface="Montserrat Regular"/>
              </a:defRPr>
            </a:lvl1pPr>
          </a:lstStyle>
          <a:p>
            <a:r>
              <a:t>Subtítulo</a:t>
            </a:r>
          </a:p>
        </p:txBody>
      </p:sp>
    </p:spTree>
    <p:extLst>
      <p:ext uri="{BB962C8B-B14F-4D97-AF65-F5344CB8AC3E}">
        <p14:creationId xmlns:p14="http://schemas.microsoft.com/office/powerpoint/2010/main" val="418067104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EB074-3DA9-EB30-264C-A4902101128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99934C2-FD9F-D940-8FD2-9E642470C090}"/>
              </a:ext>
            </a:extLst>
          </p:cNvPr>
          <p:cNvSpPr>
            <a:spLocks noGrp="1"/>
          </p:cNvSpPr>
          <p:nvPr>
            <p:ph type="dt" sz="half" idx="10"/>
          </p:nvPr>
        </p:nvSpPr>
        <p:spPr/>
        <p:txBody>
          <a:bodyPr/>
          <a:lstStyle/>
          <a:p>
            <a:fld id="{C9C9B35F-1724-43ED-B11E-D2CAE4313624}" type="datetimeFigureOut">
              <a:rPr lang="en-GB" smtClean="0"/>
              <a:t>05/07/2023</a:t>
            </a:fld>
            <a:endParaRPr lang="en-GB"/>
          </a:p>
        </p:txBody>
      </p:sp>
      <p:sp>
        <p:nvSpPr>
          <p:cNvPr id="4" name="Footer Placeholder 3">
            <a:extLst>
              <a:ext uri="{FF2B5EF4-FFF2-40B4-BE49-F238E27FC236}">
                <a16:creationId xmlns:a16="http://schemas.microsoft.com/office/drawing/2014/main" id="{F112DB1C-5FA4-AEB7-3DC8-34452377937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F44001C-3701-B23F-C8AE-CE9D83A4D3DA}"/>
              </a:ext>
            </a:extLst>
          </p:cNvPr>
          <p:cNvSpPr>
            <a:spLocks noGrp="1"/>
          </p:cNvSpPr>
          <p:nvPr>
            <p:ph type="sldNum" sz="quarter" idx="12"/>
          </p:nvPr>
        </p:nvSpPr>
        <p:spPr/>
        <p:txBody>
          <a:bodyPr/>
          <a:lstStyle/>
          <a:p>
            <a:fld id="{A4A89E23-2BBA-45D0-8A78-CBC2C0DB7CB9}" type="slidenum">
              <a:rPr lang="en-GB" smtClean="0"/>
              <a:t>‹#›</a:t>
            </a:fld>
            <a:endParaRPr lang="en-GB"/>
          </a:p>
        </p:txBody>
      </p:sp>
    </p:spTree>
    <p:extLst>
      <p:ext uri="{BB962C8B-B14F-4D97-AF65-F5344CB8AC3E}">
        <p14:creationId xmlns:p14="http://schemas.microsoft.com/office/powerpoint/2010/main" val="4495068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Combinado_05">
    <p:spTree>
      <p:nvGrpSpPr>
        <p:cNvPr id="1" name=""/>
        <p:cNvGrpSpPr/>
        <p:nvPr/>
      </p:nvGrpSpPr>
      <p:grpSpPr>
        <a:xfrm>
          <a:off x="0" y="0"/>
          <a:ext cx="0" cy="0"/>
          <a:chOff x="0" y="0"/>
          <a:chExt cx="0" cy="0"/>
        </a:xfrm>
      </p:grpSpPr>
      <p:sp>
        <p:nvSpPr>
          <p:cNvPr id="469" name="Lorem ipsum dolor sit amet, consectetuer adipiscing elit. Aenean commodo ligula eget dolor. Aenean massa. Cum sociis natoque penatibus et"/>
          <p:cNvSpPr txBox="1">
            <a:spLocks noGrp="1"/>
          </p:cNvSpPr>
          <p:nvPr>
            <p:ph type="body" sz="quarter" idx="21"/>
          </p:nvPr>
        </p:nvSpPr>
        <p:spPr>
          <a:xfrm>
            <a:off x="330554" y="4514944"/>
            <a:ext cx="2844821" cy="866584"/>
          </a:xfrm>
          <a:prstGeom prst="rect">
            <a:avLst/>
          </a:prstGeom>
        </p:spPr>
        <p:txBody>
          <a:bodyPr>
            <a:spAutoFit/>
          </a:bodyPr>
          <a:lstStyle>
            <a:lvl1pPr marL="0" indent="0" defTabSz="304815">
              <a:lnSpc>
                <a:spcPct val="120000"/>
              </a:lnSpc>
              <a:spcBef>
                <a:spcPts val="267"/>
              </a:spcBef>
              <a:buSzTx/>
              <a:buFontTx/>
              <a:buNone/>
              <a:defRPr sz="1067">
                <a:solidFill>
                  <a:srgbClr val="081D3F"/>
                </a:solidFill>
                <a:latin typeface="Open Sans Light"/>
                <a:ea typeface="Open Sans Light"/>
                <a:cs typeface="Open Sans Light"/>
                <a:sym typeface="Open Sans Light"/>
              </a:defRPr>
            </a:lvl1pPr>
          </a:lstStyle>
          <a:p>
            <a:r>
              <a:t>Lorem ipsum dolor sit amet, consectetuer adipiscing elit. Aenean commodo ligula eget dolor. Aenean massa. Cum sociis natoque penatibus et</a:t>
            </a:r>
          </a:p>
        </p:txBody>
      </p:sp>
      <p:sp>
        <p:nvSpPr>
          <p:cNvPr id="470" name="TextBox 2"/>
          <p:cNvSpPr txBox="1">
            <a:spLocks noGrp="1"/>
          </p:cNvSpPr>
          <p:nvPr>
            <p:ph type="body" sz="quarter" idx="22"/>
          </p:nvPr>
        </p:nvSpPr>
        <p:spPr>
          <a:xfrm>
            <a:off x="353892" y="4103970"/>
            <a:ext cx="2489663" cy="313932"/>
          </a:xfrm>
          <a:prstGeom prst="rect">
            <a:avLst/>
          </a:prstGeom>
        </p:spPr>
        <p:txBody>
          <a:bodyPr>
            <a:spAutoFit/>
          </a:bodyPr>
          <a:lstStyle>
            <a:lvl1pPr marL="0" indent="0" defTabSz="609630">
              <a:lnSpc>
                <a:spcPct val="80000"/>
              </a:lnSpc>
              <a:spcBef>
                <a:spcPts val="0"/>
              </a:spcBef>
              <a:buSzTx/>
              <a:buFontTx/>
              <a:buNone/>
              <a:defRPr sz="1800">
                <a:solidFill>
                  <a:schemeClr val="accent3"/>
                </a:solidFill>
                <a:latin typeface="Montserrat Bold"/>
                <a:ea typeface="Montserrat Bold"/>
                <a:cs typeface="Montserrat Bold"/>
                <a:sym typeface="Montserrat Bold"/>
              </a:defRPr>
            </a:lvl1pPr>
          </a:lstStyle>
          <a:p>
            <a:r>
              <a:t>Título de párrafo</a:t>
            </a:r>
          </a:p>
        </p:txBody>
      </p:sp>
      <p:pic>
        <p:nvPicPr>
          <p:cNvPr id="471" name="Imagen" descr="Imagen"/>
          <p:cNvPicPr>
            <a:picLocks noChangeAspect="1"/>
          </p:cNvPicPr>
          <p:nvPr/>
        </p:nvPicPr>
        <p:blipFill>
          <a:blip r:embed="rId2"/>
          <a:stretch>
            <a:fillRect/>
          </a:stretch>
        </p:blipFill>
        <p:spPr>
          <a:xfrm>
            <a:off x="351896" y="336736"/>
            <a:ext cx="1226609" cy="461061"/>
          </a:xfrm>
          <a:prstGeom prst="rect">
            <a:avLst/>
          </a:prstGeom>
          <a:ln w="12700">
            <a:miter lim="400000"/>
          </a:ln>
        </p:spPr>
      </p:pic>
      <p:sp>
        <p:nvSpPr>
          <p:cNvPr id="472" name="Lorem ipsum dolor sit amet, consectetuer adipiscing elit. Aenean commodo ligula eget dolor. Aenean massa. Cum sociis natoque penatibus et."/>
          <p:cNvSpPr txBox="1">
            <a:spLocks noGrp="1"/>
          </p:cNvSpPr>
          <p:nvPr>
            <p:ph type="body" sz="quarter" idx="23"/>
          </p:nvPr>
        </p:nvSpPr>
        <p:spPr>
          <a:xfrm>
            <a:off x="8943976" y="4514944"/>
            <a:ext cx="2844820" cy="866584"/>
          </a:xfrm>
          <a:prstGeom prst="rect">
            <a:avLst/>
          </a:prstGeom>
        </p:spPr>
        <p:txBody>
          <a:bodyPr>
            <a:spAutoFit/>
          </a:bodyPr>
          <a:lstStyle>
            <a:lvl1pPr marL="0" indent="0" defTabSz="304815">
              <a:lnSpc>
                <a:spcPct val="120000"/>
              </a:lnSpc>
              <a:spcBef>
                <a:spcPts val="267"/>
              </a:spcBef>
              <a:buSzTx/>
              <a:buFontTx/>
              <a:buNone/>
              <a:defRPr sz="1067">
                <a:solidFill>
                  <a:srgbClr val="081D3F"/>
                </a:solidFill>
                <a:latin typeface="Open Sans Light"/>
                <a:ea typeface="Open Sans Light"/>
                <a:cs typeface="Open Sans Light"/>
                <a:sym typeface="Open Sans Light"/>
              </a:defRPr>
            </a:lvl1pPr>
          </a:lstStyle>
          <a:p>
            <a:r>
              <a:t>Lorem ipsum dolor sit amet, consectetuer adipiscing elit. Aenean commodo ligula eget dolor. Aenean massa. Cum sociis natoque penatibus et.</a:t>
            </a:r>
          </a:p>
        </p:txBody>
      </p:sp>
      <p:sp>
        <p:nvSpPr>
          <p:cNvPr id="473" name="TextBox 2"/>
          <p:cNvSpPr txBox="1">
            <a:spLocks noGrp="1"/>
          </p:cNvSpPr>
          <p:nvPr>
            <p:ph type="body" sz="quarter" idx="24"/>
          </p:nvPr>
        </p:nvSpPr>
        <p:spPr>
          <a:xfrm>
            <a:off x="8967314" y="4103970"/>
            <a:ext cx="2489663" cy="313932"/>
          </a:xfrm>
          <a:prstGeom prst="rect">
            <a:avLst/>
          </a:prstGeom>
        </p:spPr>
        <p:txBody>
          <a:bodyPr>
            <a:spAutoFit/>
          </a:bodyPr>
          <a:lstStyle>
            <a:lvl1pPr marL="0" indent="0" defTabSz="609630">
              <a:lnSpc>
                <a:spcPct val="80000"/>
              </a:lnSpc>
              <a:spcBef>
                <a:spcPts val="0"/>
              </a:spcBef>
              <a:buSzTx/>
              <a:buFontTx/>
              <a:buNone/>
              <a:defRPr sz="1800">
                <a:solidFill>
                  <a:schemeClr val="accent3"/>
                </a:solidFill>
                <a:latin typeface="Montserrat Bold"/>
                <a:ea typeface="Montserrat Bold"/>
                <a:cs typeface="Montserrat Bold"/>
                <a:sym typeface="Montserrat Bold"/>
              </a:defRPr>
            </a:lvl1pPr>
          </a:lstStyle>
          <a:p>
            <a:r>
              <a:t>Título de párrafo</a:t>
            </a:r>
          </a:p>
        </p:txBody>
      </p:sp>
      <p:sp>
        <p:nvSpPr>
          <p:cNvPr id="474" name="Lorem ipsum dolor sit amet, consectetuer adipiscing elit. Aenean commodo ligula eget dolor. Aenean massa."/>
          <p:cNvSpPr txBox="1">
            <a:spLocks noGrp="1"/>
          </p:cNvSpPr>
          <p:nvPr>
            <p:ph type="body" sz="quarter" idx="25"/>
          </p:nvPr>
        </p:nvSpPr>
        <p:spPr>
          <a:xfrm>
            <a:off x="4637265" y="4514944"/>
            <a:ext cx="2844820" cy="694267"/>
          </a:xfrm>
          <a:prstGeom prst="rect">
            <a:avLst/>
          </a:prstGeom>
        </p:spPr>
        <p:txBody>
          <a:bodyPr>
            <a:spAutoFit/>
          </a:bodyPr>
          <a:lstStyle>
            <a:lvl1pPr marL="0" indent="0" defTabSz="304815">
              <a:lnSpc>
                <a:spcPct val="120000"/>
              </a:lnSpc>
              <a:spcBef>
                <a:spcPts val="267"/>
              </a:spcBef>
              <a:buSzTx/>
              <a:buFontTx/>
              <a:buNone/>
              <a:defRPr sz="1067">
                <a:solidFill>
                  <a:srgbClr val="081D3F"/>
                </a:solidFill>
                <a:latin typeface="Open Sans Light"/>
                <a:ea typeface="Open Sans Light"/>
                <a:cs typeface="Open Sans Light"/>
                <a:sym typeface="Open Sans Light"/>
              </a:defRPr>
            </a:lvl1pPr>
          </a:lstStyle>
          <a:p>
            <a:r>
              <a:t>Lorem ipsum dolor sit amet, consectetuer adipiscing elit. Aenean commodo ligula eget dolor. Aenean massa.</a:t>
            </a:r>
          </a:p>
        </p:txBody>
      </p:sp>
      <p:sp>
        <p:nvSpPr>
          <p:cNvPr id="475" name="TextBox 2"/>
          <p:cNvSpPr txBox="1">
            <a:spLocks noGrp="1"/>
          </p:cNvSpPr>
          <p:nvPr>
            <p:ph type="body" sz="quarter" idx="26"/>
          </p:nvPr>
        </p:nvSpPr>
        <p:spPr>
          <a:xfrm>
            <a:off x="4660603" y="4103970"/>
            <a:ext cx="2489663" cy="313932"/>
          </a:xfrm>
          <a:prstGeom prst="rect">
            <a:avLst/>
          </a:prstGeom>
        </p:spPr>
        <p:txBody>
          <a:bodyPr>
            <a:spAutoFit/>
          </a:bodyPr>
          <a:lstStyle>
            <a:lvl1pPr marL="0" indent="0" defTabSz="609630">
              <a:lnSpc>
                <a:spcPct val="80000"/>
              </a:lnSpc>
              <a:spcBef>
                <a:spcPts val="0"/>
              </a:spcBef>
              <a:buSzTx/>
              <a:buFontTx/>
              <a:buNone/>
              <a:defRPr sz="1800">
                <a:solidFill>
                  <a:schemeClr val="accent3"/>
                </a:solidFill>
                <a:latin typeface="Montserrat Bold"/>
                <a:ea typeface="Montserrat Bold"/>
                <a:cs typeface="Montserrat Bold"/>
                <a:sym typeface="Montserrat Bold"/>
              </a:defRPr>
            </a:lvl1pPr>
          </a:lstStyle>
          <a:p>
            <a:r>
              <a:t>Título de párrafo</a:t>
            </a:r>
          </a:p>
        </p:txBody>
      </p:sp>
      <p:sp>
        <p:nvSpPr>
          <p:cNvPr id="476" name="Línea"/>
          <p:cNvSpPr/>
          <p:nvPr/>
        </p:nvSpPr>
        <p:spPr>
          <a:xfrm flipV="1">
            <a:off x="3906319" y="2415131"/>
            <a:ext cx="1" cy="2989904"/>
          </a:xfrm>
          <a:prstGeom prst="line">
            <a:avLst/>
          </a:prstGeom>
          <a:ln w="6350">
            <a:solidFill>
              <a:srgbClr val="808285"/>
            </a:solidFill>
            <a:miter/>
          </a:ln>
        </p:spPr>
        <p:txBody>
          <a:bodyPr lIns="30479" rIns="30479"/>
          <a:lstStyle/>
          <a:p>
            <a:endParaRPr sz="1200"/>
          </a:p>
        </p:txBody>
      </p:sp>
      <p:sp>
        <p:nvSpPr>
          <p:cNvPr id="477" name="Línea"/>
          <p:cNvSpPr/>
          <p:nvPr/>
        </p:nvSpPr>
        <p:spPr>
          <a:xfrm flipV="1">
            <a:off x="8213030" y="2415131"/>
            <a:ext cx="1" cy="2989904"/>
          </a:xfrm>
          <a:prstGeom prst="line">
            <a:avLst/>
          </a:prstGeom>
          <a:ln w="6350">
            <a:solidFill>
              <a:srgbClr val="808285"/>
            </a:solidFill>
            <a:miter/>
          </a:ln>
        </p:spPr>
        <p:txBody>
          <a:bodyPr lIns="30479" rIns="30479"/>
          <a:lstStyle/>
          <a:p>
            <a:endParaRPr sz="1200"/>
          </a:p>
        </p:txBody>
      </p:sp>
      <p:sp>
        <p:nvSpPr>
          <p:cNvPr id="478" name="Picture Placeholder 2"/>
          <p:cNvSpPr>
            <a:spLocks noGrp="1"/>
          </p:cNvSpPr>
          <p:nvPr>
            <p:ph type="pic" sz="quarter" idx="27"/>
          </p:nvPr>
        </p:nvSpPr>
        <p:spPr>
          <a:xfrm>
            <a:off x="355974" y="2138074"/>
            <a:ext cx="2819401" cy="1810616"/>
          </a:xfrm>
          <a:prstGeom prst="rect">
            <a:avLst/>
          </a:prstGeom>
        </p:spPr>
        <p:txBody>
          <a:bodyPr lIns="91439" rIns="91439"/>
          <a:lstStyle/>
          <a:p>
            <a:endParaRPr/>
          </a:p>
        </p:txBody>
      </p:sp>
      <p:sp>
        <p:nvSpPr>
          <p:cNvPr id="479" name="Picture Placeholder 2"/>
          <p:cNvSpPr>
            <a:spLocks noGrp="1"/>
          </p:cNvSpPr>
          <p:nvPr>
            <p:ph type="pic" sz="quarter" idx="28"/>
          </p:nvPr>
        </p:nvSpPr>
        <p:spPr>
          <a:xfrm>
            <a:off x="4649974" y="2138075"/>
            <a:ext cx="2819401" cy="1810615"/>
          </a:xfrm>
          <a:prstGeom prst="rect">
            <a:avLst/>
          </a:prstGeom>
        </p:spPr>
        <p:txBody>
          <a:bodyPr lIns="91439" rIns="91439"/>
          <a:lstStyle/>
          <a:p>
            <a:endParaRPr/>
          </a:p>
        </p:txBody>
      </p:sp>
      <p:sp>
        <p:nvSpPr>
          <p:cNvPr id="480" name="Picture Placeholder 2"/>
          <p:cNvSpPr>
            <a:spLocks noGrp="1"/>
          </p:cNvSpPr>
          <p:nvPr>
            <p:ph type="pic" sz="quarter" idx="29"/>
          </p:nvPr>
        </p:nvSpPr>
        <p:spPr>
          <a:xfrm>
            <a:off x="8943976" y="2138075"/>
            <a:ext cx="2819401" cy="1810615"/>
          </a:xfrm>
          <a:prstGeom prst="rect">
            <a:avLst/>
          </a:prstGeom>
        </p:spPr>
        <p:txBody>
          <a:bodyPr lIns="91439" rIns="91439"/>
          <a:lstStyle/>
          <a:p>
            <a:endParaRPr/>
          </a:p>
        </p:txBody>
      </p:sp>
      <p:sp>
        <p:nvSpPr>
          <p:cNvPr id="48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5606105"/>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Cierre_01">
    <p:bg>
      <p:bgPr>
        <a:solidFill>
          <a:srgbClr val="081D3F"/>
        </a:solidFill>
        <a:effectLst/>
      </p:bgPr>
    </p:bg>
    <p:spTree>
      <p:nvGrpSpPr>
        <p:cNvPr id="1" name=""/>
        <p:cNvGrpSpPr/>
        <p:nvPr/>
      </p:nvGrpSpPr>
      <p:grpSpPr>
        <a:xfrm>
          <a:off x="0" y="0"/>
          <a:ext cx="0" cy="0"/>
          <a:chOff x="0" y="0"/>
          <a:chExt cx="0" cy="0"/>
        </a:xfrm>
      </p:grpSpPr>
      <p:sp>
        <p:nvSpPr>
          <p:cNvPr id="488" name="Para más información…"/>
          <p:cNvSpPr txBox="1">
            <a:spLocks noGrp="1"/>
          </p:cNvSpPr>
          <p:nvPr>
            <p:ph type="body" sz="quarter" idx="21"/>
          </p:nvPr>
        </p:nvSpPr>
        <p:spPr>
          <a:xfrm>
            <a:off x="342923" y="4799637"/>
            <a:ext cx="6247562" cy="951030"/>
          </a:xfrm>
          <a:prstGeom prst="rect">
            <a:avLst/>
          </a:prstGeom>
        </p:spPr>
        <p:txBody>
          <a:bodyPr>
            <a:spAutoFit/>
          </a:bodyPr>
          <a:lstStyle>
            <a:lvl1pPr marL="0" indent="0" defTabSz="609630">
              <a:spcBef>
                <a:spcPts val="0"/>
              </a:spcBef>
              <a:buSzTx/>
              <a:buFontTx/>
              <a:buNone/>
              <a:defRPr sz="3100">
                <a:solidFill>
                  <a:schemeClr val="accent3"/>
                </a:solidFill>
                <a:latin typeface="Montserrat Bold"/>
                <a:sym typeface="Montserrat Bold"/>
              </a:defRPr>
            </a:lvl1pPr>
          </a:lstStyle>
          <a:p>
            <a:pPr marL="0" indent="0" defTabSz="914400">
              <a:spcBef>
                <a:spcPts val="0"/>
              </a:spcBef>
              <a:buSzTx/>
              <a:buFontTx/>
              <a:buNone/>
              <a:defRPr sz="3100">
                <a:solidFill>
                  <a:schemeClr val="accent3"/>
                </a:solidFill>
                <a:latin typeface="Montserrat Bold"/>
                <a:ea typeface="Montserrat Bold"/>
                <a:cs typeface="Montserrat Bold"/>
                <a:sym typeface="Montserrat Bold"/>
              </a:defRPr>
            </a:pPr>
            <a:r>
              <a:t>Para más información</a:t>
            </a:r>
          </a:p>
          <a:p>
            <a:pPr marL="0" indent="0" defTabSz="914400">
              <a:spcBef>
                <a:spcPts val="0"/>
              </a:spcBef>
              <a:buSzTx/>
              <a:buFontTx/>
              <a:buNone/>
              <a:defRPr sz="3100">
                <a:solidFill>
                  <a:schemeClr val="accent3"/>
                </a:solidFill>
                <a:latin typeface="Montserrat Bold"/>
                <a:ea typeface="Montserrat Bold"/>
                <a:cs typeface="Montserrat Bold"/>
                <a:sym typeface="Montserrat Bold"/>
              </a:defRPr>
            </a:pPr>
            <a:r>
              <a:t>por favor contacta con:</a:t>
            </a:r>
          </a:p>
        </p:txBody>
      </p:sp>
      <p:sp>
        <p:nvSpPr>
          <p:cNvPr id="489" name="Nombre Departamento / Área"/>
          <p:cNvSpPr txBox="1">
            <a:spLocks noGrp="1"/>
          </p:cNvSpPr>
          <p:nvPr>
            <p:ph type="body" sz="quarter" idx="22"/>
          </p:nvPr>
        </p:nvSpPr>
        <p:spPr>
          <a:xfrm>
            <a:off x="342923" y="5527771"/>
            <a:ext cx="6247562" cy="350865"/>
          </a:xfrm>
          <a:prstGeom prst="rect">
            <a:avLst/>
          </a:prstGeom>
        </p:spPr>
        <p:txBody>
          <a:bodyPr>
            <a:spAutoFit/>
          </a:bodyPr>
          <a:lstStyle>
            <a:lvl1pPr marL="0" indent="0" defTabSz="609630">
              <a:lnSpc>
                <a:spcPct val="120000"/>
              </a:lnSpc>
              <a:spcBef>
                <a:spcPts val="0"/>
              </a:spcBef>
              <a:buSzTx/>
              <a:buFontTx/>
              <a:buNone/>
              <a:defRPr sz="1533">
                <a:solidFill>
                  <a:schemeClr val="accent2">
                    <a:lumOff val="9019"/>
                  </a:schemeClr>
                </a:solidFill>
                <a:latin typeface="Montserrat SemiBold"/>
                <a:ea typeface="Montserrat SemiBold"/>
                <a:cs typeface="Montserrat SemiBold"/>
                <a:sym typeface="Montserrat SemiBold"/>
              </a:defRPr>
            </a:lvl1pPr>
          </a:lstStyle>
          <a:p>
            <a:r>
              <a:t>Nombre Departamento / Área</a:t>
            </a:r>
          </a:p>
        </p:txBody>
      </p:sp>
      <p:sp>
        <p:nvSpPr>
          <p:cNvPr id="490" name="Nombre Apellido: email@cruzroja.es…"/>
          <p:cNvSpPr txBox="1">
            <a:spLocks noGrp="1"/>
          </p:cNvSpPr>
          <p:nvPr>
            <p:ph type="body" sz="quarter" idx="23"/>
          </p:nvPr>
        </p:nvSpPr>
        <p:spPr>
          <a:xfrm>
            <a:off x="357122" y="5986100"/>
            <a:ext cx="6185296" cy="820417"/>
          </a:xfrm>
          <a:prstGeom prst="rect">
            <a:avLst/>
          </a:prstGeom>
        </p:spPr>
        <p:txBody>
          <a:bodyPr>
            <a:spAutoFit/>
          </a:bodyPr>
          <a:lstStyle>
            <a:lvl1pPr marL="0" indent="0" defTabSz="609630">
              <a:lnSpc>
                <a:spcPct val="130000"/>
              </a:lnSpc>
              <a:spcBef>
                <a:spcPts val="0"/>
              </a:spcBef>
              <a:buSzTx/>
              <a:buFontTx/>
              <a:buNone/>
              <a:defRPr sz="1900">
                <a:solidFill>
                  <a:schemeClr val="accent2">
                    <a:lumOff val="9019"/>
                  </a:schemeClr>
                </a:solidFill>
                <a:latin typeface="Open Sans Bold"/>
                <a:sym typeface="Open Sans Bold"/>
              </a:defRPr>
            </a:lvl1pPr>
          </a:lstStyle>
          <a:p>
            <a:pPr marL="0" indent="0" defTabSz="914400">
              <a:lnSpc>
                <a:spcPct val="130000"/>
              </a:lnSpc>
              <a:spcBef>
                <a:spcPts val="0"/>
              </a:spcBef>
              <a:buSzTx/>
              <a:buFontTx/>
              <a:buNone/>
              <a:defRPr sz="1900">
                <a:solidFill>
                  <a:schemeClr val="accent2">
                    <a:lumOff val="9019"/>
                  </a:schemeClr>
                </a:solidFill>
                <a:latin typeface="Open Sans Bold"/>
                <a:ea typeface="Open Sans Bold"/>
                <a:cs typeface="Open Sans Bold"/>
                <a:sym typeface="Open Sans Bold"/>
              </a:defRPr>
            </a:pPr>
            <a:r>
              <a:t>Nombre Apellido: </a:t>
            </a:r>
            <a:r>
              <a:rPr>
                <a:latin typeface="Open Sans Light"/>
                <a:ea typeface="Open Sans Light"/>
                <a:cs typeface="Open Sans Light"/>
                <a:sym typeface="Open Sans Light"/>
              </a:rPr>
              <a:t>email@cruzroja.es</a:t>
            </a:r>
            <a:endParaRPr>
              <a:latin typeface="OpenSans"/>
              <a:ea typeface="OpenSans"/>
              <a:cs typeface="OpenSans"/>
              <a:sym typeface="OpenSans"/>
            </a:endParaRPr>
          </a:p>
          <a:p>
            <a:pPr marL="0" indent="0" defTabSz="914400">
              <a:lnSpc>
                <a:spcPct val="130000"/>
              </a:lnSpc>
              <a:spcBef>
                <a:spcPts val="0"/>
              </a:spcBef>
              <a:buSzTx/>
              <a:buFontTx/>
              <a:buNone/>
              <a:defRPr sz="1900">
                <a:solidFill>
                  <a:schemeClr val="accent2">
                    <a:lumOff val="9019"/>
                  </a:schemeClr>
                </a:solidFill>
                <a:latin typeface="Open Sans Bold"/>
                <a:ea typeface="Open Sans Bold"/>
                <a:cs typeface="Open Sans Bold"/>
                <a:sym typeface="Open Sans Bold"/>
              </a:defRPr>
            </a:pPr>
            <a:r>
              <a:t>Nombre Apellido:</a:t>
            </a:r>
            <a:r>
              <a:rPr>
                <a:latin typeface="Open Sans Light"/>
                <a:ea typeface="Open Sans Light"/>
                <a:cs typeface="Open Sans Light"/>
                <a:sym typeface="Open Sans Light"/>
              </a:rPr>
              <a:t> email@cruzroja.es </a:t>
            </a:r>
          </a:p>
        </p:txBody>
      </p:sp>
      <p:pic>
        <p:nvPicPr>
          <p:cNvPr id="491" name="Imagen" descr="Imagen"/>
          <p:cNvPicPr>
            <a:picLocks noChangeAspect="1"/>
          </p:cNvPicPr>
          <p:nvPr/>
        </p:nvPicPr>
        <p:blipFill>
          <a:blip r:embed="rId2"/>
          <a:stretch>
            <a:fillRect/>
          </a:stretch>
        </p:blipFill>
        <p:spPr>
          <a:xfrm>
            <a:off x="363185" y="379070"/>
            <a:ext cx="1898559" cy="713635"/>
          </a:xfrm>
          <a:prstGeom prst="rect">
            <a:avLst/>
          </a:prstGeom>
          <a:ln w="12700">
            <a:miter lim="400000"/>
          </a:ln>
        </p:spPr>
      </p:pic>
      <p:sp>
        <p:nvSpPr>
          <p:cNvPr id="492" name="cruzroja.es"/>
          <p:cNvSpPr txBox="1"/>
          <p:nvPr/>
        </p:nvSpPr>
        <p:spPr>
          <a:xfrm>
            <a:off x="5595167" y="6260420"/>
            <a:ext cx="6268772" cy="35663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0479" rIns="30479">
            <a:spAutoFit/>
          </a:bodyPr>
          <a:lstStyle>
            <a:lvl1pPr algn="r">
              <a:lnSpc>
                <a:spcPct val="130000"/>
              </a:lnSpc>
              <a:defRPr sz="2200">
                <a:solidFill>
                  <a:schemeClr val="accent2">
                    <a:lumOff val="9019"/>
                  </a:schemeClr>
                </a:solidFill>
                <a:latin typeface="Montserrat Medium"/>
                <a:ea typeface="Montserrat Medium"/>
                <a:cs typeface="Montserrat Medium"/>
                <a:sym typeface="Montserrat Medium"/>
              </a:defRPr>
            </a:lvl1pPr>
          </a:lstStyle>
          <a:p>
            <a:r>
              <a:rPr sz="1467"/>
              <a:t>cruzroja.es</a:t>
            </a:r>
          </a:p>
        </p:txBody>
      </p:sp>
      <p:sp>
        <p:nvSpPr>
          <p:cNvPr id="493"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874538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09">
    <p:bg>
      <p:bgPr>
        <a:solidFill>
          <a:srgbClr val="011E41"/>
        </a:solidFill>
        <a:effectLst/>
      </p:bgPr>
    </p:bg>
    <p:spTree>
      <p:nvGrpSpPr>
        <p:cNvPr id="1" name=""/>
        <p:cNvGrpSpPr/>
        <p:nvPr/>
      </p:nvGrpSpPr>
      <p:grpSpPr>
        <a:xfrm>
          <a:off x="0" y="0"/>
          <a:ext cx="0" cy="0"/>
          <a:chOff x="0" y="0"/>
          <a:chExt cx="0" cy="0"/>
        </a:xfrm>
      </p:grpSpPr>
      <p:pic>
        <p:nvPicPr>
          <p:cNvPr id="19" name="Picture 18" descr="A picture containing drawing&#10;&#10;Description automatically generated">
            <a:extLst>
              <a:ext uri="{FF2B5EF4-FFF2-40B4-BE49-F238E27FC236}">
                <a16:creationId xmlns:a16="http://schemas.microsoft.com/office/drawing/2014/main" id="{33AB59D8-6DBE-8341-B46F-0D6FE02417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831058" cy="1788550"/>
          </a:xfrm>
          <a:prstGeom prst="rect">
            <a:avLst/>
          </a:prstGeom>
        </p:spPr>
      </p:pic>
      <p:sp>
        <p:nvSpPr>
          <p:cNvPr id="20" name="Title 4">
            <a:extLst>
              <a:ext uri="{FF2B5EF4-FFF2-40B4-BE49-F238E27FC236}">
                <a16:creationId xmlns:a16="http://schemas.microsoft.com/office/drawing/2014/main" id="{0F5EFF66-D2D9-684B-8ED9-238F84164B95}"/>
              </a:ext>
            </a:extLst>
          </p:cNvPr>
          <p:cNvSpPr>
            <a:spLocks noGrp="1"/>
          </p:cNvSpPr>
          <p:nvPr>
            <p:ph type="title" hasCustomPrompt="1"/>
          </p:nvPr>
        </p:nvSpPr>
        <p:spPr>
          <a:xfrm>
            <a:off x="4649973" y="3869734"/>
            <a:ext cx="6778170" cy="1659795"/>
          </a:xfrm>
          <a:prstGeom prst="rect">
            <a:avLst/>
          </a:prstGeom>
        </p:spPr>
        <p:txBody>
          <a:bodyPr/>
          <a:lstStyle>
            <a:lvl1pPr algn="r">
              <a:lnSpc>
                <a:spcPct val="80000"/>
              </a:lnSpc>
              <a:defRPr sz="4400" b="1" i="0" spc="0">
                <a:solidFill>
                  <a:srgbClr val="F5333F"/>
                </a:solidFill>
                <a:latin typeface="Montserrat" pitchFamily="2" charset="77"/>
              </a:defRPr>
            </a:lvl1pPr>
          </a:lstStyle>
          <a:p>
            <a:r>
              <a:rPr lang="en-US"/>
              <a:t>CLICK TO EDIT: </a:t>
            </a:r>
            <a:br>
              <a:rPr lang="en-US"/>
            </a:br>
            <a:r>
              <a:rPr lang="en-US"/>
              <a:t>THE HEADLINE </a:t>
            </a:r>
            <a:br>
              <a:rPr lang="en-US"/>
            </a:br>
            <a:r>
              <a:rPr lang="en-US"/>
              <a:t>GOES HERE</a:t>
            </a:r>
          </a:p>
        </p:txBody>
      </p:sp>
    </p:spTree>
    <p:extLst>
      <p:ext uri="{BB962C8B-B14F-4D97-AF65-F5344CB8AC3E}">
        <p14:creationId xmlns:p14="http://schemas.microsoft.com/office/powerpoint/2010/main" val="371853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6F7E60-7F29-3F65-BCCC-810927C4071D}"/>
              </a:ext>
            </a:extLst>
          </p:cNvPr>
          <p:cNvSpPr>
            <a:spLocks noGrp="1"/>
          </p:cNvSpPr>
          <p:nvPr>
            <p:ph type="dt" sz="half" idx="10"/>
          </p:nvPr>
        </p:nvSpPr>
        <p:spPr/>
        <p:txBody>
          <a:bodyPr/>
          <a:lstStyle/>
          <a:p>
            <a:fld id="{C9C9B35F-1724-43ED-B11E-D2CAE4313624}" type="datetimeFigureOut">
              <a:rPr lang="en-GB" smtClean="0"/>
              <a:t>05/07/2023</a:t>
            </a:fld>
            <a:endParaRPr lang="en-GB"/>
          </a:p>
        </p:txBody>
      </p:sp>
      <p:sp>
        <p:nvSpPr>
          <p:cNvPr id="3" name="Footer Placeholder 2">
            <a:extLst>
              <a:ext uri="{FF2B5EF4-FFF2-40B4-BE49-F238E27FC236}">
                <a16:creationId xmlns:a16="http://schemas.microsoft.com/office/drawing/2014/main" id="{30001FE3-0101-4DD6-AB42-5585403AB95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255381F-87EF-0097-6988-4CB049E2DD17}"/>
              </a:ext>
            </a:extLst>
          </p:cNvPr>
          <p:cNvSpPr>
            <a:spLocks noGrp="1"/>
          </p:cNvSpPr>
          <p:nvPr>
            <p:ph type="sldNum" sz="quarter" idx="12"/>
          </p:nvPr>
        </p:nvSpPr>
        <p:spPr/>
        <p:txBody>
          <a:bodyPr/>
          <a:lstStyle/>
          <a:p>
            <a:fld id="{A4A89E23-2BBA-45D0-8A78-CBC2C0DB7CB9}" type="slidenum">
              <a:rPr lang="en-GB" smtClean="0"/>
              <a:t>‹#›</a:t>
            </a:fld>
            <a:endParaRPr lang="en-GB"/>
          </a:p>
        </p:txBody>
      </p:sp>
    </p:spTree>
    <p:extLst>
      <p:ext uri="{BB962C8B-B14F-4D97-AF65-F5344CB8AC3E}">
        <p14:creationId xmlns:p14="http://schemas.microsoft.com/office/powerpoint/2010/main" val="18441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5D0E0-8B84-AC90-3FFB-AA120D5478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4836A85-B50A-4F98-9ADD-70079FBBDF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35F1C42-869C-0906-B382-9CACB9B17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476E09-B8B0-EF2B-9360-9513E9483F79}"/>
              </a:ext>
            </a:extLst>
          </p:cNvPr>
          <p:cNvSpPr>
            <a:spLocks noGrp="1"/>
          </p:cNvSpPr>
          <p:nvPr>
            <p:ph type="dt" sz="half" idx="10"/>
          </p:nvPr>
        </p:nvSpPr>
        <p:spPr/>
        <p:txBody>
          <a:bodyPr/>
          <a:lstStyle/>
          <a:p>
            <a:fld id="{C9C9B35F-1724-43ED-B11E-D2CAE4313624}" type="datetimeFigureOut">
              <a:rPr lang="en-GB" smtClean="0"/>
              <a:t>05/07/2023</a:t>
            </a:fld>
            <a:endParaRPr lang="en-GB"/>
          </a:p>
        </p:txBody>
      </p:sp>
      <p:sp>
        <p:nvSpPr>
          <p:cNvPr id="6" name="Footer Placeholder 5">
            <a:extLst>
              <a:ext uri="{FF2B5EF4-FFF2-40B4-BE49-F238E27FC236}">
                <a16:creationId xmlns:a16="http://schemas.microsoft.com/office/drawing/2014/main" id="{5BC59E7A-1E34-F9DD-C2B8-9E6C7093E9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9BBB19-B2FE-134E-54B4-9E1B386A9B20}"/>
              </a:ext>
            </a:extLst>
          </p:cNvPr>
          <p:cNvSpPr>
            <a:spLocks noGrp="1"/>
          </p:cNvSpPr>
          <p:nvPr>
            <p:ph type="sldNum" sz="quarter" idx="12"/>
          </p:nvPr>
        </p:nvSpPr>
        <p:spPr/>
        <p:txBody>
          <a:bodyPr/>
          <a:lstStyle/>
          <a:p>
            <a:fld id="{A4A89E23-2BBA-45D0-8A78-CBC2C0DB7CB9}" type="slidenum">
              <a:rPr lang="en-GB" smtClean="0"/>
              <a:t>‹#›</a:t>
            </a:fld>
            <a:endParaRPr lang="en-GB"/>
          </a:p>
        </p:txBody>
      </p:sp>
    </p:spTree>
    <p:extLst>
      <p:ext uri="{BB962C8B-B14F-4D97-AF65-F5344CB8AC3E}">
        <p14:creationId xmlns:p14="http://schemas.microsoft.com/office/powerpoint/2010/main" val="620856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55C4D-EC19-0751-7165-60506175E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7A76E6D-A9A4-8FE6-A75E-3F6F3BD63A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F4EB722-99F9-9B9B-1281-094712B300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281919-4AB8-4E91-E773-FDF487542C8F}"/>
              </a:ext>
            </a:extLst>
          </p:cNvPr>
          <p:cNvSpPr>
            <a:spLocks noGrp="1"/>
          </p:cNvSpPr>
          <p:nvPr>
            <p:ph type="dt" sz="half" idx="10"/>
          </p:nvPr>
        </p:nvSpPr>
        <p:spPr/>
        <p:txBody>
          <a:bodyPr/>
          <a:lstStyle/>
          <a:p>
            <a:fld id="{C9C9B35F-1724-43ED-B11E-D2CAE4313624}" type="datetimeFigureOut">
              <a:rPr lang="en-GB" smtClean="0"/>
              <a:t>05/07/2023</a:t>
            </a:fld>
            <a:endParaRPr lang="en-GB"/>
          </a:p>
        </p:txBody>
      </p:sp>
      <p:sp>
        <p:nvSpPr>
          <p:cNvPr id="6" name="Footer Placeholder 5">
            <a:extLst>
              <a:ext uri="{FF2B5EF4-FFF2-40B4-BE49-F238E27FC236}">
                <a16:creationId xmlns:a16="http://schemas.microsoft.com/office/drawing/2014/main" id="{2A2870EB-0E39-37B0-E4FD-6A8B19EE27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B49790-73E8-92FF-3DC6-5B0F270C7A5F}"/>
              </a:ext>
            </a:extLst>
          </p:cNvPr>
          <p:cNvSpPr>
            <a:spLocks noGrp="1"/>
          </p:cNvSpPr>
          <p:nvPr>
            <p:ph type="sldNum" sz="quarter" idx="12"/>
          </p:nvPr>
        </p:nvSpPr>
        <p:spPr/>
        <p:txBody>
          <a:bodyPr/>
          <a:lstStyle/>
          <a:p>
            <a:fld id="{A4A89E23-2BBA-45D0-8A78-CBC2C0DB7CB9}" type="slidenum">
              <a:rPr lang="en-GB" smtClean="0"/>
              <a:t>‹#›</a:t>
            </a:fld>
            <a:endParaRPr lang="en-GB"/>
          </a:p>
        </p:txBody>
      </p:sp>
    </p:spTree>
    <p:extLst>
      <p:ext uri="{BB962C8B-B14F-4D97-AF65-F5344CB8AC3E}">
        <p14:creationId xmlns:p14="http://schemas.microsoft.com/office/powerpoint/2010/main" val="4270492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image" Target="../media/image1.pn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341F85-0EE5-759F-8107-4553E59A51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5485D1-E757-60AB-4758-4E3E3D1526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2CF8F9-650A-8EBC-DE64-1334F1FB9F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9B35F-1724-43ED-B11E-D2CAE4313624}" type="datetimeFigureOut">
              <a:rPr lang="en-GB" smtClean="0"/>
              <a:t>05/07/2023</a:t>
            </a:fld>
            <a:endParaRPr lang="en-GB"/>
          </a:p>
        </p:txBody>
      </p:sp>
      <p:sp>
        <p:nvSpPr>
          <p:cNvPr id="5" name="Footer Placeholder 4">
            <a:extLst>
              <a:ext uri="{FF2B5EF4-FFF2-40B4-BE49-F238E27FC236}">
                <a16:creationId xmlns:a16="http://schemas.microsoft.com/office/drawing/2014/main" id="{A88840F0-EF5F-7B98-4815-A8B12203D0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7613404-374E-0962-E7BD-13EF37D831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A89E23-2BBA-45D0-8A78-CBC2C0DB7CB9}" type="slidenum">
              <a:rPr lang="en-GB" smtClean="0"/>
              <a:t>‹#›</a:t>
            </a:fld>
            <a:endParaRPr lang="en-GB"/>
          </a:p>
        </p:txBody>
      </p:sp>
    </p:spTree>
    <p:extLst>
      <p:ext uri="{BB962C8B-B14F-4D97-AF65-F5344CB8AC3E}">
        <p14:creationId xmlns:p14="http://schemas.microsoft.com/office/powerpoint/2010/main" val="3328390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Off val="9019"/>
          </a:schemeClr>
        </a:solidFill>
        <a:effectLst/>
      </p:bgPr>
    </p:bg>
    <p:spTree>
      <p:nvGrpSpPr>
        <p:cNvPr id="1" name=""/>
        <p:cNvGrpSpPr/>
        <p:nvPr/>
      </p:nvGrpSpPr>
      <p:grpSpPr>
        <a:xfrm>
          <a:off x="0" y="0"/>
          <a:ext cx="0" cy="0"/>
          <a:chOff x="0" y="0"/>
          <a:chExt cx="0" cy="0"/>
        </a:xfrm>
      </p:grpSpPr>
      <p:pic>
        <p:nvPicPr>
          <p:cNvPr id="2" name="Imagen" descr="Imagen"/>
          <p:cNvPicPr>
            <a:picLocks noChangeAspect="1"/>
          </p:cNvPicPr>
          <p:nvPr/>
        </p:nvPicPr>
        <p:blipFill>
          <a:blip r:embed="rId23"/>
          <a:stretch>
            <a:fillRect/>
          </a:stretch>
        </p:blipFill>
        <p:spPr>
          <a:xfrm>
            <a:off x="351896" y="336736"/>
            <a:ext cx="1226609" cy="461061"/>
          </a:xfrm>
          <a:prstGeom prst="rect">
            <a:avLst/>
          </a:prstGeom>
          <a:ln w="12700">
            <a:miter lim="400000"/>
          </a:ln>
        </p:spPr>
      </p:pic>
      <p:sp>
        <p:nvSpPr>
          <p:cNvPr id="3" name="Rectángulo"/>
          <p:cNvSpPr/>
          <p:nvPr/>
        </p:nvSpPr>
        <p:spPr>
          <a:xfrm>
            <a:off x="8407487" y="3360899"/>
            <a:ext cx="3271971" cy="3530733"/>
          </a:xfrm>
          <a:prstGeom prst="rect">
            <a:avLst/>
          </a:prstGeom>
          <a:solidFill>
            <a:srgbClr val="F2F3F2"/>
          </a:solidFill>
          <a:ln w="12700">
            <a:miter lim="400000"/>
          </a:ln>
        </p:spPr>
        <p:txBody>
          <a:bodyPr lIns="30479" rIns="30479" anchor="ctr"/>
          <a:lstStyle/>
          <a:p>
            <a:endParaRPr sz="1200"/>
          </a:p>
        </p:txBody>
      </p:sp>
      <p:sp>
        <p:nvSpPr>
          <p:cNvPr id="4" name="Texto del título"/>
          <p:cNvSpPr txBox="1">
            <a:spLocks noGrp="1"/>
          </p:cNvSpPr>
          <p:nvPr>
            <p:ph type="title"/>
          </p:nvPr>
        </p:nvSpPr>
        <p:spPr>
          <a:xfrm>
            <a:off x="609600" y="92075"/>
            <a:ext cx="10972800" cy="150812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lstStyle/>
          <a:p>
            <a:r>
              <a:t>Texto del título</a:t>
            </a:r>
          </a:p>
        </p:txBody>
      </p:sp>
      <p:sp>
        <p:nvSpPr>
          <p:cNvPr id="5" name="Nivel de texto 1…"/>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lstStyle/>
          <a:p>
            <a:r>
              <a:t>Nivel de texto 1</a:t>
            </a:r>
          </a:p>
          <a:p>
            <a:pPr lvl="1"/>
            <a:r>
              <a:t>Nivel de texto 2</a:t>
            </a:r>
          </a:p>
          <a:p>
            <a:pPr lvl="2"/>
            <a:r>
              <a:t>Nivel de texto 3</a:t>
            </a:r>
          </a:p>
          <a:p>
            <a:pPr lvl="3"/>
            <a:r>
              <a:t>Nivel de texto 4</a:t>
            </a:r>
          </a:p>
          <a:p>
            <a:pPr lvl="4"/>
            <a:r>
              <a:t>Nivel de texto 5</a:t>
            </a:r>
          </a:p>
        </p:txBody>
      </p:sp>
      <p:sp>
        <p:nvSpPr>
          <p:cNvPr id="6" name="Número de diapositiva"/>
          <p:cNvSpPr txBox="1">
            <a:spLocks noGrp="1"/>
          </p:cNvSpPr>
          <p:nvPr>
            <p:ph type="sldNum" sz="quarter" idx="2"/>
          </p:nvPr>
        </p:nvSpPr>
        <p:spPr>
          <a:xfrm>
            <a:off x="8523441" y="6248628"/>
            <a:ext cx="214159" cy="215444"/>
          </a:xfrm>
          <a:prstGeom prst="rect">
            <a:avLst/>
          </a:prstGeom>
          <a:ln w="12700">
            <a:miter lim="400000"/>
          </a:ln>
        </p:spPr>
        <p:txBody>
          <a:bodyPr wrap="none" lIns="45719" rIns="45719" anchor="ctr">
            <a:spAutoFit/>
          </a:bodyPr>
          <a:lstStyle>
            <a:lvl1pPr algn="r">
              <a:defRPr sz="800"/>
            </a:lvl1pPr>
          </a:lstStyle>
          <a:p>
            <a:fld id="{86CB4B4D-7CA3-9044-876B-883B54F8677D}" type="slidenum">
              <a:t>‹#›</a:t>
            </a:fld>
            <a:endParaRPr/>
          </a:p>
        </p:txBody>
      </p:sp>
    </p:spTree>
    <p:extLst>
      <p:ext uri="{BB962C8B-B14F-4D97-AF65-F5344CB8AC3E}">
        <p14:creationId xmlns:p14="http://schemas.microsoft.com/office/powerpoint/2010/main" val="1869675110"/>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9" r:id="rId3"/>
    <p:sldLayoutId id="2147483671" r:id="rId4"/>
    <p:sldLayoutId id="2147483672" r:id="rId5"/>
    <p:sldLayoutId id="2147483673" r:id="rId6"/>
    <p:sldLayoutId id="2147483675" r:id="rId7"/>
    <p:sldLayoutId id="2147483676" r:id="rId8"/>
    <p:sldLayoutId id="2147483677" r:id="rId9"/>
    <p:sldLayoutId id="2147483678"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1" r:id="rId21"/>
  </p:sldLayoutIdLst>
  <p:transition spd="med"/>
  <p:txStyles>
    <p:titleStyle>
      <a:lvl1pPr marL="0" marR="0" indent="0" algn="l" defTabSz="914446"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46"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46"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46"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46"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46"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46"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46"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46"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11" marR="0" indent="-228611" algn="l" defTabSz="914446"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36" marR="0" indent="-266713" algn="l" defTabSz="914446"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502" marR="0" indent="-320056" algn="l" defTabSz="914446"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86" marR="0" indent="-355618" algn="l" defTabSz="914446"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509" marR="0" indent="-355618" algn="l" defTabSz="914446"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732" marR="0" indent="-355618" algn="l" defTabSz="914446"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955" marR="0" indent="-355618" algn="l" defTabSz="914446"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178" marR="0" indent="-355618" algn="l" defTabSz="914446"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401" marR="0" indent="-355618" algn="l" defTabSz="914446"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60963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Calibri"/>
        </a:defRPr>
      </a:lvl1pPr>
      <a:lvl2pPr marL="0" marR="0" indent="458434" algn="r" defTabSz="60963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Calibri"/>
        </a:defRPr>
      </a:lvl2pPr>
      <a:lvl3pPr marL="0" marR="0" indent="916869" algn="r" defTabSz="60963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Calibri"/>
        </a:defRPr>
      </a:lvl3pPr>
      <a:lvl4pPr marL="0" marR="0" indent="1375303" algn="r" defTabSz="60963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Calibri"/>
        </a:defRPr>
      </a:lvl4pPr>
      <a:lvl5pPr marL="0" marR="0" indent="1833738" algn="r" defTabSz="60963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Calibri"/>
        </a:defRPr>
      </a:lvl5pPr>
      <a:lvl6pPr marL="0" marR="0" indent="2292171" algn="r" defTabSz="60963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Calibri"/>
        </a:defRPr>
      </a:lvl6pPr>
      <a:lvl7pPr marL="0" marR="0" indent="2750606" algn="r" defTabSz="60963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Calibri"/>
        </a:defRPr>
      </a:lvl7pPr>
      <a:lvl8pPr marL="0" marR="0" indent="3209040" algn="r" defTabSz="60963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Calibri"/>
        </a:defRPr>
      </a:lvl8pPr>
      <a:lvl9pPr marL="0" marR="0" indent="3667475" algn="r" defTabSz="60963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lumOff val="9019"/>
          </a:schemeClr>
        </a:solidFill>
        <a:effectLst/>
      </p:bgPr>
    </p:bg>
    <p:spTree>
      <p:nvGrpSpPr>
        <p:cNvPr id="1" name=""/>
        <p:cNvGrpSpPr/>
        <p:nvPr/>
      </p:nvGrpSpPr>
      <p:grpSpPr>
        <a:xfrm>
          <a:off x="0" y="0"/>
          <a:ext cx="0" cy="0"/>
          <a:chOff x="0" y="0"/>
          <a:chExt cx="0" cy="0"/>
        </a:xfrm>
      </p:grpSpPr>
      <p:pic>
        <p:nvPicPr>
          <p:cNvPr id="2" name="Imagen" descr="Imagen"/>
          <p:cNvPicPr>
            <a:picLocks noChangeAspect="1"/>
          </p:cNvPicPr>
          <p:nvPr/>
        </p:nvPicPr>
        <p:blipFill>
          <a:blip r:embed="rId32"/>
          <a:stretch>
            <a:fillRect/>
          </a:stretch>
        </p:blipFill>
        <p:spPr>
          <a:xfrm>
            <a:off x="351896" y="336736"/>
            <a:ext cx="1226609" cy="461061"/>
          </a:xfrm>
          <a:prstGeom prst="rect">
            <a:avLst/>
          </a:prstGeom>
          <a:ln w="12700">
            <a:miter lim="400000"/>
          </a:ln>
        </p:spPr>
      </p:pic>
      <p:sp>
        <p:nvSpPr>
          <p:cNvPr id="3" name="Rectángulo"/>
          <p:cNvSpPr/>
          <p:nvPr/>
        </p:nvSpPr>
        <p:spPr>
          <a:xfrm>
            <a:off x="8407487" y="3360899"/>
            <a:ext cx="3271971" cy="3530733"/>
          </a:xfrm>
          <a:prstGeom prst="rect">
            <a:avLst/>
          </a:prstGeom>
          <a:solidFill>
            <a:srgbClr val="F2F3F2"/>
          </a:solidFill>
          <a:ln w="12700">
            <a:miter lim="400000"/>
          </a:ln>
        </p:spPr>
        <p:txBody>
          <a:bodyPr lIns="30479" rIns="30479" anchor="ctr"/>
          <a:lstStyle/>
          <a:p>
            <a:endParaRPr sz="1200"/>
          </a:p>
        </p:txBody>
      </p:sp>
      <p:sp>
        <p:nvSpPr>
          <p:cNvPr id="4" name="Texto del título"/>
          <p:cNvSpPr txBox="1">
            <a:spLocks noGrp="1"/>
          </p:cNvSpPr>
          <p:nvPr>
            <p:ph type="title"/>
          </p:nvPr>
        </p:nvSpPr>
        <p:spPr>
          <a:xfrm>
            <a:off x="609600" y="92075"/>
            <a:ext cx="10972800" cy="15081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lstStyle/>
          <a:p>
            <a:r>
              <a:t>Texto del título</a:t>
            </a:r>
          </a:p>
        </p:txBody>
      </p:sp>
      <p:sp>
        <p:nvSpPr>
          <p:cNvPr id="5" name="Nivel de texto 1…"/>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lstStyle/>
          <a:p>
            <a:r>
              <a:t>Nivel de texto 1</a:t>
            </a:r>
          </a:p>
          <a:p>
            <a:pPr lvl="1"/>
            <a:r>
              <a:t>Nivel de texto 2</a:t>
            </a:r>
          </a:p>
          <a:p>
            <a:pPr lvl="2"/>
            <a:r>
              <a:t>Nivel de texto 3</a:t>
            </a:r>
          </a:p>
          <a:p>
            <a:pPr lvl="3"/>
            <a:r>
              <a:t>Nivel de texto 4</a:t>
            </a:r>
          </a:p>
          <a:p>
            <a:pPr lvl="4"/>
            <a:r>
              <a:t>Nivel de texto 5</a:t>
            </a:r>
          </a:p>
        </p:txBody>
      </p:sp>
      <p:sp>
        <p:nvSpPr>
          <p:cNvPr id="6" name="Número de diapositiva"/>
          <p:cNvSpPr txBox="1">
            <a:spLocks noGrp="1"/>
          </p:cNvSpPr>
          <p:nvPr>
            <p:ph type="sldNum" sz="quarter" idx="2"/>
          </p:nvPr>
        </p:nvSpPr>
        <p:spPr>
          <a:xfrm>
            <a:off x="8523441" y="6248628"/>
            <a:ext cx="214159" cy="215444"/>
          </a:xfrm>
          <a:prstGeom prst="rect">
            <a:avLst/>
          </a:prstGeom>
          <a:ln w="12700">
            <a:miter lim="400000"/>
          </a:ln>
        </p:spPr>
        <p:txBody>
          <a:bodyPr wrap="none" lIns="45719" rIns="45719" anchor="ctr">
            <a:spAutoFit/>
          </a:bodyPr>
          <a:lstStyle>
            <a:lvl1pPr algn="r">
              <a:defRPr sz="800"/>
            </a:lvl1pPr>
          </a:lstStyle>
          <a:p>
            <a:fld id="{86CB4B4D-7CA3-9044-876B-883B54F8677D}" type="slidenum">
              <a:t>‹#›</a:t>
            </a:fld>
            <a:endParaRPr/>
          </a:p>
        </p:txBody>
      </p:sp>
      <p:sp>
        <p:nvSpPr>
          <p:cNvPr id="8" name="TextBox 7">
            <a:extLst>
              <a:ext uri="{FF2B5EF4-FFF2-40B4-BE49-F238E27FC236}">
                <a16:creationId xmlns:a16="http://schemas.microsoft.com/office/drawing/2014/main" id="{7D8BF6F3-F626-ADF9-C1FB-4CCF7E492C3E}"/>
              </a:ext>
            </a:extLst>
          </p:cNvPr>
          <p:cNvSpPr txBox="1"/>
          <p:nvPr userDrawn="1">
            <p:extLst>
              <p:ext uri="{1162E1C5-73C7-4A58-AE30-91384D911F3F}">
                <p184:classification xmlns:p184="http://schemas.microsoft.com/office/powerpoint/2018/4/main" val="ftr"/>
              </p:ext>
            </p:extLst>
          </p:nvPr>
        </p:nvSpPr>
        <p:spPr>
          <a:xfrm>
            <a:off x="42334" y="6714067"/>
            <a:ext cx="288925" cy="102657"/>
          </a:xfrm>
          <a:prstGeom prst="rect">
            <a:avLst/>
          </a:prstGeom>
        </p:spPr>
        <p:txBody>
          <a:bodyPr horzOverflow="overflow" lIns="0" tIns="0" rIns="0" bIns="0">
            <a:spAutoFit/>
          </a:bodyPr>
          <a:lstStyle/>
          <a:p>
            <a:pPr algn="l"/>
            <a:r>
              <a:rPr lang="en-GB" sz="667">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257604777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3" r:id="rId30"/>
  </p:sldLayoutIdLst>
  <p:transition spd="med"/>
  <p:txStyles>
    <p:titleStyle>
      <a:lvl1pPr marL="0" marR="0" indent="0" algn="l" defTabSz="914446"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46"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46"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46"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46"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46"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46"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46"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46"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11" marR="0" indent="-228611" algn="l" defTabSz="914446"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36" marR="0" indent="-266713" algn="l" defTabSz="914446"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502" marR="0" indent="-320056" algn="l" defTabSz="914446"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86" marR="0" indent="-355618" algn="l" defTabSz="914446"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509" marR="0" indent="-355618" algn="l" defTabSz="914446"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732" marR="0" indent="-355618" algn="l" defTabSz="914446"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955" marR="0" indent="-355618" algn="l" defTabSz="914446"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178" marR="0" indent="-355618" algn="l" defTabSz="914446"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401" marR="0" indent="-355618" algn="l" defTabSz="914446"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60963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Calibri"/>
        </a:defRPr>
      </a:lvl1pPr>
      <a:lvl2pPr marL="0" marR="0" indent="458434" algn="r" defTabSz="60963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Calibri"/>
        </a:defRPr>
      </a:lvl2pPr>
      <a:lvl3pPr marL="0" marR="0" indent="916869" algn="r" defTabSz="60963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Calibri"/>
        </a:defRPr>
      </a:lvl3pPr>
      <a:lvl4pPr marL="0" marR="0" indent="1375303" algn="r" defTabSz="60963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Calibri"/>
        </a:defRPr>
      </a:lvl4pPr>
      <a:lvl5pPr marL="0" marR="0" indent="1833738" algn="r" defTabSz="60963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Calibri"/>
        </a:defRPr>
      </a:lvl5pPr>
      <a:lvl6pPr marL="0" marR="0" indent="2292171" algn="r" defTabSz="60963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Calibri"/>
        </a:defRPr>
      </a:lvl6pPr>
      <a:lvl7pPr marL="0" marR="0" indent="2750606" algn="r" defTabSz="60963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Calibri"/>
        </a:defRPr>
      </a:lvl7pPr>
      <a:lvl8pPr marL="0" marR="0" indent="3209040" algn="r" defTabSz="60963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Calibri"/>
        </a:defRPr>
      </a:lvl8pPr>
      <a:lvl9pPr marL="0" marR="0" indent="3667475" algn="r" defTabSz="60963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29.png"/><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36.emf"/><Relationship Id="rId5" Type="http://schemas.openxmlformats.org/officeDocument/2006/relationships/image" Target="../media/image34.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43.png"/><Relationship Id="rId5" Type="http://schemas.openxmlformats.org/officeDocument/2006/relationships/image" Target="../media/image37.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5.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hyperlink" Target="https://cash-hub.org/guidance-and-tools/cash-in-emergencies-toolkit/" TargetMode="External"/><Relationship Id="rId5" Type="http://schemas.openxmlformats.org/officeDocument/2006/relationships/image" Target="../media/image38.png"/><Relationship Id="rId4" Type="http://schemas.openxmlformats.org/officeDocument/2006/relationships/image" Target="../media/image7.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48.jpeg"/><Relationship Id="rId5" Type="http://schemas.openxmlformats.org/officeDocument/2006/relationships/image" Target="../media/image37.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50.png"/><Relationship Id="rId5" Type="http://schemas.openxmlformats.org/officeDocument/2006/relationships/image" Target="../media/image47.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notesSlide" Target="../notesSlides/notesSlide2.xml"/><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slideLayout" Target="../slideLayouts/slideLayout32.xml"/><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emf"/><Relationship Id="rId10" Type="http://schemas.openxmlformats.org/officeDocument/2006/relationships/image" Target="../media/image15.png"/><Relationship Id="rId4" Type="http://schemas.openxmlformats.org/officeDocument/2006/relationships/oleObject" Target="../embeddings/oleObject1.bin"/><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51.xml"/><Relationship Id="rId5" Type="http://schemas.openxmlformats.org/officeDocument/2006/relationships/image" Target="../media/image58.png"/><Relationship Id="rId4" Type="http://schemas.openxmlformats.org/officeDocument/2006/relationships/image" Target="../media/image60.JP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51.xml"/><Relationship Id="rId5" Type="http://schemas.openxmlformats.org/officeDocument/2006/relationships/image" Target="../media/image58.png"/><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58.png"/><Relationship Id="rId5" Type="http://schemas.openxmlformats.org/officeDocument/2006/relationships/image" Target="../media/image5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51.xml"/><Relationship Id="rId5" Type="http://schemas.openxmlformats.org/officeDocument/2006/relationships/image" Target="../media/image58.pn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5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67.png"/></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jp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36.xml"/><Relationship Id="rId5" Type="http://schemas.openxmlformats.org/officeDocument/2006/relationships/image" Target="../media/image72.jpg"/><Relationship Id="rId4" Type="http://schemas.openxmlformats.org/officeDocument/2006/relationships/image" Target="../media/image71.jpg"/></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1.emf"/><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7.emf"/><Relationship Id="rId5" Type="http://schemas.openxmlformats.org/officeDocument/2006/relationships/hyperlink" Target="mailto:helpdesk@cash-hub.org" TargetMode="External"/><Relationship Id="rId4" Type="http://schemas.openxmlformats.org/officeDocument/2006/relationships/image" Target="../media/image22.jpg"/></Relationships>
</file>

<file path=ppt/slides/_rels/slide36.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21.emf"/><Relationship Id="rId7"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22.jpg"/></Relationships>
</file>

<file path=ppt/slides/_rels/slide3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2.jp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6" name="EDITAR: EL TÍTULO SE COLOCA AQUÍ"/>
          <p:cNvSpPr txBox="1">
            <a:spLocks noGrp="1"/>
          </p:cNvSpPr>
          <p:nvPr>
            <p:ph type="body" idx="22"/>
          </p:nvPr>
        </p:nvSpPr>
        <p:spPr>
          <a:prstGeom prst="rect">
            <a:avLst/>
          </a:prstGeom>
        </p:spPr>
        <p:txBody>
          <a:bodyPr/>
          <a:lstStyle/>
          <a:p>
            <a:r>
              <a:rPr lang="es-ES"/>
              <a:t>EDITAR: EL TÍTULO SE COLOCA AQUÍ</a:t>
            </a:r>
          </a:p>
        </p:txBody>
      </p:sp>
      <p:sp>
        <p:nvSpPr>
          <p:cNvPr id="519" name="Rectangle 10"/>
          <p:cNvSpPr/>
          <p:nvPr/>
        </p:nvSpPr>
        <p:spPr>
          <a:xfrm rot="18900000">
            <a:off x="15348303" y="6902029"/>
            <a:ext cx="5548653" cy="2742227"/>
          </a:xfrm>
          <a:prstGeom prst="rect">
            <a:avLst/>
          </a:prstGeom>
          <a:solidFill>
            <a:srgbClr val="F2F3F2"/>
          </a:solidFill>
          <a:ln w="12700">
            <a:miter lim="400000"/>
          </a:ln>
        </p:spPr>
        <p:txBody>
          <a:bodyPr lIns="30479" rIns="30479" anchor="ctr"/>
          <a:lstStyle/>
          <a:p>
            <a:pPr algn="ctr" defTabSz="609630" hangingPunct="0">
              <a:defRPr>
                <a:solidFill>
                  <a:srgbClr val="3F3F3F"/>
                </a:solidFill>
              </a:defRPr>
            </a:pPr>
            <a:endParaRPr sz="1200" kern="0">
              <a:solidFill>
                <a:srgbClr val="3F3F3F"/>
              </a:solidFill>
              <a:latin typeface="Calibri"/>
              <a:cs typeface="Calibri"/>
              <a:sym typeface="Calibri"/>
            </a:endParaRPr>
          </a:p>
        </p:txBody>
      </p:sp>
      <p:sp>
        <p:nvSpPr>
          <p:cNvPr id="521" name="Rectangle 4"/>
          <p:cNvSpPr/>
          <p:nvPr/>
        </p:nvSpPr>
        <p:spPr>
          <a:xfrm rot="18900000">
            <a:off x="-1604355" y="-272155"/>
            <a:ext cx="5053401" cy="2417059"/>
          </a:xfrm>
          <a:prstGeom prst="rect">
            <a:avLst/>
          </a:prstGeom>
          <a:solidFill>
            <a:srgbClr val="F2F3F2"/>
          </a:solidFill>
          <a:ln w="12700">
            <a:miter lim="400000"/>
          </a:ln>
        </p:spPr>
        <p:txBody>
          <a:bodyPr lIns="30479" rIns="30479" anchor="ctr"/>
          <a:lstStyle/>
          <a:p>
            <a:pPr algn="ctr" defTabSz="609630" hangingPunct="0">
              <a:defRPr>
                <a:solidFill>
                  <a:srgbClr val="3F3F3F"/>
                </a:solidFill>
              </a:defRPr>
            </a:pPr>
            <a:endParaRPr sz="1200" kern="0">
              <a:solidFill>
                <a:srgbClr val="3F3F3F"/>
              </a:solidFill>
              <a:latin typeface="Calibri"/>
              <a:cs typeface="Calibri"/>
              <a:sym typeface="Calibri"/>
            </a:endParaRPr>
          </a:p>
        </p:txBody>
      </p:sp>
      <p:sp>
        <p:nvSpPr>
          <p:cNvPr id="14" name="TextBox 18">
            <a:extLst>
              <a:ext uri="{FF2B5EF4-FFF2-40B4-BE49-F238E27FC236}">
                <a16:creationId xmlns:a16="http://schemas.microsoft.com/office/drawing/2014/main" id="{7BB3C8FE-836A-421E-B46A-5C2D0B2A4550}"/>
              </a:ext>
            </a:extLst>
          </p:cNvPr>
          <p:cNvSpPr txBox="1">
            <a:spLocks/>
          </p:cNvSpPr>
          <p:nvPr/>
        </p:nvSpPr>
        <p:spPr>
          <a:xfrm>
            <a:off x="9459518" y="6415137"/>
            <a:ext cx="3405213" cy="3064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60959" rIns="60959"/>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a:spcBef>
                <a:spcPts val="1000"/>
              </a:spcBef>
              <a:buNone/>
            </a:pPr>
            <a:r>
              <a:rPr lang="es-ES" sz="1867" kern="0" err="1">
                <a:solidFill>
                  <a:srgbClr val="FFFFFF"/>
                </a:solidFill>
                <a:latin typeface="Montserrat SemiBold" panose="00000700000000000000" pitchFamily="2" charset="0"/>
                <a:cs typeface="Calibri"/>
              </a:rPr>
              <a:t>October</a:t>
            </a:r>
            <a:r>
              <a:rPr lang="es-ES" sz="1867" kern="0">
                <a:solidFill>
                  <a:srgbClr val="FFFFFF"/>
                </a:solidFill>
                <a:latin typeface="Montserrat SemiBold" panose="00000700000000000000" pitchFamily="2" charset="0"/>
                <a:cs typeface="Calibri"/>
              </a:rPr>
              <a:t> 6th, 2022</a:t>
            </a:r>
          </a:p>
        </p:txBody>
      </p:sp>
      <p:pic>
        <p:nvPicPr>
          <p:cNvPr id="15" name="Imagen 14">
            <a:extLst>
              <a:ext uri="{FF2B5EF4-FFF2-40B4-BE49-F238E27FC236}">
                <a16:creationId xmlns:a16="http://schemas.microsoft.com/office/drawing/2014/main" id="{E00404EF-4A67-4BDC-8A1C-69E37FF79DB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7154" y="723015"/>
            <a:ext cx="1772093" cy="460743"/>
          </a:xfrm>
          <a:prstGeom prst="rect">
            <a:avLst/>
          </a:prstGeom>
        </p:spPr>
      </p:pic>
      <p:pic>
        <p:nvPicPr>
          <p:cNvPr id="3" name="Imagen 2">
            <a:extLst>
              <a:ext uri="{FF2B5EF4-FFF2-40B4-BE49-F238E27FC236}">
                <a16:creationId xmlns:a16="http://schemas.microsoft.com/office/drawing/2014/main" id="{84D4B50C-FC37-43C2-A6A3-6701E49B4F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19" y="-355381"/>
            <a:ext cx="12818533" cy="7213381"/>
          </a:xfrm>
          <a:prstGeom prst="rect">
            <a:avLst/>
          </a:prstGeom>
          <a:solidFill>
            <a:srgbClr val="002060"/>
          </a:solidFill>
        </p:spPr>
      </p:pic>
      <p:pic>
        <p:nvPicPr>
          <p:cNvPr id="5" name="Imagen 4">
            <a:extLst>
              <a:ext uri="{FF2B5EF4-FFF2-40B4-BE49-F238E27FC236}">
                <a16:creationId xmlns:a16="http://schemas.microsoft.com/office/drawing/2014/main" id="{59DD44FB-C24C-4C9B-91D3-A17DA74DF9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9072" y="5667374"/>
            <a:ext cx="3858529" cy="103822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TextBox 2"/>
          <p:cNvSpPr txBox="1">
            <a:spLocks noGrp="1"/>
          </p:cNvSpPr>
          <p:nvPr>
            <p:ph type="body" idx="21"/>
          </p:nvPr>
        </p:nvSpPr>
        <p:spPr>
          <a:prstGeom prst="rect">
            <a:avLst/>
          </a:prstGeom>
        </p:spPr>
        <p:txBody>
          <a:bodyPr/>
          <a:lstStyle/>
          <a:p>
            <a:pPr>
              <a:defRPr sz="4800">
                <a:solidFill>
                  <a:schemeClr val="accent3"/>
                </a:solidFill>
                <a:latin typeface="Montserrat Bold"/>
                <a:ea typeface="Montserrat Bold"/>
                <a:cs typeface="Montserrat Bold"/>
                <a:sym typeface="Montserrat Bold"/>
              </a:defRPr>
            </a:pPr>
            <a:r>
              <a:rPr lang="es-ES"/>
              <a:t>02</a:t>
            </a:r>
            <a:endParaRPr/>
          </a:p>
          <a:p>
            <a:pPr>
              <a:defRPr sz="4800">
                <a:solidFill>
                  <a:schemeClr val="accent2">
                    <a:lumOff val="9019"/>
                  </a:schemeClr>
                </a:solidFill>
                <a:latin typeface="Montserrat Bold"/>
                <a:ea typeface="Montserrat Bold"/>
                <a:cs typeface="Montserrat Bold"/>
                <a:sym typeface="Montserrat Bold"/>
              </a:defRPr>
            </a:pPr>
            <a:r>
              <a:rPr lang="es-ES"/>
              <a:t>DESIGN</a:t>
            </a:r>
            <a:endParaRPr/>
          </a:p>
        </p:txBody>
      </p:sp>
    </p:spTree>
    <p:extLst>
      <p:ext uri="{BB962C8B-B14F-4D97-AF65-F5344CB8AC3E}">
        <p14:creationId xmlns:p14="http://schemas.microsoft.com/office/powerpoint/2010/main" val="45862798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7B70E11-F1AF-4E89-932E-48069DB6A29B}"/>
              </a:ext>
            </a:extLst>
          </p:cNvPr>
          <p:cNvSpPr>
            <a:spLocks noGrp="1"/>
          </p:cNvSpPr>
          <p:nvPr>
            <p:ph type="body" sz="quarter" idx="21"/>
          </p:nvPr>
        </p:nvSpPr>
        <p:spPr>
          <a:xfrm>
            <a:off x="353892" y="2005072"/>
            <a:ext cx="8731493" cy="453394"/>
          </a:xfrm>
        </p:spPr>
        <p:txBody>
          <a:bodyPr/>
          <a:lstStyle/>
          <a:p>
            <a:r>
              <a:rPr lang="es-ES" dirty="0">
                <a:solidFill>
                  <a:schemeClr val="accent3">
                    <a:lumMod val="60000"/>
                    <a:lumOff val="40000"/>
                  </a:schemeClr>
                </a:solidFill>
              </a:rPr>
              <a:t>P2 </a:t>
            </a:r>
            <a:r>
              <a:rPr lang="es-ES" dirty="0" err="1">
                <a:solidFill>
                  <a:schemeClr val="accent3">
                    <a:lumMod val="60000"/>
                    <a:lumOff val="40000"/>
                  </a:schemeClr>
                </a:solidFill>
              </a:rPr>
              <a:t>Design</a:t>
            </a:r>
            <a:endParaRPr lang="es-ES" dirty="0">
              <a:solidFill>
                <a:schemeClr val="accent3">
                  <a:lumMod val="60000"/>
                  <a:lumOff val="40000"/>
                </a:schemeClr>
              </a:solidFill>
            </a:endParaRPr>
          </a:p>
        </p:txBody>
      </p:sp>
      <p:sp>
        <p:nvSpPr>
          <p:cNvPr id="3" name="Marcador de texto 2">
            <a:extLst>
              <a:ext uri="{FF2B5EF4-FFF2-40B4-BE49-F238E27FC236}">
                <a16:creationId xmlns:a16="http://schemas.microsoft.com/office/drawing/2014/main" id="{63A2B536-06A0-48A4-B694-9A61356642E4}"/>
              </a:ext>
            </a:extLst>
          </p:cNvPr>
          <p:cNvSpPr>
            <a:spLocks noGrp="1"/>
          </p:cNvSpPr>
          <p:nvPr>
            <p:ph type="body" sz="quarter" idx="22"/>
          </p:nvPr>
        </p:nvSpPr>
        <p:spPr>
          <a:xfrm>
            <a:off x="6432475" y="1771607"/>
            <a:ext cx="5650110" cy="5116337"/>
          </a:xfrm>
        </p:spPr>
        <p:txBody>
          <a:bodyPr/>
          <a:lstStyle/>
          <a:p>
            <a:r>
              <a:rPr lang="en-GB" sz="2133" dirty="0">
                <a:latin typeface="Montserrat SemiBold" panose="00000700000000000000" pitchFamily="2" charset="0"/>
                <a:sym typeface="Calibri"/>
              </a:rPr>
              <a:t>Variables to consider: </a:t>
            </a:r>
          </a:p>
          <a:p>
            <a:endParaRPr lang="es-ES" sz="1533" dirty="0">
              <a:solidFill>
                <a:srgbClr val="000000"/>
              </a:solidFill>
              <a:latin typeface="Open Sans Light" panose="020B0306030504020204" pitchFamily="34" charset="0"/>
              <a:ea typeface="+mn-ea"/>
              <a:cs typeface="+mn-cs"/>
              <a:sym typeface="Calibri"/>
            </a:endParaRPr>
          </a:p>
          <a:p>
            <a:pPr marL="228611" indent="-228611">
              <a:lnSpc>
                <a:spcPct val="150000"/>
              </a:lnSpc>
              <a:buFont typeface="Arial" panose="020B0604020202020204" pitchFamily="34" charset="0"/>
              <a:buChar char="•"/>
            </a:pPr>
            <a:r>
              <a:rPr lang="en-GB" sz="1867" dirty="0">
                <a:solidFill>
                  <a:srgbClr val="000000"/>
                </a:solidFill>
                <a:latin typeface="Open Sans Light" panose="020B0306030504020204" pitchFamily="34" charset="0"/>
                <a:ea typeface="+mn-ea"/>
                <a:cs typeface="+mn-cs"/>
                <a:sym typeface="Calibri"/>
              </a:rPr>
              <a:t>ME developed by an</a:t>
            </a:r>
            <a:r>
              <a:rPr lang="en-GB" sz="1867" b="1" dirty="0">
                <a:solidFill>
                  <a:srgbClr val="000000"/>
                </a:solidFill>
                <a:latin typeface="Open Sans Light" panose="020B0306030504020204" pitchFamily="34" charset="0"/>
                <a:ea typeface="+mn-ea"/>
                <a:cs typeface="+mn-cs"/>
                <a:sym typeface="Calibri"/>
              </a:rPr>
              <a:t> </a:t>
            </a:r>
            <a:r>
              <a:rPr lang="en-GB" sz="1867" dirty="0">
                <a:solidFill>
                  <a:srgbClr val="000000"/>
                </a:solidFill>
                <a:latin typeface="Montserrat SemiBold" panose="00000700000000000000" pitchFamily="2" charset="0"/>
                <a:ea typeface="+mn-ea"/>
                <a:cs typeface="+mn-cs"/>
                <a:sym typeface="Calibri"/>
              </a:rPr>
              <a:t>individual</a:t>
            </a:r>
            <a:r>
              <a:rPr lang="en-GB" sz="1867" b="1" dirty="0">
                <a:solidFill>
                  <a:srgbClr val="000000"/>
                </a:solidFill>
                <a:latin typeface="Open Sans Light" panose="020B0306030504020204" pitchFamily="34" charset="0"/>
                <a:ea typeface="+mn-ea"/>
                <a:cs typeface="+mn-cs"/>
                <a:sym typeface="Calibri"/>
              </a:rPr>
              <a:t> </a:t>
            </a:r>
            <a:r>
              <a:rPr lang="en-GB" sz="1867" dirty="0">
                <a:solidFill>
                  <a:srgbClr val="000000"/>
                </a:solidFill>
                <a:latin typeface="Open Sans Light" panose="020B0306030504020204" pitchFamily="34" charset="0"/>
                <a:ea typeface="+mn-ea"/>
                <a:cs typeface="+mn-cs"/>
                <a:sym typeface="Calibri"/>
              </a:rPr>
              <a:t>or a </a:t>
            </a:r>
            <a:r>
              <a:rPr lang="en-GB" sz="1867" dirty="0">
                <a:solidFill>
                  <a:srgbClr val="000000"/>
                </a:solidFill>
                <a:latin typeface="Montserrat SemiBold" panose="00000700000000000000" pitchFamily="2" charset="0"/>
                <a:ea typeface="+mn-ea"/>
                <a:cs typeface="+mn-cs"/>
                <a:sym typeface="Calibri"/>
              </a:rPr>
              <a:t>group</a:t>
            </a:r>
            <a:endParaRPr lang="es-ES" sz="1867" dirty="0">
              <a:solidFill>
                <a:srgbClr val="000000"/>
              </a:solidFill>
              <a:latin typeface="Montserrat SemiBold" panose="00000700000000000000" pitchFamily="2" charset="0"/>
              <a:ea typeface="+mn-ea"/>
              <a:cs typeface="+mn-cs"/>
              <a:sym typeface="Calibri"/>
            </a:endParaRPr>
          </a:p>
          <a:p>
            <a:pPr marL="228611" indent="-228611">
              <a:lnSpc>
                <a:spcPct val="150000"/>
              </a:lnSpc>
              <a:buFont typeface="Arial" panose="020B0604020202020204" pitchFamily="34" charset="0"/>
              <a:buChar char="•"/>
            </a:pPr>
            <a:r>
              <a:rPr lang="en-GB" sz="1867" dirty="0">
                <a:solidFill>
                  <a:srgbClr val="000000"/>
                </a:solidFill>
                <a:latin typeface="Montserrat SemiBold" panose="00000700000000000000" pitchFamily="2" charset="0"/>
                <a:ea typeface="+mn-ea"/>
                <a:cs typeface="+mn-cs"/>
                <a:sym typeface="Calibri"/>
              </a:rPr>
              <a:t>Objective</a:t>
            </a:r>
            <a:r>
              <a:rPr lang="en-GB" sz="1867" dirty="0">
                <a:solidFill>
                  <a:srgbClr val="000000"/>
                </a:solidFill>
                <a:latin typeface="Open Sans Light" panose="020B0306030504020204" pitchFamily="34" charset="0"/>
                <a:ea typeface="+mn-ea"/>
                <a:cs typeface="+mn-cs"/>
                <a:sym typeface="Calibri"/>
              </a:rPr>
              <a:t>: recovery of the ME or start up a new ME</a:t>
            </a:r>
            <a:endParaRPr lang="es-ES" sz="1867" dirty="0">
              <a:solidFill>
                <a:srgbClr val="000000"/>
              </a:solidFill>
              <a:latin typeface="Open Sans Light" panose="020B0306030504020204" pitchFamily="34" charset="0"/>
              <a:ea typeface="+mn-ea"/>
              <a:cs typeface="+mn-cs"/>
              <a:sym typeface="Calibri"/>
            </a:endParaRPr>
          </a:p>
          <a:p>
            <a:pPr marL="228611" indent="-228611">
              <a:lnSpc>
                <a:spcPct val="150000"/>
              </a:lnSpc>
              <a:buFont typeface="Arial" panose="020B0604020202020204" pitchFamily="34" charset="0"/>
              <a:buChar char="•"/>
            </a:pPr>
            <a:r>
              <a:rPr lang="en-GB" sz="1867" dirty="0">
                <a:solidFill>
                  <a:srgbClr val="000000"/>
                </a:solidFill>
                <a:latin typeface="Montserrat SemiBold" panose="00000700000000000000" pitchFamily="2" charset="0"/>
                <a:ea typeface="+mn-ea"/>
                <a:cs typeface="+mn-cs"/>
                <a:sym typeface="Calibri"/>
              </a:rPr>
              <a:t>Formal</a:t>
            </a:r>
            <a:r>
              <a:rPr lang="en-GB" sz="1867" dirty="0">
                <a:solidFill>
                  <a:srgbClr val="000000"/>
                </a:solidFill>
                <a:latin typeface="Open Sans Light" panose="020B0306030504020204" pitchFamily="34" charset="0"/>
                <a:ea typeface="+mn-ea"/>
                <a:cs typeface="+mn-cs"/>
                <a:sym typeface="Calibri"/>
              </a:rPr>
              <a:t> and</a:t>
            </a:r>
            <a:r>
              <a:rPr lang="en-GB" sz="1867" b="1" dirty="0">
                <a:solidFill>
                  <a:srgbClr val="000000"/>
                </a:solidFill>
                <a:latin typeface="Open Sans Light" panose="020B0306030504020204" pitchFamily="34" charset="0"/>
                <a:ea typeface="+mn-ea"/>
                <a:cs typeface="+mn-cs"/>
                <a:sym typeface="Calibri"/>
              </a:rPr>
              <a:t> </a:t>
            </a:r>
            <a:r>
              <a:rPr lang="en-GB" sz="1867" dirty="0">
                <a:solidFill>
                  <a:srgbClr val="000000"/>
                </a:solidFill>
                <a:latin typeface="Montserrat SemiBold" panose="00000700000000000000" pitchFamily="2" charset="0"/>
                <a:ea typeface="+mn-ea"/>
                <a:cs typeface="+mn-cs"/>
                <a:sym typeface="Calibri"/>
              </a:rPr>
              <a:t>informal</a:t>
            </a:r>
            <a:r>
              <a:rPr lang="en-GB" sz="1867" b="1" dirty="0">
                <a:solidFill>
                  <a:srgbClr val="000000"/>
                </a:solidFill>
                <a:latin typeface="Open Sans Light" panose="020B0306030504020204" pitchFamily="34" charset="0"/>
                <a:ea typeface="+mn-ea"/>
                <a:cs typeface="+mn-cs"/>
                <a:sym typeface="Calibri"/>
              </a:rPr>
              <a:t> </a:t>
            </a:r>
            <a:r>
              <a:rPr lang="en-GB" sz="1867" dirty="0">
                <a:solidFill>
                  <a:srgbClr val="000000"/>
                </a:solidFill>
                <a:latin typeface="Open Sans Light" panose="020B0306030504020204" pitchFamily="34" charset="0"/>
                <a:ea typeface="+mn-ea"/>
                <a:cs typeface="+mn-cs"/>
                <a:sym typeface="Calibri"/>
              </a:rPr>
              <a:t>legal status</a:t>
            </a:r>
            <a:endParaRPr lang="es-ES" sz="1867" dirty="0">
              <a:solidFill>
                <a:srgbClr val="000000"/>
              </a:solidFill>
              <a:latin typeface="Open Sans Light" panose="020B0306030504020204" pitchFamily="34" charset="0"/>
              <a:ea typeface="+mn-ea"/>
              <a:cs typeface="+mn-cs"/>
              <a:sym typeface="Calibri"/>
            </a:endParaRPr>
          </a:p>
          <a:p>
            <a:pPr marL="228611" indent="-228611">
              <a:lnSpc>
                <a:spcPct val="150000"/>
              </a:lnSpc>
              <a:buFont typeface="Arial" panose="020B0604020202020204" pitchFamily="34" charset="0"/>
              <a:buChar char="•"/>
            </a:pPr>
            <a:r>
              <a:rPr lang="en-GB" sz="1867" b="1" dirty="0">
                <a:solidFill>
                  <a:srgbClr val="000000"/>
                </a:solidFill>
                <a:latin typeface="Open Sans Light" panose="020B0306030504020204" pitchFamily="34" charset="0"/>
                <a:ea typeface="+mn-ea"/>
                <a:cs typeface="+mn-cs"/>
                <a:sym typeface="Calibri"/>
              </a:rPr>
              <a:t>Rural and </a:t>
            </a:r>
            <a:r>
              <a:rPr lang="en-GB" sz="1867" dirty="0">
                <a:solidFill>
                  <a:srgbClr val="000000"/>
                </a:solidFill>
                <a:latin typeface="Montserrat SemiBold" panose="00000700000000000000" pitchFamily="2" charset="0"/>
                <a:ea typeface="+mn-ea"/>
                <a:cs typeface="+mn-cs"/>
                <a:sym typeface="Calibri"/>
              </a:rPr>
              <a:t>urban</a:t>
            </a:r>
            <a:r>
              <a:rPr lang="en-GB" sz="1867" b="1" dirty="0">
                <a:solidFill>
                  <a:srgbClr val="000000"/>
                </a:solidFill>
                <a:latin typeface="Open Sans Light" panose="020B0306030504020204" pitchFamily="34" charset="0"/>
                <a:ea typeface="+mn-ea"/>
                <a:cs typeface="+mn-cs"/>
                <a:sym typeface="Calibri"/>
              </a:rPr>
              <a:t> / </a:t>
            </a:r>
            <a:r>
              <a:rPr lang="en-GB" sz="1867" dirty="0">
                <a:solidFill>
                  <a:srgbClr val="000000"/>
                </a:solidFill>
                <a:latin typeface="Montserrat SemiBold" panose="00000700000000000000" pitchFamily="2" charset="0"/>
                <a:ea typeface="+mn-ea"/>
                <a:cs typeface="+mn-cs"/>
                <a:sym typeface="Calibri"/>
              </a:rPr>
              <a:t>peri-urban</a:t>
            </a:r>
            <a:r>
              <a:rPr lang="en-GB" sz="1867" b="1" dirty="0">
                <a:solidFill>
                  <a:srgbClr val="000000"/>
                </a:solidFill>
                <a:latin typeface="Open Sans Light" panose="020B0306030504020204" pitchFamily="34" charset="0"/>
                <a:ea typeface="+mn-ea"/>
                <a:cs typeface="+mn-cs"/>
                <a:sym typeface="Calibri"/>
              </a:rPr>
              <a:t> </a:t>
            </a:r>
            <a:r>
              <a:rPr lang="en-GB" sz="1867" dirty="0">
                <a:solidFill>
                  <a:srgbClr val="000000"/>
                </a:solidFill>
                <a:latin typeface="Open Sans Light" panose="020B0306030504020204" pitchFamily="34" charset="0"/>
                <a:ea typeface="+mn-ea"/>
                <a:cs typeface="+mn-cs"/>
                <a:sym typeface="Calibri"/>
              </a:rPr>
              <a:t>settings</a:t>
            </a:r>
            <a:endParaRPr lang="es-ES" sz="1867" dirty="0">
              <a:solidFill>
                <a:srgbClr val="000000"/>
              </a:solidFill>
              <a:latin typeface="Open Sans Light" panose="020B0306030504020204" pitchFamily="34" charset="0"/>
              <a:ea typeface="+mn-ea"/>
              <a:cs typeface="+mn-cs"/>
              <a:sym typeface="Calibri"/>
            </a:endParaRPr>
          </a:p>
          <a:p>
            <a:pPr marL="228611" indent="-228611">
              <a:lnSpc>
                <a:spcPct val="150000"/>
              </a:lnSpc>
              <a:buFont typeface="Arial" panose="020B0604020202020204" pitchFamily="34" charset="0"/>
              <a:buChar char="•"/>
            </a:pPr>
            <a:r>
              <a:rPr lang="en-GB" sz="1867" dirty="0">
                <a:solidFill>
                  <a:srgbClr val="000000"/>
                </a:solidFill>
                <a:latin typeface="Open Sans Light" panose="020B0306030504020204" pitchFamily="34" charset="0"/>
                <a:ea typeface="+mn-ea"/>
                <a:cs typeface="+mn-cs"/>
                <a:sym typeface="Calibri"/>
              </a:rPr>
              <a:t>Type of </a:t>
            </a:r>
            <a:r>
              <a:rPr lang="en-GB" sz="1867" dirty="0">
                <a:solidFill>
                  <a:srgbClr val="000000"/>
                </a:solidFill>
                <a:latin typeface="Montserrat SemiBold" panose="00000700000000000000" pitchFamily="2" charset="0"/>
                <a:ea typeface="+mn-ea"/>
                <a:cs typeface="+mn-cs"/>
                <a:sym typeface="Calibri"/>
              </a:rPr>
              <a:t>start</a:t>
            </a:r>
            <a:r>
              <a:rPr lang="en-GB" sz="1867" b="1" dirty="0">
                <a:solidFill>
                  <a:srgbClr val="000000"/>
                </a:solidFill>
                <a:latin typeface="Open Sans Light" panose="020B0306030504020204" pitchFamily="34" charset="0"/>
                <a:ea typeface="+mn-ea"/>
                <a:cs typeface="+mn-cs"/>
                <a:sym typeface="Calibri"/>
              </a:rPr>
              <a:t> </a:t>
            </a:r>
            <a:r>
              <a:rPr lang="en-GB" sz="1867" dirty="0">
                <a:solidFill>
                  <a:srgbClr val="000000"/>
                </a:solidFill>
                <a:latin typeface="Montserrat SemiBold" panose="00000700000000000000" pitchFamily="2" charset="0"/>
                <a:ea typeface="+mn-ea"/>
                <a:cs typeface="+mn-cs"/>
                <a:sym typeface="Calibri"/>
              </a:rPr>
              <a:t>up</a:t>
            </a:r>
            <a:r>
              <a:rPr lang="en-GB" sz="1867" b="1" dirty="0">
                <a:solidFill>
                  <a:srgbClr val="000000"/>
                </a:solidFill>
                <a:latin typeface="Open Sans Light" panose="020B0306030504020204" pitchFamily="34" charset="0"/>
                <a:ea typeface="+mn-ea"/>
                <a:cs typeface="+mn-cs"/>
                <a:sym typeface="Calibri"/>
              </a:rPr>
              <a:t> </a:t>
            </a:r>
            <a:r>
              <a:rPr lang="en-GB" sz="1867" dirty="0">
                <a:solidFill>
                  <a:srgbClr val="000000"/>
                </a:solidFill>
                <a:latin typeface="Montserrat SemiBold" panose="00000700000000000000" pitchFamily="2" charset="0"/>
                <a:ea typeface="+mn-ea"/>
                <a:cs typeface="+mn-cs"/>
                <a:sym typeface="Calibri"/>
              </a:rPr>
              <a:t>grant</a:t>
            </a:r>
            <a:r>
              <a:rPr lang="en-GB" sz="1867" dirty="0">
                <a:solidFill>
                  <a:srgbClr val="000000"/>
                </a:solidFill>
                <a:latin typeface="Open Sans Light" panose="020B0306030504020204" pitchFamily="34" charset="0"/>
                <a:ea typeface="+mn-ea"/>
                <a:cs typeface="+mn-cs"/>
                <a:sym typeface="Calibri"/>
              </a:rPr>
              <a:t>(</a:t>
            </a:r>
            <a:r>
              <a:rPr lang="en-GB" sz="1867" dirty="0">
                <a:solidFill>
                  <a:srgbClr val="000000"/>
                </a:solidFill>
                <a:latin typeface="Montserrat SemiBold" panose="00000700000000000000" pitchFamily="2" charset="0"/>
                <a:ea typeface="+mn-ea"/>
                <a:cs typeface="+mn-cs"/>
                <a:sym typeface="Calibri"/>
              </a:rPr>
              <a:t>size</a:t>
            </a:r>
            <a:r>
              <a:rPr lang="en-GB" sz="1867" b="1" dirty="0">
                <a:solidFill>
                  <a:srgbClr val="000000"/>
                </a:solidFill>
                <a:latin typeface="Open Sans Light" panose="020B0306030504020204" pitchFamily="34" charset="0"/>
                <a:ea typeface="+mn-ea"/>
                <a:cs typeface="+mn-cs"/>
                <a:sym typeface="Calibri"/>
              </a:rPr>
              <a:t> /</a:t>
            </a:r>
            <a:r>
              <a:rPr lang="en-GB" sz="1867" dirty="0">
                <a:solidFill>
                  <a:srgbClr val="000000"/>
                </a:solidFill>
                <a:latin typeface="Montserrat SemiBold" panose="00000700000000000000" pitchFamily="2" charset="0"/>
                <a:ea typeface="+mn-ea"/>
                <a:cs typeface="+mn-cs"/>
                <a:sym typeface="Calibri"/>
              </a:rPr>
              <a:t>transfer</a:t>
            </a:r>
            <a:r>
              <a:rPr lang="en-GB" sz="1867" b="1" dirty="0">
                <a:solidFill>
                  <a:srgbClr val="000000"/>
                </a:solidFill>
                <a:latin typeface="Open Sans Light" panose="020B0306030504020204" pitchFamily="34" charset="0"/>
                <a:ea typeface="+mn-ea"/>
                <a:cs typeface="+mn-cs"/>
                <a:sym typeface="Calibri"/>
              </a:rPr>
              <a:t> </a:t>
            </a:r>
            <a:r>
              <a:rPr lang="en-GB" sz="1867" dirty="0">
                <a:solidFill>
                  <a:srgbClr val="000000"/>
                </a:solidFill>
                <a:latin typeface="Montserrat SemiBold" panose="00000700000000000000" pitchFamily="2" charset="0"/>
                <a:ea typeface="+mn-ea"/>
                <a:cs typeface="+mn-cs"/>
                <a:sym typeface="Calibri"/>
              </a:rPr>
              <a:t>mechanism</a:t>
            </a:r>
            <a:r>
              <a:rPr lang="en-GB" sz="1867" dirty="0">
                <a:solidFill>
                  <a:srgbClr val="000000"/>
                </a:solidFill>
                <a:latin typeface="Open Sans Light" panose="020B0306030504020204" pitchFamily="34" charset="0"/>
                <a:ea typeface="+mn-ea"/>
                <a:cs typeface="+mn-cs"/>
                <a:sym typeface="Calibri"/>
              </a:rPr>
              <a:t>..)</a:t>
            </a:r>
          </a:p>
          <a:p>
            <a:pPr marL="228611" indent="-228611">
              <a:lnSpc>
                <a:spcPct val="150000"/>
              </a:lnSpc>
              <a:buFont typeface="Arial" panose="020B0604020202020204" pitchFamily="34" charset="0"/>
              <a:buChar char="•"/>
            </a:pPr>
            <a:r>
              <a:rPr lang="en-GB" sz="1867" dirty="0">
                <a:solidFill>
                  <a:srgbClr val="000000"/>
                </a:solidFill>
                <a:latin typeface="Open Sans Light" panose="020B0306030504020204" pitchFamily="34" charset="0"/>
                <a:ea typeface="+mn-ea"/>
                <a:cs typeface="+mn-cs"/>
                <a:sym typeface="Calibri"/>
              </a:rPr>
              <a:t>Time</a:t>
            </a:r>
            <a:r>
              <a:rPr lang="es-ES" sz="1867" dirty="0" err="1">
                <a:solidFill>
                  <a:srgbClr val="000000"/>
                </a:solidFill>
                <a:latin typeface="Open Sans Light" panose="020B0306030504020204" pitchFamily="34" charset="0"/>
                <a:ea typeface="+mn-ea"/>
                <a:cs typeface="+mn-cs"/>
                <a:sym typeface="Calibri"/>
              </a:rPr>
              <a:t>frame</a:t>
            </a:r>
            <a:endParaRPr lang="es-ES" sz="1867" dirty="0">
              <a:solidFill>
                <a:srgbClr val="000000"/>
              </a:solidFill>
              <a:latin typeface="Open Sans Light" panose="020B0306030504020204" pitchFamily="34" charset="0"/>
              <a:ea typeface="+mn-ea"/>
              <a:cs typeface="+mn-cs"/>
              <a:sym typeface="Calibri"/>
            </a:endParaRPr>
          </a:p>
          <a:p>
            <a:pPr marL="228611" indent="-228611">
              <a:lnSpc>
                <a:spcPct val="150000"/>
              </a:lnSpc>
              <a:buFont typeface="Arial" panose="020B0604020202020204" pitchFamily="34" charset="0"/>
              <a:buChar char="•"/>
            </a:pPr>
            <a:r>
              <a:rPr lang="en-GB" sz="1867" dirty="0">
                <a:solidFill>
                  <a:srgbClr val="000000"/>
                </a:solidFill>
                <a:latin typeface="Montserrat SemiBold" panose="00000700000000000000" pitchFamily="2" charset="0"/>
                <a:ea typeface="+mn-ea"/>
                <a:cs typeface="+mn-cs"/>
                <a:sym typeface="Calibri"/>
              </a:rPr>
              <a:t>Complementary</a:t>
            </a:r>
            <a:r>
              <a:rPr lang="en-GB" sz="1867" b="1" dirty="0">
                <a:solidFill>
                  <a:srgbClr val="000000"/>
                </a:solidFill>
                <a:latin typeface="Open Sans Light" panose="020B0306030504020204" pitchFamily="34" charset="0"/>
                <a:ea typeface="+mn-ea"/>
                <a:cs typeface="+mn-cs"/>
                <a:sym typeface="Calibri"/>
              </a:rPr>
              <a:t> </a:t>
            </a:r>
            <a:r>
              <a:rPr lang="en-GB" sz="1867" dirty="0">
                <a:solidFill>
                  <a:srgbClr val="000000"/>
                </a:solidFill>
                <a:latin typeface="Montserrat SemiBold" panose="00000700000000000000" pitchFamily="2" charset="0"/>
                <a:ea typeface="+mn-ea"/>
                <a:cs typeface="+mn-cs"/>
                <a:sym typeface="Calibri"/>
              </a:rPr>
              <a:t>activities</a:t>
            </a:r>
            <a:r>
              <a:rPr lang="en-GB" sz="1867" b="1" dirty="0">
                <a:solidFill>
                  <a:srgbClr val="000000"/>
                </a:solidFill>
                <a:latin typeface="Open Sans Light" panose="020B0306030504020204" pitchFamily="34" charset="0"/>
                <a:ea typeface="+mn-ea"/>
                <a:cs typeface="+mn-cs"/>
                <a:sym typeface="Calibri"/>
              </a:rPr>
              <a:t> </a:t>
            </a:r>
            <a:r>
              <a:rPr lang="en-GB" sz="1867" dirty="0">
                <a:solidFill>
                  <a:srgbClr val="000000"/>
                </a:solidFill>
                <a:latin typeface="Open Sans Light" panose="020B0306030504020204" pitchFamily="34" charset="0"/>
                <a:ea typeface="+mn-ea"/>
                <a:cs typeface="+mn-cs"/>
                <a:sym typeface="Calibri"/>
              </a:rPr>
              <a:t>(market linkages, savings groups, ME contingency plan) </a:t>
            </a:r>
            <a:endParaRPr lang="es-ES" sz="1867" dirty="0">
              <a:solidFill>
                <a:srgbClr val="000000"/>
              </a:solidFill>
              <a:latin typeface="Open Sans Light" panose="020B0306030504020204" pitchFamily="34" charset="0"/>
              <a:ea typeface="+mn-ea"/>
              <a:cs typeface="+mn-cs"/>
              <a:sym typeface="Calibri"/>
            </a:endParaRPr>
          </a:p>
          <a:p>
            <a:endParaRPr lang="es-ES" sz="2133" dirty="0">
              <a:latin typeface="Montserrat SemiBold" panose="00000700000000000000" pitchFamily="2" charset="0"/>
            </a:endParaRPr>
          </a:p>
        </p:txBody>
      </p:sp>
      <p:sp>
        <p:nvSpPr>
          <p:cNvPr id="4" name="Marcador de texto 3">
            <a:extLst>
              <a:ext uri="{FF2B5EF4-FFF2-40B4-BE49-F238E27FC236}">
                <a16:creationId xmlns:a16="http://schemas.microsoft.com/office/drawing/2014/main" id="{8492763D-7817-4E0E-9530-D6934C6CA9F5}"/>
              </a:ext>
            </a:extLst>
          </p:cNvPr>
          <p:cNvSpPr>
            <a:spLocks noGrp="1"/>
          </p:cNvSpPr>
          <p:nvPr>
            <p:ph type="body" sz="quarter" idx="23"/>
          </p:nvPr>
        </p:nvSpPr>
        <p:spPr>
          <a:xfrm>
            <a:off x="416416" y="2598933"/>
            <a:ext cx="4988696" cy="2614690"/>
          </a:xfrm>
        </p:spPr>
        <p:txBody>
          <a:bodyPr lIns="30479" tIns="30480" rIns="30479" bIns="30480" anchor="t">
            <a:spAutoFit/>
          </a:bodyPr>
          <a:lstStyle/>
          <a:p>
            <a:r>
              <a:rPr lang="en-GB" sz="1867" dirty="0">
                <a:latin typeface="Montserrat SemiBold" panose="00000700000000000000" pitchFamily="2" charset="0"/>
                <a:sym typeface="Montserrat Regular"/>
              </a:rPr>
              <a:t>Targeting</a:t>
            </a:r>
            <a:endParaRPr lang="es-ES" sz="1867" dirty="0">
              <a:latin typeface="Montserrat SemiBold" panose="00000700000000000000" pitchFamily="2" charset="0"/>
              <a:sym typeface="Montserrat Regular"/>
            </a:endParaRPr>
          </a:p>
          <a:p>
            <a:r>
              <a:rPr lang="es-ES" sz="1867" dirty="0" err="1">
                <a:latin typeface="Montserrat SemiBold" panose="00000700000000000000" pitchFamily="2" charset="0"/>
                <a:sym typeface="Montserrat Regular"/>
              </a:rPr>
              <a:t>Programme</a:t>
            </a:r>
            <a:r>
              <a:rPr lang="es-ES" sz="1867" dirty="0">
                <a:latin typeface="Montserrat SemiBold" panose="00000700000000000000" pitchFamily="2" charset="0"/>
                <a:sym typeface="Montserrat Regular"/>
              </a:rPr>
              <a:t> </a:t>
            </a:r>
            <a:r>
              <a:rPr lang="es-ES" sz="1867" dirty="0" err="1">
                <a:latin typeface="Montserrat SemiBold" panose="00000700000000000000" pitchFamily="2" charset="0"/>
                <a:sym typeface="Montserrat Regular"/>
              </a:rPr>
              <a:t>design</a:t>
            </a:r>
            <a:r>
              <a:rPr lang="es-ES" sz="1867" dirty="0">
                <a:latin typeface="Montserrat SemiBold" panose="00000700000000000000" pitchFamily="2" charset="0"/>
                <a:sym typeface="Montserrat Regular"/>
              </a:rPr>
              <a:t>: </a:t>
            </a:r>
            <a:r>
              <a:rPr lang="es-ES" sz="1867" dirty="0" err="1">
                <a:latin typeface="Open Sans Light" panose="020B0306030504020204" pitchFamily="34" charset="0"/>
                <a:sym typeface="Montserrat Regular"/>
              </a:rPr>
              <a:t>Operation</a:t>
            </a:r>
            <a:r>
              <a:rPr lang="es-ES" sz="1867" dirty="0">
                <a:latin typeface="Open Sans Light" panose="020B0306030504020204" pitchFamily="34" charset="0"/>
                <a:sym typeface="Montserrat Regular"/>
              </a:rPr>
              <a:t> plan, </a:t>
            </a:r>
            <a:r>
              <a:rPr lang="es-ES" sz="1867" dirty="0" err="1">
                <a:latin typeface="Open Sans Light" panose="020B0306030504020204" pitchFamily="34" charset="0"/>
                <a:sym typeface="Montserrat Regular"/>
              </a:rPr>
              <a:t>work</a:t>
            </a:r>
            <a:r>
              <a:rPr lang="es-ES" sz="1867" dirty="0">
                <a:latin typeface="Open Sans Light" panose="020B0306030504020204" pitchFamily="34" charset="0"/>
                <a:sym typeface="Montserrat Regular"/>
              </a:rPr>
              <a:t> plan,  </a:t>
            </a:r>
            <a:r>
              <a:rPr lang="es-ES" sz="1867" dirty="0" err="1">
                <a:latin typeface="Open Sans Light" panose="020B0306030504020204" pitchFamily="34" charset="0"/>
                <a:sym typeface="Montserrat Regular"/>
              </a:rPr>
              <a:t>tips</a:t>
            </a:r>
            <a:r>
              <a:rPr lang="es-ES" sz="1867" dirty="0">
                <a:latin typeface="Open Sans Light" panose="020B0306030504020204" pitchFamily="34" charset="0"/>
                <a:sym typeface="Montserrat Regular"/>
              </a:rPr>
              <a:t> </a:t>
            </a:r>
            <a:r>
              <a:rPr lang="es-ES" sz="1867" dirty="0" err="1">
                <a:latin typeface="Open Sans Light" panose="020B0306030504020204" pitchFamily="34" charset="0"/>
                <a:sym typeface="Montserrat Regular"/>
              </a:rPr>
              <a:t>for</a:t>
            </a:r>
            <a:r>
              <a:rPr lang="es-ES" sz="1867" dirty="0">
                <a:latin typeface="Open Sans Light" panose="020B0306030504020204" pitchFamily="34" charset="0"/>
                <a:sym typeface="Montserrat Regular"/>
              </a:rPr>
              <a:t> </a:t>
            </a:r>
            <a:r>
              <a:rPr lang="es-ES" sz="1867" dirty="0" err="1">
                <a:latin typeface="Open Sans Light" panose="020B0306030504020204" pitchFamily="34" charset="0"/>
                <a:sym typeface="Montserrat Regular"/>
              </a:rPr>
              <a:t>budget</a:t>
            </a:r>
            <a:r>
              <a:rPr lang="es-ES" sz="1867" dirty="0">
                <a:latin typeface="Open Sans Light" panose="020B0306030504020204" pitchFamily="34" charset="0"/>
                <a:sym typeface="Montserrat Regular"/>
              </a:rPr>
              <a:t>,  </a:t>
            </a:r>
            <a:r>
              <a:rPr lang="en-GB" sz="1867" dirty="0">
                <a:latin typeface="Open Sans Light" panose="020B0306030504020204" pitchFamily="34" charset="0"/>
                <a:sym typeface="Montserrat Regular"/>
              </a:rPr>
              <a:t>Risk matrix and mitigation measures, possible livelihoods indicators.</a:t>
            </a:r>
          </a:p>
          <a:p>
            <a:endParaRPr lang="en-GB" sz="1533" dirty="0">
              <a:highlight>
                <a:srgbClr val="FFFF00"/>
              </a:highlight>
            </a:endParaRPr>
          </a:p>
          <a:p>
            <a:endParaRPr lang="en-GB" sz="1533" dirty="0">
              <a:highlight>
                <a:srgbClr val="FFFF00"/>
              </a:highlight>
            </a:endParaRPr>
          </a:p>
          <a:p>
            <a:endParaRPr lang="es-ES" sz="1533" dirty="0">
              <a:highlight>
                <a:srgbClr val="FFFF00"/>
              </a:highlight>
            </a:endParaRPr>
          </a:p>
        </p:txBody>
      </p:sp>
      <p:pic>
        <p:nvPicPr>
          <p:cNvPr id="5" name="Imagen 4">
            <a:extLst>
              <a:ext uri="{FF2B5EF4-FFF2-40B4-BE49-F238E27FC236}">
                <a16:creationId xmlns:a16="http://schemas.microsoft.com/office/drawing/2014/main" id="{E2189DAA-4A2E-4087-9BC1-75783495509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6507" y="248882"/>
            <a:ext cx="1772093" cy="460743"/>
          </a:xfrm>
          <a:prstGeom prst="rect">
            <a:avLst/>
          </a:prstGeom>
        </p:spPr>
      </p:pic>
      <p:pic>
        <p:nvPicPr>
          <p:cNvPr id="10" name="Imagen 9">
            <a:extLst>
              <a:ext uri="{FF2B5EF4-FFF2-40B4-BE49-F238E27FC236}">
                <a16:creationId xmlns:a16="http://schemas.microsoft.com/office/drawing/2014/main" id="{1F6268D5-7F8D-4E71-A7B7-896CBB8DED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224" r="7978" b="20311"/>
          <a:stretch/>
        </p:blipFill>
        <p:spPr>
          <a:xfrm>
            <a:off x="406401" y="4384739"/>
            <a:ext cx="5227483" cy="2176276"/>
          </a:xfrm>
          <a:prstGeom prst="rect">
            <a:avLst/>
          </a:prstGeom>
        </p:spPr>
      </p:pic>
      <p:pic>
        <p:nvPicPr>
          <p:cNvPr id="24" name="Imagen 23">
            <a:extLst>
              <a:ext uri="{FF2B5EF4-FFF2-40B4-BE49-F238E27FC236}">
                <a16:creationId xmlns:a16="http://schemas.microsoft.com/office/drawing/2014/main" id="{F10FB58C-EA3A-4D45-B1CA-55C388CC7F97}"/>
              </a:ext>
            </a:extLst>
          </p:cNvPr>
          <p:cNvPicPr>
            <a:picLocks noChangeAspect="1"/>
          </p:cNvPicPr>
          <p:nvPr/>
        </p:nvPicPr>
        <p:blipFill>
          <a:blip r:embed="rId5"/>
          <a:stretch>
            <a:fillRect/>
          </a:stretch>
        </p:blipFill>
        <p:spPr>
          <a:xfrm>
            <a:off x="5503333" y="50628"/>
            <a:ext cx="6521216" cy="1498117"/>
          </a:xfrm>
          <a:prstGeom prst="rect">
            <a:avLst/>
          </a:prstGeom>
        </p:spPr>
      </p:pic>
      <p:pic>
        <p:nvPicPr>
          <p:cNvPr id="21" name="Imagen 20">
            <a:extLst>
              <a:ext uri="{FF2B5EF4-FFF2-40B4-BE49-F238E27FC236}">
                <a16:creationId xmlns:a16="http://schemas.microsoft.com/office/drawing/2014/main" id="{07497C95-A39A-4B2F-A0CC-962F420A6C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24157" y="4636478"/>
            <a:ext cx="794023" cy="793261"/>
          </a:xfrm>
          <a:prstGeom prst="rect">
            <a:avLst/>
          </a:prstGeom>
        </p:spPr>
      </p:pic>
      <p:sp>
        <p:nvSpPr>
          <p:cNvPr id="22" name="Elipse 21">
            <a:extLst>
              <a:ext uri="{FF2B5EF4-FFF2-40B4-BE49-F238E27FC236}">
                <a16:creationId xmlns:a16="http://schemas.microsoft.com/office/drawing/2014/main" id="{BE6F1E2A-8315-4C86-8726-0AD7D5B87BBC}"/>
              </a:ext>
            </a:extLst>
          </p:cNvPr>
          <p:cNvSpPr/>
          <p:nvPr/>
        </p:nvSpPr>
        <p:spPr>
          <a:xfrm>
            <a:off x="7423967" y="4461875"/>
            <a:ext cx="3667125" cy="346231"/>
          </a:xfrm>
          <a:prstGeom prst="ellipse">
            <a:avLst/>
          </a:prstGeom>
          <a:noFill/>
          <a:ln w="41275"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79" tIns="30479" rIns="30479" bIns="30479" numCol="1" spcCol="38100" rtlCol="0" anchor="ctr">
            <a:spAutoFit/>
          </a:bodyPr>
          <a:lstStyle/>
          <a:p>
            <a:pPr defTabSz="609630" hangingPunct="0"/>
            <a:endParaRPr lang="es-ES" sz="1200" kern="0">
              <a:solidFill>
                <a:srgbClr val="000000"/>
              </a:solidFill>
              <a:latin typeface="Calibri"/>
              <a:cs typeface="Calibri"/>
              <a:sym typeface="Calibri"/>
            </a:endParaRPr>
          </a:p>
        </p:txBody>
      </p:sp>
    </p:spTree>
    <p:extLst>
      <p:ext uri="{BB962C8B-B14F-4D97-AF65-F5344CB8AC3E}">
        <p14:creationId xmlns:p14="http://schemas.microsoft.com/office/powerpoint/2010/main" val="155285727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B435D191-26B0-4EB1-B008-EEDFE7191C9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6507" y="248882"/>
            <a:ext cx="1772093" cy="460743"/>
          </a:xfrm>
          <a:prstGeom prst="rect">
            <a:avLst/>
          </a:prstGeom>
        </p:spPr>
      </p:pic>
      <p:sp>
        <p:nvSpPr>
          <p:cNvPr id="3" name="Marcador de texto 2">
            <a:extLst>
              <a:ext uri="{FF2B5EF4-FFF2-40B4-BE49-F238E27FC236}">
                <a16:creationId xmlns:a16="http://schemas.microsoft.com/office/drawing/2014/main" id="{8C4E6766-2AC2-4A44-B6B6-DA63085B870D}"/>
              </a:ext>
            </a:extLst>
          </p:cNvPr>
          <p:cNvSpPr>
            <a:spLocks noGrp="1"/>
          </p:cNvSpPr>
          <p:nvPr>
            <p:ph type="body" sz="quarter" idx="22"/>
          </p:nvPr>
        </p:nvSpPr>
        <p:spPr>
          <a:xfrm>
            <a:off x="1235352" y="939465"/>
            <a:ext cx="3081535" cy="575094"/>
          </a:xfrm>
        </p:spPr>
        <p:txBody>
          <a:bodyPr/>
          <a:lstStyle/>
          <a:p>
            <a:r>
              <a:rPr lang="es-ES" sz="2133" dirty="0">
                <a:solidFill>
                  <a:schemeClr val="accent3"/>
                </a:solidFill>
                <a:latin typeface="Montserrat SemiBold" panose="00000700000000000000" pitchFamily="2" charset="0"/>
                <a:sym typeface="Montserrat Regular"/>
              </a:rPr>
              <a:t>Tools</a:t>
            </a:r>
          </a:p>
        </p:txBody>
      </p:sp>
      <p:pic>
        <p:nvPicPr>
          <p:cNvPr id="5" name="Imagen 4">
            <a:extLst>
              <a:ext uri="{FF2B5EF4-FFF2-40B4-BE49-F238E27FC236}">
                <a16:creationId xmlns:a16="http://schemas.microsoft.com/office/drawing/2014/main" id="{8A97B38F-4B81-4AEF-85D5-AED40392FC05}"/>
              </a:ext>
            </a:extLst>
          </p:cNvPr>
          <p:cNvPicPr>
            <a:picLocks noChangeAspect="1"/>
          </p:cNvPicPr>
          <p:nvPr/>
        </p:nvPicPr>
        <p:blipFill>
          <a:blip r:embed="rId4"/>
          <a:stretch>
            <a:fillRect/>
          </a:stretch>
        </p:blipFill>
        <p:spPr>
          <a:xfrm>
            <a:off x="600351" y="881512"/>
            <a:ext cx="635000" cy="723900"/>
          </a:xfrm>
          <a:prstGeom prst="rect">
            <a:avLst/>
          </a:prstGeom>
        </p:spPr>
      </p:pic>
      <p:pic>
        <p:nvPicPr>
          <p:cNvPr id="11" name="Imagen 10">
            <a:extLst>
              <a:ext uri="{FF2B5EF4-FFF2-40B4-BE49-F238E27FC236}">
                <a16:creationId xmlns:a16="http://schemas.microsoft.com/office/drawing/2014/main" id="{C6FC3F3C-8A85-47BB-BF3B-5B68CD3CF64A}"/>
              </a:ext>
            </a:extLst>
          </p:cNvPr>
          <p:cNvPicPr>
            <a:picLocks noChangeAspect="1"/>
          </p:cNvPicPr>
          <p:nvPr/>
        </p:nvPicPr>
        <p:blipFill>
          <a:blip r:embed="rId5"/>
          <a:stretch>
            <a:fillRect/>
          </a:stretch>
        </p:blipFill>
        <p:spPr>
          <a:xfrm>
            <a:off x="5469095" y="1"/>
            <a:ext cx="6722905" cy="1544451"/>
          </a:xfrm>
          <a:prstGeom prst="rect">
            <a:avLst/>
          </a:prstGeom>
        </p:spPr>
      </p:pic>
      <p:pic>
        <p:nvPicPr>
          <p:cNvPr id="6" name="Imagen 5">
            <a:extLst>
              <a:ext uri="{FF2B5EF4-FFF2-40B4-BE49-F238E27FC236}">
                <a16:creationId xmlns:a16="http://schemas.microsoft.com/office/drawing/2014/main" id="{7AC118E9-C4BD-446E-812A-47365A1AE314}"/>
              </a:ext>
            </a:extLst>
          </p:cNvPr>
          <p:cNvPicPr>
            <a:picLocks noChangeAspect="1"/>
          </p:cNvPicPr>
          <p:nvPr/>
        </p:nvPicPr>
        <p:blipFill rotWithShape="1">
          <a:blip r:embed="rId6"/>
          <a:srcRect l="8952" r="7471"/>
          <a:stretch/>
        </p:blipFill>
        <p:spPr>
          <a:xfrm>
            <a:off x="750277" y="1828800"/>
            <a:ext cx="11191631" cy="5029201"/>
          </a:xfrm>
          <a:prstGeom prst="rect">
            <a:avLst/>
          </a:prstGeom>
        </p:spPr>
      </p:pic>
      <p:pic>
        <p:nvPicPr>
          <p:cNvPr id="10" name="Imagen 9">
            <a:extLst>
              <a:ext uri="{FF2B5EF4-FFF2-40B4-BE49-F238E27FC236}">
                <a16:creationId xmlns:a16="http://schemas.microsoft.com/office/drawing/2014/main" id="{BF3006EC-9FBB-40A0-B544-D7E9E39D52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938" y="2735385"/>
            <a:ext cx="794023" cy="793261"/>
          </a:xfrm>
          <a:prstGeom prst="rect">
            <a:avLst/>
          </a:prstGeom>
        </p:spPr>
      </p:pic>
    </p:spTree>
    <p:extLst>
      <p:ext uri="{BB962C8B-B14F-4D97-AF65-F5344CB8AC3E}">
        <p14:creationId xmlns:p14="http://schemas.microsoft.com/office/powerpoint/2010/main" val="332060048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TextBox 2"/>
          <p:cNvSpPr txBox="1">
            <a:spLocks noGrp="1"/>
          </p:cNvSpPr>
          <p:nvPr>
            <p:ph type="body" idx="21"/>
          </p:nvPr>
        </p:nvSpPr>
        <p:spPr>
          <a:prstGeom prst="rect">
            <a:avLst/>
          </a:prstGeom>
        </p:spPr>
        <p:txBody>
          <a:bodyPr/>
          <a:lstStyle/>
          <a:p>
            <a:pPr>
              <a:defRPr sz="4800">
                <a:solidFill>
                  <a:schemeClr val="accent3"/>
                </a:solidFill>
                <a:latin typeface="Montserrat Bold"/>
                <a:ea typeface="Montserrat Bold"/>
                <a:cs typeface="Montserrat Bold"/>
                <a:sym typeface="Montserrat Bold"/>
              </a:defRPr>
            </a:pPr>
            <a:r>
              <a:rPr lang="es-ES"/>
              <a:t>03</a:t>
            </a:r>
            <a:endParaRPr/>
          </a:p>
          <a:p>
            <a:pPr>
              <a:defRPr sz="4800">
                <a:solidFill>
                  <a:schemeClr val="accent2">
                    <a:lumOff val="9019"/>
                  </a:schemeClr>
                </a:solidFill>
                <a:latin typeface="Montserrat Bold"/>
                <a:ea typeface="Montserrat Bold"/>
                <a:cs typeface="Montserrat Bold"/>
                <a:sym typeface="Montserrat Bold"/>
              </a:defRPr>
            </a:pPr>
            <a:r>
              <a:rPr lang="es-ES"/>
              <a:t>IMPLEMENTATION</a:t>
            </a:r>
            <a:endParaRPr/>
          </a:p>
        </p:txBody>
      </p:sp>
    </p:spTree>
    <p:extLst>
      <p:ext uri="{BB962C8B-B14F-4D97-AF65-F5344CB8AC3E}">
        <p14:creationId xmlns:p14="http://schemas.microsoft.com/office/powerpoint/2010/main" val="159304856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A7E5BEDE-1E40-442F-BB21-C6BD72B740A2}"/>
              </a:ext>
            </a:extLst>
          </p:cNvPr>
          <p:cNvPicPr>
            <a:picLocks noChangeAspect="1"/>
          </p:cNvPicPr>
          <p:nvPr/>
        </p:nvPicPr>
        <p:blipFill>
          <a:blip r:embed="rId3"/>
          <a:stretch>
            <a:fillRect/>
          </a:stretch>
        </p:blipFill>
        <p:spPr>
          <a:xfrm>
            <a:off x="6096000" y="3966811"/>
            <a:ext cx="1159515" cy="837427"/>
          </a:xfrm>
          <a:prstGeom prst="rect">
            <a:avLst/>
          </a:prstGeom>
        </p:spPr>
      </p:pic>
      <p:sp>
        <p:nvSpPr>
          <p:cNvPr id="2" name="Marcador de texto 1">
            <a:extLst>
              <a:ext uri="{FF2B5EF4-FFF2-40B4-BE49-F238E27FC236}">
                <a16:creationId xmlns:a16="http://schemas.microsoft.com/office/drawing/2014/main" id="{A7B70E11-F1AF-4E89-932E-48069DB6A29B}"/>
              </a:ext>
            </a:extLst>
          </p:cNvPr>
          <p:cNvSpPr>
            <a:spLocks noGrp="1"/>
          </p:cNvSpPr>
          <p:nvPr>
            <p:ph type="body" sz="quarter" idx="21"/>
          </p:nvPr>
        </p:nvSpPr>
        <p:spPr>
          <a:xfrm>
            <a:off x="353892" y="2005072"/>
            <a:ext cx="8731493" cy="453394"/>
          </a:xfrm>
        </p:spPr>
        <p:txBody>
          <a:bodyPr/>
          <a:lstStyle/>
          <a:p>
            <a:r>
              <a:rPr lang="es-ES" dirty="0">
                <a:solidFill>
                  <a:schemeClr val="tx1">
                    <a:lumMod val="50000"/>
                    <a:lumOff val="50000"/>
                  </a:schemeClr>
                </a:solidFill>
              </a:rPr>
              <a:t>P3 </a:t>
            </a:r>
            <a:r>
              <a:rPr lang="es-ES" dirty="0" err="1">
                <a:solidFill>
                  <a:schemeClr val="tx1">
                    <a:lumMod val="50000"/>
                    <a:lumOff val="50000"/>
                  </a:schemeClr>
                </a:solidFill>
              </a:rPr>
              <a:t>Implementation</a:t>
            </a:r>
            <a:endParaRPr lang="es-ES" dirty="0">
              <a:solidFill>
                <a:schemeClr val="tx1">
                  <a:lumMod val="50000"/>
                  <a:lumOff val="50000"/>
                </a:schemeClr>
              </a:solidFill>
            </a:endParaRPr>
          </a:p>
        </p:txBody>
      </p:sp>
      <p:sp>
        <p:nvSpPr>
          <p:cNvPr id="3" name="Marcador de texto 2">
            <a:extLst>
              <a:ext uri="{FF2B5EF4-FFF2-40B4-BE49-F238E27FC236}">
                <a16:creationId xmlns:a16="http://schemas.microsoft.com/office/drawing/2014/main" id="{63A2B536-06A0-48A4-B694-9A61356642E4}"/>
              </a:ext>
            </a:extLst>
          </p:cNvPr>
          <p:cNvSpPr>
            <a:spLocks noGrp="1"/>
          </p:cNvSpPr>
          <p:nvPr>
            <p:ph type="body" sz="quarter" idx="22"/>
          </p:nvPr>
        </p:nvSpPr>
        <p:spPr>
          <a:xfrm>
            <a:off x="353892" y="2771531"/>
            <a:ext cx="5650110" cy="354905"/>
          </a:xfrm>
        </p:spPr>
        <p:txBody>
          <a:bodyPr/>
          <a:lstStyle/>
          <a:p>
            <a:r>
              <a:rPr lang="es-ES" sz="2133" dirty="0">
                <a:latin typeface="Montserrat SemiBold" panose="00000700000000000000" pitchFamily="2" charset="0"/>
              </a:rPr>
              <a:t>Content</a:t>
            </a:r>
          </a:p>
        </p:txBody>
      </p:sp>
      <p:pic>
        <p:nvPicPr>
          <p:cNvPr id="5" name="Imagen 4">
            <a:extLst>
              <a:ext uri="{FF2B5EF4-FFF2-40B4-BE49-F238E27FC236}">
                <a16:creationId xmlns:a16="http://schemas.microsoft.com/office/drawing/2014/main" id="{E2189DAA-4A2E-4087-9BC1-75783495509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6507" y="248882"/>
            <a:ext cx="1772093" cy="460743"/>
          </a:xfrm>
          <a:prstGeom prst="rect">
            <a:avLst/>
          </a:prstGeom>
        </p:spPr>
      </p:pic>
      <p:pic>
        <p:nvPicPr>
          <p:cNvPr id="8" name="Imagen 7">
            <a:extLst>
              <a:ext uri="{FF2B5EF4-FFF2-40B4-BE49-F238E27FC236}">
                <a16:creationId xmlns:a16="http://schemas.microsoft.com/office/drawing/2014/main" id="{9CD8FEA9-1964-4CC5-8679-97BBC3FBADF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42357" y="37113"/>
            <a:ext cx="7249643" cy="1517367"/>
          </a:xfrm>
          <a:prstGeom prst="rect">
            <a:avLst/>
          </a:prstGeom>
        </p:spPr>
      </p:pic>
      <p:sp>
        <p:nvSpPr>
          <p:cNvPr id="12" name="Marcador de texto 2">
            <a:extLst>
              <a:ext uri="{FF2B5EF4-FFF2-40B4-BE49-F238E27FC236}">
                <a16:creationId xmlns:a16="http://schemas.microsoft.com/office/drawing/2014/main" id="{A80D0E30-47F8-48C1-80DE-C34F19424C91}"/>
              </a:ext>
            </a:extLst>
          </p:cNvPr>
          <p:cNvSpPr txBox="1">
            <a:spLocks/>
          </p:cNvSpPr>
          <p:nvPr/>
        </p:nvSpPr>
        <p:spPr>
          <a:xfrm>
            <a:off x="6260330" y="2771531"/>
            <a:ext cx="5650110" cy="354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0479" rIns="30479">
            <a:spAutoFit/>
          </a:bodyPr>
          <a:lstStyle>
            <a:lvl1pPr marL="0" marR="0" indent="0" algn="l" defTabSz="914400" rtl="0" latinLnBrk="0">
              <a:lnSpc>
                <a:spcPct val="80000"/>
              </a:lnSpc>
              <a:spcBef>
                <a:spcPts val="0"/>
              </a:spcBef>
              <a:spcAft>
                <a:spcPts val="0"/>
              </a:spcAft>
              <a:buClrTx/>
              <a:buSzTx/>
              <a:buFontTx/>
              <a:buNone/>
              <a:tabLst/>
              <a:defRPr sz="2000" b="0" i="0" u="none" strike="noStrike" cap="none" spc="0" baseline="0">
                <a:solidFill>
                  <a:schemeClr val="accent3"/>
                </a:solidFill>
                <a:uFillTx/>
                <a:latin typeface="Montserrat Regular"/>
                <a:ea typeface="Montserrat Regular"/>
                <a:cs typeface="Montserrat Regular"/>
                <a:sym typeface="Montserrat Regular"/>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defTabSz="609630"/>
            <a:r>
              <a:rPr lang="es-ES" sz="2133" kern="0" err="1">
                <a:solidFill>
                  <a:srgbClr val="F5333F"/>
                </a:solidFill>
                <a:latin typeface="Montserrat SemiBold" panose="00000700000000000000" pitchFamily="2" charset="0"/>
              </a:rPr>
              <a:t>Tips</a:t>
            </a:r>
            <a:endParaRPr lang="es-ES" sz="2133" kern="0">
              <a:solidFill>
                <a:srgbClr val="F5333F"/>
              </a:solidFill>
              <a:latin typeface="Montserrat SemiBold" panose="00000700000000000000" pitchFamily="2" charset="0"/>
            </a:endParaRPr>
          </a:p>
        </p:txBody>
      </p:sp>
      <p:pic>
        <p:nvPicPr>
          <p:cNvPr id="15" name="Imagen 14">
            <a:extLst>
              <a:ext uri="{FF2B5EF4-FFF2-40B4-BE49-F238E27FC236}">
                <a16:creationId xmlns:a16="http://schemas.microsoft.com/office/drawing/2014/main" id="{E33E8BAA-E5E0-482A-89FB-38BE6A612714}"/>
              </a:ext>
            </a:extLst>
          </p:cNvPr>
          <p:cNvPicPr>
            <a:picLocks noChangeAspect="1"/>
          </p:cNvPicPr>
          <p:nvPr/>
        </p:nvPicPr>
        <p:blipFill>
          <a:blip r:embed="rId3"/>
          <a:stretch>
            <a:fillRect/>
          </a:stretch>
        </p:blipFill>
        <p:spPr>
          <a:xfrm>
            <a:off x="6096000" y="3072013"/>
            <a:ext cx="1159515" cy="837427"/>
          </a:xfrm>
          <a:prstGeom prst="rect">
            <a:avLst/>
          </a:prstGeom>
        </p:spPr>
      </p:pic>
      <p:sp>
        <p:nvSpPr>
          <p:cNvPr id="13" name="Marcador de texto 3">
            <a:extLst>
              <a:ext uri="{FF2B5EF4-FFF2-40B4-BE49-F238E27FC236}">
                <a16:creationId xmlns:a16="http://schemas.microsoft.com/office/drawing/2014/main" id="{61E99DD0-3703-420F-8212-55016B632646}"/>
              </a:ext>
            </a:extLst>
          </p:cNvPr>
          <p:cNvSpPr txBox="1">
            <a:spLocks/>
          </p:cNvSpPr>
          <p:nvPr/>
        </p:nvSpPr>
        <p:spPr>
          <a:xfrm>
            <a:off x="7067116" y="3358301"/>
            <a:ext cx="4988695" cy="868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rIns="30479">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a:spcBef>
                <a:spcPts val="1000"/>
              </a:spcBef>
              <a:buNone/>
            </a:pPr>
            <a:r>
              <a:rPr lang="en-US" sz="1867" kern="0" dirty="0">
                <a:latin typeface="Montserrat SemiBold" panose="00000700000000000000" pitchFamily="2" charset="0"/>
                <a:ea typeface="Open Sans Light" panose="020B0306030504020204" pitchFamily="34" charset="0"/>
                <a:cs typeface="Open Sans Light" panose="020B0306030504020204" pitchFamily="34" charset="0"/>
              </a:rPr>
              <a:t>Inception</a:t>
            </a:r>
            <a:r>
              <a:rPr lang="en-US" sz="1867" b="1" kern="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867" kern="0" dirty="0">
                <a:latin typeface="Montserrat SemiBold" panose="00000700000000000000" pitchFamily="2" charset="0"/>
                <a:ea typeface="Open Sans Light" panose="020B0306030504020204" pitchFamily="34" charset="0"/>
                <a:cs typeface="Open Sans Light" panose="020B0306030504020204" pitchFamily="34" charset="0"/>
              </a:rPr>
              <a:t>phase</a:t>
            </a:r>
            <a:r>
              <a:rPr lang="en-US" sz="1867" kern="0" dirty="0">
                <a:latin typeface="Open Sans Light" panose="020B0306030504020204" pitchFamily="34" charset="0"/>
                <a:ea typeface="Open Sans Light" panose="020B0306030504020204" pitchFamily="34" charset="0"/>
                <a:cs typeface="Open Sans Light" panose="020B0306030504020204" pitchFamily="34" charset="0"/>
              </a:rPr>
              <a:t>: Check NS Cash preparedness status (FSP, capacity building, </a:t>
            </a:r>
            <a:r>
              <a:rPr lang="en-US" sz="1867" kern="0" dirty="0" err="1">
                <a:latin typeface="Open Sans Light" panose="020B0306030504020204" pitchFamily="34" charset="0"/>
                <a:ea typeface="Open Sans Light" panose="020B0306030504020204" pitchFamily="34" charset="0"/>
                <a:cs typeface="Open Sans Light" panose="020B0306030504020204" pitchFamily="34" charset="0"/>
              </a:rPr>
              <a:t>SoPs</a:t>
            </a:r>
            <a:r>
              <a:rPr lang="en-US" sz="1867" kern="0" dirty="0">
                <a:latin typeface="Open Sans Light" panose="020B0306030504020204" pitchFamily="34" charset="0"/>
                <a:ea typeface="Open Sans Light" panose="020B0306030504020204" pitchFamily="34" charset="0"/>
                <a:cs typeface="Open Sans Light" panose="020B0306030504020204" pitchFamily="34" charset="0"/>
              </a:rPr>
              <a:t>/Road map..)   </a:t>
            </a:r>
            <a:endParaRPr lang="es-ES" sz="1867" kern="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Marcador de texto 3">
            <a:extLst>
              <a:ext uri="{FF2B5EF4-FFF2-40B4-BE49-F238E27FC236}">
                <a16:creationId xmlns:a16="http://schemas.microsoft.com/office/drawing/2014/main" id="{74F361F4-FDE3-45A2-B522-8D8E3DB6937A}"/>
              </a:ext>
            </a:extLst>
          </p:cNvPr>
          <p:cNvSpPr txBox="1">
            <a:spLocks/>
          </p:cNvSpPr>
          <p:nvPr/>
        </p:nvSpPr>
        <p:spPr>
          <a:xfrm>
            <a:off x="7042419" y="4289501"/>
            <a:ext cx="4988695" cy="6095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rIns="30479">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a:spcBef>
                <a:spcPts val="1000"/>
              </a:spcBef>
              <a:buNone/>
            </a:pPr>
            <a:r>
              <a:rPr lang="en-US" sz="1867" kern="0" dirty="0">
                <a:latin typeface="Open Sans Light" panose="020B0306030504020204" pitchFamily="34" charset="0"/>
                <a:ea typeface="Open Sans Light" panose="020B0306030504020204" pitchFamily="34" charset="0"/>
                <a:cs typeface="Open Sans Light" panose="020B0306030504020204" pitchFamily="34" charset="0"/>
              </a:rPr>
              <a:t>Key factors: </a:t>
            </a:r>
            <a:r>
              <a:rPr lang="en-US" sz="1867" kern="0" dirty="0">
                <a:latin typeface="Montserrat SemiBold" panose="00000700000000000000" pitchFamily="2" charset="0"/>
                <a:ea typeface="Open Sans Light" panose="020B0306030504020204" pitchFamily="34" charset="0"/>
                <a:cs typeface="Open Sans Light" panose="020B0306030504020204" pitchFamily="34" charset="0"/>
              </a:rPr>
              <a:t>business</a:t>
            </a:r>
            <a:r>
              <a:rPr lang="en-US" sz="1867" b="1" kern="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867" kern="0" dirty="0">
                <a:latin typeface="Montserrat SemiBold" panose="00000700000000000000" pitchFamily="2" charset="0"/>
                <a:ea typeface="Open Sans Light" panose="020B0306030504020204" pitchFamily="34" charset="0"/>
                <a:cs typeface="Open Sans Light" panose="020B0306030504020204" pitchFamily="34" charset="0"/>
              </a:rPr>
              <a:t>plan</a:t>
            </a:r>
            <a:r>
              <a:rPr lang="en-US" sz="1867" b="1" kern="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867" kern="0" dirty="0">
                <a:latin typeface="Open Sans Light" panose="020B0306030504020204" pitchFamily="34" charset="0"/>
                <a:ea typeface="Open Sans Light" panose="020B0306030504020204" pitchFamily="34" charset="0"/>
                <a:cs typeface="Open Sans Light" panose="020B0306030504020204" pitchFamily="34" charset="0"/>
              </a:rPr>
              <a:t>and the </a:t>
            </a:r>
            <a:r>
              <a:rPr lang="en-US" sz="1867" kern="0" dirty="0">
                <a:latin typeface="Montserrat SemiBold" panose="00000700000000000000" pitchFamily="2" charset="0"/>
                <a:ea typeface="Open Sans Light" panose="020B0306030504020204" pitchFamily="34" charset="0"/>
                <a:cs typeface="Open Sans Light" panose="020B0306030504020204" pitchFamily="34" charset="0"/>
              </a:rPr>
              <a:t>appropriate</a:t>
            </a:r>
            <a:r>
              <a:rPr lang="en-US" sz="1867" b="1" kern="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867" kern="0" dirty="0">
                <a:latin typeface="Montserrat SemiBold" panose="00000700000000000000" pitchFamily="2" charset="0"/>
                <a:ea typeface="Open Sans Light" panose="020B0306030504020204" pitchFamily="34" charset="0"/>
                <a:cs typeface="Open Sans Light" panose="020B0306030504020204" pitchFamily="34" charset="0"/>
              </a:rPr>
              <a:t>management</a:t>
            </a:r>
            <a:r>
              <a:rPr lang="en-US" sz="1867" b="1" kern="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867" kern="0" dirty="0">
                <a:latin typeface="Open Sans Light" panose="020B0306030504020204" pitchFamily="34" charset="0"/>
                <a:ea typeface="Open Sans Light" panose="020B0306030504020204" pitchFamily="34" charset="0"/>
                <a:cs typeface="Open Sans Light" panose="020B0306030504020204" pitchFamily="34" charset="0"/>
              </a:rPr>
              <a:t>of the business</a:t>
            </a:r>
            <a:endParaRPr lang="es-ES" sz="1867" kern="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Marcador de texto 3">
            <a:extLst>
              <a:ext uri="{FF2B5EF4-FFF2-40B4-BE49-F238E27FC236}">
                <a16:creationId xmlns:a16="http://schemas.microsoft.com/office/drawing/2014/main" id="{69C68C3A-04A8-4B0E-BA9E-E86987974297}"/>
              </a:ext>
            </a:extLst>
          </p:cNvPr>
          <p:cNvSpPr txBox="1">
            <a:spLocks/>
          </p:cNvSpPr>
          <p:nvPr/>
        </p:nvSpPr>
        <p:spPr>
          <a:xfrm>
            <a:off x="7134034" y="5074468"/>
            <a:ext cx="4988695" cy="1770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rIns="30479">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228611" indent="-228611" defTabSz="914446">
              <a:spcBef>
                <a:spcPts val="1000"/>
              </a:spcBef>
              <a:buFont typeface="Arial" panose="020B0604020202020204" pitchFamily="34" charset="0"/>
              <a:buChar char="•"/>
            </a:pPr>
            <a:r>
              <a:rPr lang="en-US" sz="1867" kern="0" dirty="0">
                <a:latin typeface="Open Sans Light" panose="020B0306030504020204" pitchFamily="34" charset="0"/>
                <a:ea typeface="Open Sans Light" panose="020B0306030504020204" pitchFamily="34" charset="0"/>
                <a:cs typeface="Open Sans Light" panose="020B0306030504020204" pitchFamily="34" charset="0"/>
              </a:rPr>
              <a:t>Business idea.</a:t>
            </a:r>
          </a:p>
          <a:p>
            <a:pPr marL="228611" indent="-228611" defTabSz="914446">
              <a:spcBef>
                <a:spcPts val="1000"/>
              </a:spcBef>
              <a:buFont typeface="Arial" panose="020B0604020202020204" pitchFamily="34" charset="0"/>
              <a:buChar char="•"/>
            </a:pPr>
            <a:r>
              <a:rPr lang="en-US" sz="1867" kern="0" dirty="0">
                <a:latin typeface="Open Sans Light" panose="020B0306030504020204" pitchFamily="34" charset="0"/>
                <a:ea typeface="Open Sans Light" panose="020B0306030504020204" pitchFamily="34" charset="0"/>
                <a:cs typeface="Open Sans Light" panose="020B0306030504020204" pitchFamily="34" charset="0"/>
              </a:rPr>
              <a:t>Start-up budget.</a:t>
            </a:r>
          </a:p>
          <a:p>
            <a:pPr marL="228611" indent="-228611" defTabSz="914446">
              <a:spcBef>
                <a:spcPts val="1000"/>
              </a:spcBef>
              <a:buFont typeface="Arial" panose="020B0604020202020204" pitchFamily="34" charset="0"/>
              <a:buChar char="•"/>
            </a:pPr>
            <a:r>
              <a:rPr lang="en-US" sz="1867" kern="0" dirty="0">
                <a:latin typeface="Open Sans Light" panose="020B0306030504020204" pitchFamily="34" charset="0"/>
                <a:ea typeface="Open Sans Light" panose="020B0306030504020204" pitchFamily="34" charset="0"/>
                <a:cs typeface="Open Sans Light" panose="020B0306030504020204" pitchFamily="34" charset="0"/>
              </a:rPr>
              <a:t>Economic plan: Estimation of the potential income, expenses and profit </a:t>
            </a:r>
          </a:p>
          <a:p>
            <a:pPr marL="228611" indent="-228611" defTabSz="914446">
              <a:spcBef>
                <a:spcPts val="1000"/>
              </a:spcBef>
              <a:buFont typeface="Arial" panose="020B0604020202020204" pitchFamily="34" charset="0"/>
              <a:buChar char="•"/>
            </a:pPr>
            <a:r>
              <a:rPr lang="en-US" sz="1867" kern="0" dirty="0">
                <a:latin typeface="Open Sans Light" panose="020B0306030504020204" pitchFamily="34" charset="0"/>
                <a:ea typeface="Open Sans Light" panose="020B0306030504020204" pitchFamily="34" charset="0"/>
                <a:cs typeface="Open Sans Light" panose="020B0306030504020204" pitchFamily="34" charset="0"/>
              </a:rPr>
              <a:t>Key resources, Key partnerships</a:t>
            </a:r>
          </a:p>
        </p:txBody>
      </p:sp>
      <p:pic>
        <p:nvPicPr>
          <p:cNvPr id="24" name="Imagen 23">
            <a:extLst>
              <a:ext uri="{FF2B5EF4-FFF2-40B4-BE49-F238E27FC236}">
                <a16:creationId xmlns:a16="http://schemas.microsoft.com/office/drawing/2014/main" id="{C940C740-FEF8-4E4F-A353-130FDB8388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130" r="12301" b="24104"/>
          <a:stretch/>
        </p:blipFill>
        <p:spPr>
          <a:xfrm>
            <a:off x="0" y="4854102"/>
            <a:ext cx="5314846" cy="2003898"/>
          </a:xfrm>
          <a:prstGeom prst="rect">
            <a:avLst/>
          </a:prstGeom>
        </p:spPr>
      </p:pic>
      <p:sp>
        <p:nvSpPr>
          <p:cNvPr id="11" name="Rectangle 8">
            <a:extLst>
              <a:ext uri="{FF2B5EF4-FFF2-40B4-BE49-F238E27FC236}">
                <a16:creationId xmlns:a16="http://schemas.microsoft.com/office/drawing/2014/main" id="{A13EF19E-8307-4E70-96D2-E25DA9C7CEA6}"/>
              </a:ext>
            </a:extLst>
          </p:cNvPr>
          <p:cNvSpPr>
            <a:spLocks noChangeArrowheads="1"/>
          </p:cNvSpPr>
          <p:nvPr/>
        </p:nvSpPr>
        <p:spPr bwMode="auto">
          <a:xfrm>
            <a:off x="0" y="29290"/>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hangingPunct="0"/>
            <a:endParaRPr lang="es-ES" sz="1200" kern="0">
              <a:solidFill>
                <a:srgbClr val="000000"/>
              </a:solidFill>
              <a:latin typeface="Calibri"/>
              <a:cs typeface="Calibri"/>
              <a:sym typeface="Calibri"/>
            </a:endParaRPr>
          </a:p>
        </p:txBody>
      </p:sp>
      <p:pic>
        <p:nvPicPr>
          <p:cNvPr id="9" name="Imagen 8">
            <a:extLst>
              <a:ext uri="{FF2B5EF4-FFF2-40B4-BE49-F238E27FC236}">
                <a16:creationId xmlns:a16="http://schemas.microsoft.com/office/drawing/2014/main" id="{EE3F4B25-4D4E-4C1C-9E53-1E3322BC2C33}"/>
              </a:ext>
            </a:extLst>
          </p:cNvPr>
          <p:cNvPicPr>
            <a:picLocks noChangeAspect="1"/>
          </p:cNvPicPr>
          <p:nvPr/>
        </p:nvPicPr>
        <p:blipFill>
          <a:blip r:embed="rId7"/>
          <a:stretch>
            <a:fillRect/>
          </a:stretch>
        </p:blipFill>
        <p:spPr>
          <a:xfrm>
            <a:off x="446816" y="3694646"/>
            <a:ext cx="5226093" cy="203614"/>
          </a:xfrm>
          <a:prstGeom prst="rect">
            <a:avLst/>
          </a:prstGeom>
        </p:spPr>
      </p:pic>
      <p:sp>
        <p:nvSpPr>
          <p:cNvPr id="27" name="CuadroTexto 26">
            <a:extLst>
              <a:ext uri="{FF2B5EF4-FFF2-40B4-BE49-F238E27FC236}">
                <a16:creationId xmlns:a16="http://schemas.microsoft.com/office/drawing/2014/main" id="{0E35D72A-49AE-417F-9544-A67C1C2E8F4D}"/>
              </a:ext>
            </a:extLst>
          </p:cNvPr>
          <p:cNvSpPr txBox="1"/>
          <p:nvPr/>
        </p:nvSpPr>
        <p:spPr>
          <a:xfrm>
            <a:off x="353892" y="3331132"/>
            <a:ext cx="1350217"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09630" hangingPunct="0"/>
            <a:r>
              <a:rPr lang="en-US" sz="1200" kern="0" dirty="0">
                <a:solidFill>
                  <a:srgbClr val="000000"/>
                </a:solidFill>
                <a:latin typeface="Open Sans Light"/>
                <a:ea typeface="Open Sans Light"/>
                <a:cs typeface="Open Sans Light"/>
                <a:sym typeface="Calibri"/>
              </a:rPr>
              <a:t>S1 Inception phase </a:t>
            </a:r>
          </a:p>
        </p:txBody>
      </p:sp>
      <p:sp>
        <p:nvSpPr>
          <p:cNvPr id="28" name="CuadroTexto 27">
            <a:extLst>
              <a:ext uri="{FF2B5EF4-FFF2-40B4-BE49-F238E27FC236}">
                <a16:creationId xmlns:a16="http://schemas.microsoft.com/office/drawing/2014/main" id="{0A2973AE-1A87-42B9-913B-0A481A60A5E2}"/>
              </a:ext>
            </a:extLst>
          </p:cNvPr>
          <p:cNvSpPr txBox="1"/>
          <p:nvPr/>
        </p:nvSpPr>
        <p:spPr>
          <a:xfrm>
            <a:off x="1045157" y="4075793"/>
            <a:ext cx="1350217"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09630" hangingPunct="0"/>
            <a:r>
              <a:rPr lang="en-US" sz="1200" kern="0" dirty="0">
                <a:solidFill>
                  <a:srgbClr val="000000"/>
                </a:solidFill>
                <a:latin typeface="Open Sans Light"/>
                <a:ea typeface="Open Sans Light"/>
                <a:cs typeface="Open Sans Light"/>
                <a:sym typeface="Calibri"/>
              </a:rPr>
              <a:t>S2 Selection of Beneficiaries</a:t>
            </a:r>
          </a:p>
        </p:txBody>
      </p:sp>
      <p:sp>
        <p:nvSpPr>
          <p:cNvPr id="29" name="CuadroTexto 28">
            <a:extLst>
              <a:ext uri="{FF2B5EF4-FFF2-40B4-BE49-F238E27FC236}">
                <a16:creationId xmlns:a16="http://schemas.microsoft.com/office/drawing/2014/main" id="{4436F384-5C1F-42A3-92E8-08DC4D7790D4}"/>
              </a:ext>
            </a:extLst>
          </p:cNvPr>
          <p:cNvSpPr txBox="1"/>
          <p:nvPr/>
        </p:nvSpPr>
        <p:spPr>
          <a:xfrm>
            <a:off x="2094338" y="3247705"/>
            <a:ext cx="1350217"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09630" hangingPunct="0"/>
            <a:r>
              <a:rPr lang="en-US" sz="1200" kern="0" dirty="0">
                <a:solidFill>
                  <a:srgbClr val="000000"/>
                </a:solidFill>
                <a:latin typeface="Open Sans Light"/>
                <a:ea typeface="Open Sans Light"/>
                <a:cs typeface="Open Sans Light"/>
                <a:sym typeface="Calibri"/>
              </a:rPr>
              <a:t>S3 Training of beneficiaries</a:t>
            </a:r>
          </a:p>
        </p:txBody>
      </p:sp>
      <p:sp>
        <p:nvSpPr>
          <p:cNvPr id="30" name="CuadroTexto 29">
            <a:extLst>
              <a:ext uri="{FF2B5EF4-FFF2-40B4-BE49-F238E27FC236}">
                <a16:creationId xmlns:a16="http://schemas.microsoft.com/office/drawing/2014/main" id="{9CE5ABDA-0CFC-421A-9902-01ADE2684C5F}"/>
              </a:ext>
            </a:extLst>
          </p:cNvPr>
          <p:cNvSpPr txBox="1"/>
          <p:nvPr/>
        </p:nvSpPr>
        <p:spPr>
          <a:xfrm>
            <a:off x="2917031" y="3982315"/>
            <a:ext cx="1350217"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09630" hangingPunct="0"/>
            <a:r>
              <a:rPr lang="en-US" sz="1200" kern="0" dirty="0">
                <a:solidFill>
                  <a:srgbClr val="000000"/>
                </a:solidFill>
                <a:latin typeface="Open Sans Light"/>
                <a:ea typeface="Open Sans Light"/>
                <a:cs typeface="Open Sans Light"/>
                <a:sym typeface="Calibri"/>
              </a:rPr>
              <a:t>S4 Development of Business Plan</a:t>
            </a:r>
          </a:p>
          <a:p>
            <a:pPr defTabSz="609630" hangingPunct="0"/>
            <a:endParaRPr lang="en-US" sz="1200" kern="0" dirty="0">
              <a:solidFill>
                <a:srgbClr val="000000"/>
              </a:solidFill>
              <a:latin typeface="Open Sans Light"/>
              <a:ea typeface="Open Sans Light"/>
              <a:cs typeface="Open Sans Light"/>
              <a:sym typeface="Calibri"/>
            </a:endParaRPr>
          </a:p>
        </p:txBody>
      </p:sp>
      <p:sp>
        <p:nvSpPr>
          <p:cNvPr id="31" name="CuadroTexto 30">
            <a:extLst>
              <a:ext uri="{FF2B5EF4-FFF2-40B4-BE49-F238E27FC236}">
                <a16:creationId xmlns:a16="http://schemas.microsoft.com/office/drawing/2014/main" id="{4C5DB0AC-DC4E-4AE9-8BC1-8B30C26FE758}"/>
              </a:ext>
            </a:extLst>
          </p:cNvPr>
          <p:cNvSpPr txBox="1"/>
          <p:nvPr/>
        </p:nvSpPr>
        <p:spPr>
          <a:xfrm>
            <a:off x="3619113" y="3266463"/>
            <a:ext cx="1552627"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09630" hangingPunct="0"/>
            <a:r>
              <a:rPr lang="en-US" sz="1200" kern="0" dirty="0">
                <a:solidFill>
                  <a:srgbClr val="000000"/>
                </a:solidFill>
                <a:latin typeface="Open Sans Light"/>
                <a:ea typeface="Open Sans Light"/>
                <a:cs typeface="Open Sans Light"/>
                <a:sym typeface="Calibri"/>
              </a:rPr>
              <a:t>S5 Business Plan review and approval</a:t>
            </a:r>
          </a:p>
          <a:p>
            <a:pPr defTabSz="609630" hangingPunct="0"/>
            <a:endParaRPr lang="en-US" sz="1200" kern="0" dirty="0">
              <a:solidFill>
                <a:srgbClr val="000000"/>
              </a:solidFill>
              <a:latin typeface="Open Sans Light"/>
              <a:ea typeface="Open Sans Light"/>
              <a:cs typeface="Open Sans Light"/>
              <a:sym typeface="Calibri"/>
            </a:endParaRPr>
          </a:p>
        </p:txBody>
      </p:sp>
      <p:sp>
        <p:nvSpPr>
          <p:cNvPr id="32" name="CuadroTexto 31">
            <a:extLst>
              <a:ext uri="{FF2B5EF4-FFF2-40B4-BE49-F238E27FC236}">
                <a16:creationId xmlns:a16="http://schemas.microsoft.com/office/drawing/2014/main" id="{DA707164-623B-48DE-87C7-4470A30C9209}"/>
              </a:ext>
            </a:extLst>
          </p:cNvPr>
          <p:cNvSpPr txBox="1"/>
          <p:nvPr/>
        </p:nvSpPr>
        <p:spPr>
          <a:xfrm>
            <a:off x="4653785" y="3982314"/>
            <a:ext cx="1350217"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09630" hangingPunct="0"/>
            <a:r>
              <a:rPr lang="en-US" sz="1200" kern="0" dirty="0">
                <a:solidFill>
                  <a:srgbClr val="000000"/>
                </a:solidFill>
                <a:latin typeface="Open Sans Light"/>
                <a:ea typeface="Open Sans Light"/>
                <a:cs typeface="Open Sans Light"/>
                <a:sym typeface="Calibri"/>
              </a:rPr>
              <a:t>S6 Provision of grants </a:t>
            </a:r>
          </a:p>
        </p:txBody>
      </p:sp>
      <p:pic>
        <p:nvPicPr>
          <p:cNvPr id="22" name="Imagen 21">
            <a:extLst>
              <a:ext uri="{FF2B5EF4-FFF2-40B4-BE49-F238E27FC236}">
                <a16:creationId xmlns:a16="http://schemas.microsoft.com/office/drawing/2014/main" id="{1638FA14-28F7-42AB-88C4-DE947F2B85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1292" y="2927179"/>
            <a:ext cx="615121" cy="614531"/>
          </a:xfrm>
          <a:prstGeom prst="rect">
            <a:avLst/>
          </a:prstGeom>
        </p:spPr>
      </p:pic>
      <p:pic>
        <p:nvPicPr>
          <p:cNvPr id="23" name="Imagen 22">
            <a:extLst>
              <a:ext uri="{FF2B5EF4-FFF2-40B4-BE49-F238E27FC236}">
                <a16:creationId xmlns:a16="http://schemas.microsoft.com/office/drawing/2014/main" id="{33D5C60E-822A-4FB2-96F5-54FE04FA9B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24397" y="3033293"/>
            <a:ext cx="539723" cy="539205"/>
          </a:xfrm>
          <a:prstGeom prst="rect">
            <a:avLst/>
          </a:prstGeom>
        </p:spPr>
      </p:pic>
      <p:sp>
        <p:nvSpPr>
          <p:cNvPr id="25" name="Elipse 24">
            <a:extLst>
              <a:ext uri="{FF2B5EF4-FFF2-40B4-BE49-F238E27FC236}">
                <a16:creationId xmlns:a16="http://schemas.microsoft.com/office/drawing/2014/main" id="{4FB6CDBE-E2B6-4E35-AEB3-D2665D781087}"/>
              </a:ext>
            </a:extLst>
          </p:cNvPr>
          <p:cNvSpPr/>
          <p:nvPr/>
        </p:nvSpPr>
        <p:spPr>
          <a:xfrm>
            <a:off x="4300152" y="4003680"/>
            <a:ext cx="1515762" cy="346231"/>
          </a:xfrm>
          <a:prstGeom prst="ellipse">
            <a:avLst/>
          </a:prstGeom>
          <a:noFill/>
          <a:ln w="41275"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79" tIns="30479" rIns="30479" bIns="30479" numCol="1" spcCol="38100" rtlCol="0" anchor="ctr">
            <a:spAutoFit/>
          </a:bodyPr>
          <a:lstStyle/>
          <a:p>
            <a:pPr defTabSz="609630" hangingPunct="0"/>
            <a:endParaRPr lang="es-ES" sz="1200" kern="0">
              <a:solidFill>
                <a:srgbClr val="000000"/>
              </a:solidFill>
              <a:latin typeface="Calibri"/>
              <a:cs typeface="Calibri"/>
              <a:sym typeface="Calibri"/>
            </a:endParaRPr>
          </a:p>
        </p:txBody>
      </p:sp>
    </p:spTree>
    <p:extLst>
      <p:ext uri="{BB962C8B-B14F-4D97-AF65-F5344CB8AC3E}">
        <p14:creationId xmlns:p14="http://schemas.microsoft.com/office/powerpoint/2010/main" val="75582638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7B70E11-F1AF-4E89-932E-48069DB6A29B}"/>
              </a:ext>
            </a:extLst>
          </p:cNvPr>
          <p:cNvSpPr>
            <a:spLocks noGrp="1"/>
          </p:cNvSpPr>
          <p:nvPr>
            <p:ph type="body" sz="quarter" idx="21"/>
          </p:nvPr>
        </p:nvSpPr>
        <p:spPr>
          <a:xfrm>
            <a:off x="353892" y="2005072"/>
            <a:ext cx="8731493" cy="814454"/>
          </a:xfrm>
        </p:spPr>
        <p:txBody>
          <a:bodyPr/>
          <a:lstStyle/>
          <a:p>
            <a:r>
              <a:rPr lang="es-ES" dirty="0">
                <a:solidFill>
                  <a:schemeClr val="tx1">
                    <a:lumMod val="50000"/>
                    <a:lumOff val="50000"/>
                  </a:schemeClr>
                </a:solidFill>
              </a:rPr>
              <a:t>P3 </a:t>
            </a:r>
            <a:r>
              <a:rPr lang="es-ES" dirty="0" err="1">
                <a:solidFill>
                  <a:schemeClr val="tx1">
                    <a:lumMod val="50000"/>
                    <a:lumOff val="50000"/>
                  </a:schemeClr>
                </a:solidFill>
              </a:rPr>
              <a:t>Implementation</a:t>
            </a:r>
            <a:r>
              <a:rPr lang="es-ES" dirty="0">
                <a:solidFill>
                  <a:schemeClr val="tx1">
                    <a:lumMod val="50000"/>
                    <a:lumOff val="50000"/>
                  </a:schemeClr>
                </a:solidFill>
              </a:rPr>
              <a:t> - </a:t>
            </a:r>
            <a:r>
              <a:rPr lang="en-US" dirty="0">
                <a:solidFill>
                  <a:srgbClr val="001836"/>
                </a:solidFill>
              </a:rPr>
              <a:t>S6 Provision of grants </a:t>
            </a:r>
          </a:p>
          <a:p>
            <a:endParaRPr lang="es-ES" dirty="0">
              <a:solidFill>
                <a:schemeClr val="tx1">
                  <a:lumMod val="50000"/>
                  <a:lumOff val="50000"/>
                </a:schemeClr>
              </a:solidFill>
            </a:endParaRPr>
          </a:p>
        </p:txBody>
      </p:sp>
      <p:sp>
        <p:nvSpPr>
          <p:cNvPr id="3" name="Marcador de texto 2">
            <a:extLst>
              <a:ext uri="{FF2B5EF4-FFF2-40B4-BE49-F238E27FC236}">
                <a16:creationId xmlns:a16="http://schemas.microsoft.com/office/drawing/2014/main" id="{63A2B536-06A0-48A4-B694-9A61356642E4}"/>
              </a:ext>
            </a:extLst>
          </p:cNvPr>
          <p:cNvSpPr>
            <a:spLocks noGrp="1"/>
          </p:cNvSpPr>
          <p:nvPr>
            <p:ph type="body" sz="quarter" idx="22"/>
          </p:nvPr>
        </p:nvSpPr>
        <p:spPr>
          <a:xfrm>
            <a:off x="353892" y="2771530"/>
            <a:ext cx="5650110" cy="3840026"/>
          </a:xfrm>
        </p:spPr>
        <p:txBody>
          <a:bodyPr/>
          <a:lstStyle/>
          <a:p>
            <a:r>
              <a:rPr lang="en-US" sz="1867"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Determine the minimum amount to start the ME of their choosing</a:t>
            </a:r>
          </a:p>
          <a:p>
            <a:endParaRPr lang="en-US" sz="2133" dirty="0">
              <a:latin typeface="Montserrat SemiBold" panose="00000700000000000000" pitchFamily="2" charset="0"/>
            </a:endParaRPr>
          </a:p>
          <a:p>
            <a:r>
              <a:rPr lang="en-US" sz="2133" dirty="0">
                <a:latin typeface="Montserrat SemiBold" panose="00000700000000000000" pitchFamily="2" charset="0"/>
              </a:rPr>
              <a:t>Cash grants</a:t>
            </a:r>
          </a:p>
          <a:p>
            <a:endParaRPr lang="en-US" sz="1867"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1867"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First instalment</a:t>
            </a:r>
            <a:r>
              <a:rPr lang="en-US" sz="1867"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conditioned to:</a:t>
            </a:r>
          </a:p>
          <a:p>
            <a:endParaRPr lang="en-US" sz="1867"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342917" indent="-342917">
              <a:buAutoNum type="arabicPeriod"/>
            </a:pPr>
            <a:r>
              <a:rPr lang="en-US" sz="1867"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Attendance to training and submission of business plan </a:t>
            </a:r>
          </a:p>
          <a:p>
            <a:pPr marL="342917" indent="-342917">
              <a:buAutoNum type="arabicPeriod"/>
            </a:pPr>
            <a:r>
              <a:rPr lang="en-US" sz="1867"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signature of individual contract (MoU) between beneficiary and NS</a:t>
            </a:r>
          </a:p>
          <a:p>
            <a:endParaRPr lang="en-US" sz="1867"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1867"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Second Instalment: </a:t>
            </a:r>
          </a:p>
          <a:p>
            <a:r>
              <a:rPr lang="en-US" sz="1867"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conditioned to the correct expenditure of the first instalment and restricted to the purchase of the remaining items</a:t>
            </a:r>
          </a:p>
        </p:txBody>
      </p:sp>
      <p:pic>
        <p:nvPicPr>
          <p:cNvPr id="5" name="Imagen 4">
            <a:extLst>
              <a:ext uri="{FF2B5EF4-FFF2-40B4-BE49-F238E27FC236}">
                <a16:creationId xmlns:a16="http://schemas.microsoft.com/office/drawing/2014/main" id="{E2189DAA-4A2E-4087-9BC1-75783495509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6507" y="248882"/>
            <a:ext cx="1772093" cy="460743"/>
          </a:xfrm>
          <a:prstGeom prst="rect">
            <a:avLst/>
          </a:prstGeom>
        </p:spPr>
      </p:pic>
      <p:pic>
        <p:nvPicPr>
          <p:cNvPr id="8" name="Imagen 7">
            <a:extLst>
              <a:ext uri="{FF2B5EF4-FFF2-40B4-BE49-F238E27FC236}">
                <a16:creationId xmlns:a16="http://schemas.microsoft.com/office/drawing/2014/main" id="{9CD8FEA9-1964-4CC5-8679-97BBC3FBAD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42357" y="37113"/>
            <a:ext cx="7249643" cy="1517367"/>
          </a:xfrm>
          <a:prstGeom prst="rect">
            <a:avLst/>
          </a:prstGeom>
        </p:spPr>
      </p:pic>
      <p:sp>
        <p:nvSpPr>
          <p:cNvPr id="12" name="Marcador de texto 2">
            <a:extLst>
              <a:ext uri="{FF2B5EF4-FFF2-40B4-BE49-F238E27FC236}">
                <a16:creationId xmlns:a16="http://schemas.microsoft.com/office/drawing/2014/main" id="{A80D0E30-47F8-48C1-80DE-C34F19424C91}"/>
              </a:ext>
            </a:extLst>
          </p:cNvPr>
          <p:cNvSpPr txBox="1">
            <a:spLocks/>
          </p:cNvSpPr>
          <p:nvPr/>
        </p:nvSpPr>
        <p:spPr>
          <a:xfrm>
            <a:off x="6260330" y="2771531"/>
            <a:ext cx="5650110" cy="354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0479" rIns="30479">
            <a:spAutoFit/>
          </a:bodyPr>
          <a:lstStyle>
            <a:lvl1pPr marL="0" marR="0" indent="0" algn="l" defTabSz="914400" rtl="0" latinLnBrk="0">
              <a:lnSpc>
                <a:spcPct val="80000"/>
              </a:lnSpc>
              <a:spcBef>
                <a:spcPts val="0"/>
              </a:spcBef>
              <a:spcAft>
                <a:spcPts val="0"/>
              </a:spcAft>
              <a:buClrTx/>
              <a:buSzTx/>
              <a:buFontTx/>
              <a:buNone/>
              <a:tabLst/>
              <a:defRPr sz="2000" b="0" i="0" u="none" strike="noStrike" cap="none" spc="0" baseline="0">
                <a:solidFill>
                  <a:schemeClr val="accent3"/>
                </a:solidFill>
                <a:uFillTx/>
                <a:latin typeface="Montserrat Regular"/>
                <a:ea typeface="Montserrat Regular"/>
                <a:cs typeface="Montserrat Regular"/>
                <a:sym typeface="Montserrat Regular"/>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defTabSz="609630"/>
            <a:r>
              <a:rPr lang="es-ES" sz="2133" kern="0" dirty="0" err="1">
                <a:solidFill>
                  <a:srgbClr val="F5333F"/>
                </a:solidFill>
                <a:latin typeface="Montserrat SemiBold" panose="00000700000000000000" pitchFamily="2" charset="0"/>
              </a:rPr>
              <a:t>Tips</a:t>
            </a:r>
            <a:endParaRPr lang="es-ES" sz="2133" kern="0" dirty="0">
              <a:solidFill>
                <a:srgbClr val="F5333F"/>
              </a:solidFill>
              <a:latin typeface="Montserrat SemiBold" panose="00000700000000000000" pitchFamily="2" charset="0"/>
            </a:endParaRPr>
          </a:p>
        </p:txBody>
      </p:sp>
      <p:pic>
        <p:nvPicPr>
          <p:cNvPr id="15" name="Imagen 14">
            <a:extLst>
              <a:ext uri="{FF2B5EF4-FFF2-40B4-BE49-F238E27FC236}">
                <a16:creationId xmlns:a16="http://schemas.microsoft.com/office/drawing/2014/main" id="{E33E8BAA-E5E0-482A-89FB-38BE6A612714}"/>
              </a:ext>
            </a:extLst>
          </p:cNvPr>
          <p:cNvPicPr>
            <a:picLocks noChangeAspect="1"/>
          </p:cNvPicPr>
          <p:nvPr/>
        </p:nvPicPr>
        <p:blipFill>
          <a:blip r:embed="rId5"/>
          <a:stretch>
            <a:fillRect/>
          </a:stretch>
        </p:blipFill>
        <p:spPr>
          <a:xfrm>
            <a:off x="6096000" y="3072013"/>
            <a:ext cx="1159515" cy="837427"/>
          </a:xfrm>
          <a:prstGeom prst="rect">
            <a:avLst/>
          </a:prstGeom>
        </p:spPr>
      </p:pic>
      <p:sp>
        <p:nvSpPr>
          <p:cNvPr id="13" name="Marcador de texto 3">
            <a:extLst>
              <a:ext uri="{FF2B5EF4-FFF2-40B4-BE49-F238E27FC236}">
                <a16:creationId xmlns:a16="http://schemas.microsoft.com/office/drawing/2014/main" id="{61E99DD0-3703-420F-8212-55016B632646}"/>
              </a:ext>
            </a:extLst>
          </p:cNvPr>
          <p:cNvSpPr txBox="1">
            <a:spLocks/>
          </p:cNvSpPr>
          <p:nvPr/>
        </p:nvSpPr>
        <p:spPr>
          <a:xfrm>
            <a:off x="7067116" y="3358302"/>
            <a:ext cx="4988695" cy="13853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rIns="30479">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a:spcBef>
                <a:spcPts val="1000"/>
              </a:spcBef>
              <a:buNone/>
            </a:pPr>
            <a:r>
              <a:rPr lang="en-US" sz="1867" kern="0" dirty="0">
                <a:latin typeface="Open Sans Light" panose="020B0306030504020204" pitchFamily="34" charset="0"/>
                <a:ea typeface="Open Sans Light" panose="020B0306030504020204" pitchFamily="34" charset="0"/>
                <a:cs typeface="Open Sans Light" panose="020B0306030504020204" pitchFamily="34" charset="0"/>
              </a:rPr>
              <a:t>Check: availability of items in the local markets, existence of reliable money transfer providers and their costs, preferences, legal restrictions, security issue, cash transfer mechanisms</a:t>
            </a:r>
            <a:r>
              <a:rPr lang="en-US" sz="1867" b="1" kern="0" dirty="0">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11" name="Rectangle 8">
            <a:extLst>
              <a:ext uri="{FF2B5EF4-FFF2-40B4-BE49-F238E27FC236}">
                <a16:creationId xmlns:a16="http://schemas.microsoft.com/office/drawing/2014/main" id="{A13EF19E-8307-4E70-96D2-E25DA9C7CEA6}"/>
              </a:ext>
            </a:extLst>
          </p:cNvPr>
          <p:cNvSpPr>
            <a:spLocks noChangeArrowheads="1"/>
          </p:cNvSpPr>
          <p:nvPr/>
        </p:nvSpPr>
        <p:spPr bwMode="auto">
          <a:xfrm>
            <a:off x="0" y="29290"/>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hangingPunct="0"/>
            <a:endParaRPr lang="es-ES" sz="1200" kern="0">
              <a:solidFill>
                <a:srgbClr val="000000"/>
              </a:solidFill>
              <a:latin typeface="Calibri"/>
              <a:cs typeface="Calibri"/>
              <a:sym typeface="Calibri"/>
            </a:endParaRPr>
          </a:p>
        </p:txBody>
      </p:sp>
      <p:pic>
        <p:nvPicPr>
          <p:cNvPr id="23" name="Imagen 22">
            <a:extLst>
              <a:ext uri="{FF2B5EF4-FFF2-40B4-BE49-F238E27FC236}">
                <a16:creationId xmlns:a16="http://schemas.microsoft.com/office/drawing/2014/main" id="{33D5C60E-822A-4FB2-96F5-54FE04FA9B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35648" y="2094523"/>
            <a:ext cx="1271614" cy="1270395"/>
          </a:xfrm>
          <a:prstGeom prst="rect">
            <a:avLst/>
          </a:prstGeom>
        </p:spPr>
      </p:pic>
      <p:pic>
        <p:nvPicPr>
          <p:cNvPr id="25" name="Picture 5">
            <a:extLst>
              <a:ext uri="{FF2B5EF4-FFF2-40B4-BE49-F238E27FC236}">
                <a16:creationId xmlns:a16="http://schemas.microsoft.com/office/drawing/2014/main" id="{6392B576-0255-4CBE-982E-9AE887BF6354}"/>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44480" t="4159" r="1334" b="44330"/>
          <a:stretch/>
        </p:blipFill>
        <p:spPr>
          <a:xfrm>
            <a:off x="8201551" y="4657969"/>
            <a:ext cx="3630943" cy="2200031"/>
          </a:xfrm>
          <a:prstGeom prst="rect">
            <a:avLst/>
          </a:prstGeom>
        </p:spPr>
      </p:pic>
    </p:spTree>
    <p:extLst>
      <p:ext uri="{BB962C8B-B14F-4D97-AF65-F5344CB8AC3E}">
        <p14:creationId xmlns:p14="http://schemas.microsoft.com/office/powerpoint/2010/main" val="325061641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8C4E6766-2AC2-4A44-B6B6-DA63085B870D}"/>
              </a:ext>
            </a:extLst>
          </p:cNvPr>
          <p:cNvSpPr>
            <a:spLocks noGrp="1"/>
          </p:cNvSpPr>
          <p:nvPr>
            <p:ph type="body" sz="quarter" idx="22"/>
          </p:nvPr>
        </p:nvSpPr>
        <p:spPr>
          <a:xfrm>
            <a:off x="1195281" y="1119603"/>
            <a:ext cx="3081535" cy="575094"/>
          </a:xfrm>
        </p:spPr>
        <p:txBody>
          <a:bodyPr/>
          <a:lstStyle/>
          <a:p>
            <a:r>
              <a:rPr lang="es-ES" sz="2133">
                <a:solidFill>
                  <a:schemeClr val="accent3"/>
                </a:solidFill>
                <a:latin typeface="Montserrat SemiBold" panose="00000700000000000000" pitchFamily="2" charset="0"/>
                <a:sym typeface="Montserrat Regular"/>
              </a:rPr>
              <a:t>Tools</a:t>
            </a:r>
          </a:p>
        </p:txBody>
      </p:sp>
      <p:pic>
        <p:nvPicPr>
          <p:cNvPr id="5" name="Imagen 4">
            <a:extLst>
              <a:ext uri="{FF2B5EF4-FFF2-40B4-BE49-F238E27FC236}">
                <a16:creationId xmlns:a16="http://schemas.microsoft.com/office/drawing/2014/main" id="{8A97B38F-4B81-4AEF-85D5-AED40392FC05}"/>
              </a:ext>
            </a:extLst>
          </p:cNvPr>
          <p:cNvPicPr>
            <a:picLocks noChangeAspect="1"/>
          </p:cNvPicPr>
          <p:nvPr/>
        </p:nvPicPr>
        <p:blipFill>
          <a:blip r:embed="rId3"/>
          <a:stretch>
            <a:fillRect/>
          </a:stretch>
        </p:blipFill>
        <p:spPr>
          <a:xfrm>
            <a:off x="560415" y="1031511"/>
            <a:ext cx="635000" cy="723900"/>
          </a:xfrm>
          <a:prstGeom prst="rect">
            <a:avLst/>
          </a:prstGeom>
        </p:spPr>
      </p:pic>
      <p:pic>
        <p:nvPicPr>
          <p:cNvPr id="17" name="Imagen 16">
            <a:extLst>
              <a:ext uri="{FF2B5EF4-FFF2-40B4-BE49-F238E27FC236}">
                <a16:creationId xmlns:a16="http://schemas.microsoft.com/office/drawing/2014/main" id="{B435D191-26B0-4EB1-B008-EEDFE7191C9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6507" y="248882"/>
            <a:ext cx="1772093" cy="460743"/>
          </a:xfrm>
          <a:prstGeom prst="rect">
            <a:avLst/>
          </a:prstGeom>
        </p:spPr>
      </p:pic>
      <p:pic>
        <p:nvPicPr>
          <p:cNvPr id="7" name="Imagen 6">
            <a:extLst>
              <a:ext uri="{FF2B5EF4-FFF2-40B4-BE49-F238E27FC236}">
                <a16:creationId xmlns:a16="http://schemas.microsoft.com/office/drawing/2014/main" id="{C9212F1A-E62E-46CE-8CA1-6F9CBACA4E9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42357" y="37113"/>
            <a:ext cx="7249643" cy="1517367"/>
          </a:xfrm>
          <a:prstGeom prst="rect">
            <a:avLst/>
          </a:prstGeom>
        </p:spPr>
      </p:pic>
      <p:pic>
        <p:nvPicPr>
          <p:cNvPr id="2" name="Imagen 1">
            <a:hlinkClick r:id="rId6"/>
            <a:extLst>
              <a:ext uri="{FF2B5EF4-FFF2-40B4-BE49-F238E27FC236}">
                <a16:creationId xmlns:a16="http://schemas.microsoft.com/office/drawing/2014/main" id="{1A874456-C0B7-4F27-A83D-3C79897452E4}"/>
              </a:ext>
            </a:extLst>
          </p:cNvPr>
          <p:cNvPicPr>
            <a:picLocks noChangeAspect="1"/>
          </p:cNvPicPr>
          <p:nvPr/>
        </p:nvPicPr>
        <p:blipFill rotWithShape="1">
          <a:blip r:embed="rId7"/>
          <a:srcRect l="28333" t="33960" r="30128" b="54644"/>
          <a:stretch/>
        </p:blipFill>
        <p:spPr>
          <a:xfrm>
            <a:off x="924749" y="6065039"/>
            <a:ext cx="4053651" cy="625564"/>
          </a:xfrm>
          <a:prstGeom prst="rect">
            <a:avLst/>
          </a:prstGeom>
        </p:spPr>
      </p:pic>
      <p:sp>
        <p:nvSpPr>
          <p:cNvPr id="12" name="Marcador de texto 2">
            <a:extLst>
              <a:ext uri="{FF2B5EF4-FFF2-40B4-BE49-F238E27FC236}">
                <a16:creationId xmlns:a16="http://schemas.microsoft.com/office/drawing/2014/main" id="{F56D65DC-56B1-43DF-9561-EDD356A9FEFD}"/>
              </a:ext>
            </a:extLst>
          </p:cNvPr>
          <p:cNvSpPr txBox="1">
            <a:spLocks/>
          </p:cNvSpPr>
          <p:nvPr/>
        </p:nvSpPr>
        <p:spPr>
          <a:xfrm>
            <a:off x="338262" y="1739900"/>
            <a:ext cx="6633062" cy="383816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0479" rIns="30479">
            <a:spAutoFit/>
          </a:bodyPr>
          <a:lstStyle>
            <a:lvl1pPr marL="0" marR="0" indent="0" algn="l" defTabSz="914400" rtl="0" latinLnBrk="0">
              <a:lnSpc>
                <a:spcPct val="170000"/>
              </a:lnSpc>
              <a:spcBef>
                <a:spcPts val="0"/>
              </a:spcBef>
              <a:spcAft>
                <a:spcPts val="0"/>
              </a:spcAft>
              <a:buClrTx/>
              <a:buSzTx/>
              <a:buFontTx/>
              <a:buNone/>
              <a:tabLst/>
              <a:defRPr sz="3100" b="0" i="0" u="none" strike="noStrike" cap="none" spc="0" baseline="0">
                <a:solidFill>
                  <a:srgbClr val="000000"/>
                </a:solidFill>
                <a:uFillTx/>
                <a:latin typeface="Montserrat Bold"/>
                <a:ea typeface="Montserrat Bold"/>
                <a:cs typeface="Montserrat Bold"/>
                <a:sym typeface="Montserrat Bold"/>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304815" indent="-304815" defTabSz="609630" fontAlgn="base" hangingPunct="0">
              <a:buFont typeface="Arial" panose="020B0604020202020204" pitchFamily="34" charset="0"/>
              <a:buChar char="•"/>
            </a:pPr>
            <a:r>
              <a:rPr lang="en-GB" sz="1867" kern="0" dirty="0">
                <a:latin typeface="Open Sans Light" panose="020B0306030504020204" pitchFamily="34" charset="0"/>
                <a:ea typeface="Open Sans Light" panose="020B0306030504020204" pitchFamily="34" charset="0"/>
                <a:cs typeface="Open Sans Light" panose="020B0306030504020204" pitchFamily="34" charset="0"/>
              </a:rPr>
              <a:t> M3_1_2_1 cash feasibility checklist. </a:t>
            </a:r>
            <a:endParaRPr lang="es-ES" sz="1867" kern="0" dirty="0">
              <a:latin typeface="Open Sans Light" panose="020B0306030504020204" pitchFamily="34" charset="0"/>
              <a:ea typeface="Open Sans Light" panose="020B0306030504020204" pitchFamily="34" charset="0"/>
              <a:cs typeface="Open Sans Light" panose="020B0306030504020204" pitchFamily="34" charset="0"/>
            </a:endParaRPr>
          </a:p>
          <a:p>
            <a:pPr marL="304815" indent="-304815" defTabSz="609630" fontAlgn="base" hangingPunct="0">
              <a:buFont typeface="Arial" panose="020B0604020202020204" pitchFamily="34" charset="0"/>
              <a:buChar char="•"/>
            </a:pPr>
            <a:r>
              <a:rPr lang="en-GB" sz="1867" kern="0" dirty="0">
                <a:latin typeface="Open Sans Light" panose="020B0306030504020204" pitchFamily="34" charset="0"/>
                <a:ea typeface="Open Sans Light" panose="020B0306030504020204" pitchFamily="34" charset="0"/>
                <a:cs typeface="Open Sans Light" panose="020B0306030504020204" pitchFamily="34" charset="0"/>
              </a:rPr>
              <a:t> M3_1_3_2 Advantages and Disadvantages of response modalities</a:t>
            </a:r>
            <a:endParaRPr lang="es-ES" sz="1867" kern="0" dirty="0">
              <a:latin typeface="Open Sans Light" panose="020B0306030504020204" pitchFamily="34" charset="0"/>
              <a:ea typeface="Open Sans Light" panose="020B0306030504020204" pitchFamily="34" charset="0"/>
              <a:cs typeface="Open Sans Light" panose="020B0306030504020204" pitchFamily="34" charset="0"/>
            </a:endParaRPr>
          </a:p>
          <a:p>
            <a:pPr marL="304815" indent="-304815" defTabSz="609630" fontAlgn="base" hangingPunct="0">
              <a:buFont typeface="Arial" panose="020B0604020202020204" pitchFamily="34" charset="0"/>
              <a:buChar char="•"/>
            </a:pPr>
            <a:r>
              <a:rPr lang="en-GB" sz="1867" kern="0" dirty="0">
                <a:latin typeface="Open Sans Light" panose="020B0306030504020204" pitchFamily="34" charset="0"/>
                <a:ea typeface="Open Sans Light" panose="020B0306030504020204" pitchFamily="34" charset="0"/>
                <a:cs typeface="Open Sans Light" panose="020B0306030504020204" pitchFamily="34" charset="0"/>
              </a:rPr>
              <a:t>M3_1_6_1 Decision-making matrix template. </a:t>
            </a:r>
            <a:endParaRPr lang="es-ES" sz="1867" kern="0" dirty="0">
              <a:latin typeface="Open Sans Light" panose="020B0306030504020204" pitchFamily="34" charset="0"/>
              <a:ea typeface="Open Sans Light" panose="020B0306030504020204" pitchFamily="34" charset="0"/>
              <a:cs typeface="Open Sans Light" panose="020B0306030504020204" pitchFamily="34" charset="0"/>
            </a:endParaRPr>
          </a:p>
          <a:p>
            <a:pPr marL="304815" indent="-304815" defTabSz="609630" fontAlgn="base" hangingPunct="0">
              <a:buFont typeface="Arial" panose="020B0604020202020204" pitchFamily="34" charset="0"/>
              <a:buChar char="•"/>
            </a:pPr>
            <a:r>
              <a:rPr lang="en-GB" sz="1867" kern="0" dirty="0">
                <a:latin typeface="Open Sans Light" panose="020B0306030504020204" pitchFamily="34" charset="0"/>
                <a:ea typeface="Open Sans Light" panose="020B0306030504020204" pitchFamily="34" charset="0"/>
                <a:cs typeface="Open Sans Light" panose="020B0306030504020204" pitchFamily="34" charset="0"/>
              </a:rPr>
              <a:t>Beneficiary communication and accountability</a:t>
            </a:r>
            <a:endParaRPr lang="es-ES" sz="1867" kern="0" dirty="0">
              <a:latin typeface="Open Sans Light" panose="020B0306030504020204" pitchFamily="34" charset="0"/>
              <a:ea typeface="Open Sans Light" panose="020B0306030504020204" pitchFamily="34" charset="0"/>
              <a:cs typeface="Open Sans Light" panose="020B0306030504020204" pitchFamily="34" charset="0"/>
            </a:endParaRPr>
          </a:p>
          <a:p>
            <a:pPr marL="304815" indent="-304815" defTabSz="609630" fontAlgn="base" hangingPunct="0">
              <a:buFont typeface="Arial" panose="020B0604020202020204" pitchFamily="34" charset="0"/>
              <a:buChar char="•"/>
            </a:pPr>
            <a:r>
              <a:rPr lang="en-GB" sz="1867" kern="0" dirty="0">
                <a:latin typeface="Open Sans Light" panose="020B0306030504020204" pitchFamily="34" charset="0"/>
                <a:ea typeface="Open Sans Light" panose="020B0306030504020204" pitchFamily="34" charset="0"/>
                <a:cs typeface="Open Sans Light" panose="020B0306030504020204" pitchFamily="34" charset="0"/>
              </a:rPr>
              <a:t>Financial Service Provider</a:t>
            </a:r>
            <a:endParaRPr lang="es-ES" sz="1867" kern="0" dirty="0">
              <a:latin typeface="Open Sans Light" panose="020B0306030504020204" pitchFamily="34" charset="0"/>
              <a:ea typeface="Open Sans Light" panose="020B0306030504020204" pitchFamily="34" charset="0"/>
              <a:cs typeface="Open Sans Light" panose="020B0306030504020204" pitchFamily="34" charset="0"/>
            </a:endParaRPr>
          </a:p>
          <a:p>
            <a:pPr marL="723936" lvl="1" indent="-266713" defTabSz="914446" hangingPunct="0">
              <a:spcBef>
                <a:spcPts val="1000"/>
              </a:spcBef>
            </a:pPr>
            <a:r>
              <a:rPr lang="en-GB" sz="1867" kern="0" dirty="0">
                <a:latin typeface="Open Sans Light" panose="020B0306030504020204" pitchFamily="34" charset="0"/>
                <a:ea typeface="Open Sans Light" panose="020B0306030504020204" pitchFamily="34" charset="0"/>
                <a:cs typeface="Open Sans Light" panose="020B0306030504020204" pitchFamily="34" charset="0"/>
              </a:rPr>
              <a:t>M4_3_1_3 E-transfer requirements checklist</a:t>
            </a:r>
            <a:endParaRPr lang="es-ES" sz="1867" kern="0" dirty="0">
              <a:latin typeface="Open Sans Light" panose="020B0306030504020204" pitchFamily="34" charset="0"/>
              <a:ea typeface="Open Sans Light" panose="020B0306030504020204" pitchFamily="34" charset="0"/>
              <a:cs typeface="Open Sans Light" panose="020B0306030504020204" pitchFamily="34" charset="0"/>
            </a:endParaRPr>
          </a:p>
          <a:p>
            <a:pPr marL="304815" indent="-304815" defTabSz="609630" hangingPunct="0">
              <a:buFont typeface="Arial" panose="020B0604020202020204" pitchFamily="34" charset="0"/>
              <a:buChar char="•"/>
            </a:pPr>
            <a:r>
              <a:rPr lang="en-GB" sz="1867" kern="0" dirty="0">
                <a:latin typeface="Open Sans Light" panose="020B0306030504020204" pitchFamily="34" charset="0"/>
                <a:ea typeface="Open Sans Light" panose="020B0306030504020204" pitchFamily="34" charset="0"/>
                <a:cs typeface="Open Sans Light" panose="020B0306030504020204" pitchFamily="34" charset="0"/>
              </a:rPr>
              <a:t>M4_3_1_4 Assessing mobile money template</a:t>
            </a:r>
            <a:endParaRPr lang="en-US" sz="1867" kern="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3" name="Imagen 12">
            <a:extLst>
              <a:ext uri="{FF2B5EF4-FFF2-40B4-BE49-F238E27FC236}">
                <a16:creationId xmlns:a16="http://schemas.microsoft.com/office/drawing/2014/main" id="{5A613484-F2B7-4B6E-A160-B7722FA09D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9956" y="328246"/>
            <a:ext cx="1271614" cy="1270395"/>
          </a:xfrm>
          <a:prstGeom prst="rect">
            <a:avLst/>
          </a:prstGeom>
        </p:spPr>
      </p:pic>
      <p:pic>
        <p:nvPicPr>
          <p:cNvPr id="14" name="Imagen 13">
            <a:extLst>
              <a:ext uri="{FF2B5EF4-FFF2-40B4-BE49-F238E27FC236}">
                <a16:creationId xmlns:a16="http://schemas.microsoft.com/office/drawing/2014/main" id="{78068926-00B6-41E8-973C-4282AD5282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3701" y="2468893"/>
            <a:ext cx="4981428" cy="3738408"/>
          </a:xfrm>
          <a:prstGeom prst="rect">
            <a:avLst/>
          </a:prstGeom>
        </p:spPr>
      </p:pic>
    </p:spTree>
    <p:extLst>
      <p:ext uri="{BB962C8B-B14F-4D97-AF65-F5344CB8AC3E}">
        <p14:creationId xmlns:p14="http://schemas.microsoft.com/office/powerpoint/2010/main" val="419533441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TextBox 2"/>
          <p:cNvSpPr txBox="1">
            <a:spLocks noGrp="1"/>
          </p:cNvSpPr>
          <p:nvPr>
            <p:ph type="body" idx="21"/>
          </p:nvPr>
        </p:nvSpPr>
        <p:spPr>
          <a:prstGeom prst="rect">
            <a:avLst/>
          </a:prstGeom>
        </p:spPr>
        <p:txBody>
          <a:bodyPr/>
          <a:lstStyle/>
          <a:p>
            <a:pPr>
              <a:defRPr sz="4800">
                <a:solidFill>
                  <a:schemeClr val="accent3"/>
                </a:solidFill>
                <a:latin typeface="Montserrat Bold"/>
                <a:ea typeface="Montserrat Bold"/>
                <a:cs typeface="Montserrat Bold"/>
                <a:sym typeface="Montserrat Bold"/>
              </a:defRPr>
            </a:pPr>
            <a:r>
              <a:rPr lang="es-ES"/>
              <a:t>04</a:t>
            </a:r>
            <a:endParaRPr/>
          </a:p>
          <a:p>
            <a:pPr>
              <a:defRPr sz="4800">
                <a:solidFill>
                  <a:schemeClr val="accent2">
                    <a:lumOff val="9019"/>
                  </a:schemeClr>
                </a:solidFill>
                <a:latin typeface="Montserrat Bold"/>
                <a:ea typeface="Montserrat Bold"/>
                <a:cs typeface="Montserrat Bold"/>
                <a:sym typeface="Montserrat Bold"/>
              </a:defRPr>
            </a:pPr>
            <a:r>
              <a:rPr lang="es-ES"/>
              <a:t>MONITORING &amp; EVALUATION</a:t>
            </a:r>
            <a:endParaRPr/>
          </a:p>
        </p:txBody>
      </p:sp>
    </p:spTree>
    <p:extLst>
      <p:ext uri="{BB962C8B-B14F-4D97-AF65-F5344CB8AC3E}">
        <p14:creationId xmlns:p14="http://schemas.microsoft.com/office/powerpoint/2010/main" val="156641020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7B70E11-F1AF-4E89-932E-48069DB6A29B}"/>
              </a:ext>
            </a:extLst>
          </p:cNvPr>
          <p:cNvSpPr>
            <a:spLocks noGrp="1"/>
          </p:cNvSpPr>
          <p:nvPr>
            <p:ph type="body" sz="quarter" idx="21"/>
          </p:nvPr>
        </p:nvSpPr>
        <p:spPr>
          <a:xfrm>
            <a:off x="353892" y="2005072"/>
            <a:ext cx="8731493" cy="453394"/>
          </a:xfrm>
        </p:spPr>
        <p:txBody>
          <a:bodyPr/>
          <a:lstStyle/>
          <a:p>
            <a:r>
              <a:rPr lang="es-ES">
                <a:solidFill>
                  <a:schemeClr val="tx1"/>
                </a:solidFill>
              </a:rPr>
              <a:t>P4 </a:t>
            </a:r>
            <a:r>
              <a:rPr lang="es-ES" err="1">
                <a:solidFill>
                  <a:schemeClr val="tx1"/>
                </a:solidFill>
              </a:rPr>
              <a:t>Monitoring</a:t>
            </a:r>
            <a:r>
              <a:rPr lang="es-ES">
                <a:solidFill>
                  <a:schemeClr val="tx1"/>
                </a:solidFill>
              </a:rPr>
              <a:t> &amp; </a:t>
            </a:r>
            <a:r>
              <a:rPr lang="es-ES" err="1">
                <a:solidFill>
                  <a:schemeClr val="tx1"/>
                </a:solidFill>
              </a:rPr>
              <a:t>evaluation</a:t>
            </a:r>
            <a:r>
              <a:rPr lang="es-ES">
                <a:solidFill>
                  <a:schemeClr val="tx1"/>
                </a:solidFill>
              </a:rPr>
              <a:t> </a:t>
            </a:r>
          </a:p>
        </p:txBody>
      </p:sp>
      <p:sp>
        <p:nvSpPr>
          <p:cNvPr id="3" name="Marcador de texto 2">
            <a:extLst>
              <a:ext uri="{FF2B5EF4-FFF2-40B4-BE49-F238E27FC236}">
                <a16:creationId xmlns:a16="http://schemas.microsoft.com/office/drawing/2014/main" id="{63A2B536-06A0-48A4-B694-9A61356642E4}"/>
              </a:ext>
            </a:extLst>
          </p:cNvPr>
          <p:cNvSpPr>
            <a:spLocks noGrp="1"/>
          </p:cNvSpPr>
          <p:nvPr>
            <p:ph type="body" sz="quarter" idx="22"/>
          </p:nvPr>
        </p:nvSpPr>
        <p:spPr>
          <a:xfrm>
            <a:off x="353892" y="2771531"/>
            <a:ext cx="5650110" cy="354905"/>
          </a:xfrm>
        </p:spPr>
        <p:txBody>
          <a:bodyPr/>
          <a:lstStyle/>
          <a:p>
            <a:r>
              <a:rPr lang="es-ES" sz="2133">
                <a:latin typeface="Montserrat SemiBold" panose="00000700000000000000" pitchFamily="2" charset="0"/>
              </a:rPr>
              <a:t>Content</a:t>
            </a:r>
          </a:p>
        </p:txBody>
      </p:sp>
      <p:sp>
        <p:nvSpPr>
          <p:cNvPr id="4" name="Marcador de texto 3">
            <a:extLst>
              <a:ext uri="{FF2B5EF4-FFF2-40B4-BE49-F238E27FC236}">
                <a16:creationId xmlns:a16="http://schemas.microsoft.com/office/drawing/2014/main" id="{8492763D-7817-4E0E-9530-D6934C6CA9F5}"/>
              </a:ext>
            </a:extLst>
          </p:cNvPr>
          <p:cNvSpPr>
            <a:spLocks noGrp="1"/>
          </p:cNvSpPr>
          <p:nvPr>
            <p:ph type="body" sz="quarter" idx="23"/>
          </p:nvPr>
        </p:nvSpPr>
        <p:spPr>
          <a:xfrm>
            <a:off x="684599" y="3120967"/>
            <a:ext cx="4988696" cy="1204689"/>
          </a:xfrm>
        </p:spPr>
        <p:txBody>
          <a:bodyPr/>
          <a:lstStyle/>
          <a:p>
            <a:pPr>
              <a:buFont typeface="Wingdings" panose="05000000000000000000" pitchFamily="2" charset="2"/>
              <a:buChar char="§"/>
            </a:pPr>
            <a:r>
              <a:rPr lang="en-US" sz="1533" dirty="0">
                <a:latin typeface="Open Sans Light" panose="020B0306030504020204" pitchFamily="34" charset="0"/>
                <a:ea typeface="Open Sans Light" panose="020B0306030504020204" pitchFamily="34" charset="0"/>
                <a:cs typeface="Open Sans Light" panose="020B0306030504020204" pitchFamily="34" charset="0"/>
              </a:rPr>
              <a:t>Design the M&amp;E plan</a:t>
            </a:r>
          </a:p>
          <a:p>
            <a:r>
              <a:rPr lang="en-US" sz="1533" dirty="0">
                <a:latin typeface="Open Sans Light" panose="020B0306030504020204" pitchFamily="34" charset="0"/>
                <a:ea typeface="Open Sans Light" panose="020B0306030504020204" pitchFamily="34" charset="0"/>
                <a:cs typeface="Open Sans Light" panose="020B0306030504020204" pitchFamily="34" charset="0"/>
              </a:rPr>
              <a:t>Monitoring:  Baseline, Cash follow-up form, Quarterly monitoring form</a:t>
            </a:r>
          </a:p>
          <a:p>
            <a:pPr>
              <a:buFont typeface="Wingdings" panose="05000000000000000000" pitchFamily="2" charset="2"/>
              <a:buChar char="§"/>
            </a:pPr>
            <a:endParaRPr lang="es-ES" sz="1533"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5" name="Imagen 4">
            <a:extLst>
              <a:ext uri="{FF2B5EF4-FFF2-40B4-BE49-F238E27FC236}">
                <a16:creationId xmlns:a16="http://schemas.microsoft.com/office/drawing/2014/main" id="{E2189DAA-4A2E-4087-9BC1-75783495509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6507" y="248882"/>
            <a:ext cx="1772093" cy="460743"/>
          </a:xfrm>
          <a:prstGeom prst="rect">
            <a:avLst/>
          </a:prstGeom>
        </p:spPr>
      </p:pic>
      <p:pic>
        <p:nvPicPr>
          <p:cNvPr id="8" name="Imagen 7">
            <a:extLst>
              <a:ext uri="{FF2B5EF4-FFF2-40B4-BE49-F238E27FC236}">
                <a16:creationId xmlns:a16="http://schemas.microsoft.com/office/drawing/2014/main" id="{9CD8FEA9-1964-4CC5-8679-97BBC3FBAD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75239" y="37113"/>
            <a:ext cx="6484589" cy="1590789"/>
          </a:xfrm>
          <a:prstGeom prst="rect">
            <a:avLst/>
          </a:prstGeom>
        </p:spPr>
      </p:pic>
      <p:sp>
        <p:nvSpPr>
          <p:cNvPr id="12" name="Marcador de texto 2">
            <a:extLst>
              <a:ext uri="{FF2B5EF4-FFF2-40B4-BE49-F238E27FC236}">
                <a16:creationId xmlns:a16="http://schemas.microsoft.com/office/drawing/2014/main" id="{A80D0E30-47F8-48C1-80DE-C34F19424C91}"/>
              </a:ext>
            </a:extLst>
          </p:cNvPr>
          <p:cNvSpPr txBox="1">
            <a:spLocks/>
          </p:cNvSpPr>
          <p:nvPr/>
        </p:nvSpPr>
        <p:spPr>
          <a:xfrm>
            <a:off x="6260330" y="2771531"/>
            <a:ext cx="5650110" cy="354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0479" rIns="30479">
            <a:spAutoFit/>
          </a:bodyPr>
          <a:lstStyle>
            <a:lvl1pPr marL="0" marR="0" indent="0" algn="l" defTabSz="914400" rtl="0" latinLnBrk="0">
              <a:lnSpc>
                <a:spcPct val="80000"/>
              </a:lnSpc>
              <a:spcBef>
                <a:spcPts val="0"/>
              </a:spcBef>
              <a:spcAft>
                <a:spcPts val="0"/>
              </a:spcAft>
              <a:buClrTx/>
              <a:buSzTx/>
              <a:buFontTx/>
              <a:buNone/>
              <a:tabLst/>
              <a:defRPr sz="2000" b="0" i="0" u="none" strike="noStrike" cap="none" spc="0" baseline="0">
                <a:solidFill>
                  <a:schemeClr val="accent3"/>
                </a:solidFill>
                <a:uFillTx/>
                <a:latin typeface="Montserrat Regular"/>
                <a:ea typeface="Montserrat Regular"/>
                <a:cs typeface="Montserrat Regular"/>
                <a:sym typeface="Montserrat Regular"/>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defTabSz="609630"/>
            <a:r>
              <a:rPr lang="es-ES" sz="2133" kern="0" err="1">
                <a:solidFill>
                  <a:srgbClr val="F5333F"/>
                </a:solidFill>
                <a:latin typeface="Montserrat SemiBold" panose="00000700000000000000" pitchFamily="2" charset="0"/>
              </a:rPr>
              <a:t>Tips</a:t>
            </a:r>
            <a:endParaRPr lang="es-ES" sz="2133" kern="0">
              <a:solidFill>
                <a:srgbClr val="F5333F"/>
              </a:solidFill>
              <a:latin typeface="Montserrat SemiBold" panose="00000700000000000000" pitchFamily="2" charset="0"/>
            </a:endParaRPr>
          </a:p>
        </p:txBody>
      </p:sp>
      <p:pic>
        <p:nvPicPr>
          <p:cNvPr id="15" name="Imagen 14">
            <a:extLst>
              <a:ext uri="{FF2B5EF4-FFF2-40B4-BE49-F238E27FC236}">
                <a16:creationId xmlns:a16="http://schemas.microsoft.com/office/drawing/2014/main" id="{E33E8BAA-E5E0-482A-89FB-38BE6A612714}"/>
              </a:ext>
            </a:extLst>
          </p:cNvPr>
          <p:cNvPicPr>
            <a:picLocks noChangeAspect="1"/>
          </p:cNvPicPr>
          <p:nvPr/>
        </p:nvPicPr>
        <p:blipFill>
          <a:blip r:embed="rId5"/>
          <a:stretch>
            <a:fillRect/>
          </a:stretch>
        </p:blipFill>
        <p:spPr>
          <a:xfrm>
            <a:off x="6096000" y="3072013"/>
            <a:ext cx="1159515" cy="837427"/>
          </a:xfrm>
          <a:prstGeom prst="rect">
            <a:avLst/>
          </a:prstGeom>
        </p:spPr>
      </p:pic>
      <p:sp>
        <p:nvSpPr>
          <p:cNvPr id="13" name="Marcador de texto 3">
            <a:extLst>
              <a:ext uri="{FF2B5EF4-FFF2-40B4-BE49-F238E27FC236}">
                <a16:creationId xmlns:a16="http://schemas.microsoft.com/office/drawing/2014/main" id="{61E99DD0-3703-420F-8212-55016B632646}"/>
              </a:ext>
            </a:extLst>
          </p:cNvPr>
          <p:cNvSpPr txBox="1">
            <a:spLocks/>
          </p:cNvSpPr>
          <p:nvPr/>
        </p:nvSpPr>
        <p:spPr>
          <a:xfrm>
            <a:off x="7203305" y="3306525"/>
            <a:ext cx="4988695" cy="72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rIns="30479">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a:spcBef>
                <a:spcPts val="1000"/>
              </a:spcBef>
              <a:buNone/>
            </a:pPr>
            <a:r>
              <a:rPr lang="en-US" sz="1533" kern="0" dirty="0">
                <a:latin typeface="Open Sans Light" panose="020B0306030504020204" pitchFamily="34" charset="0"/>
                <a:ea typeface="Open Sans Light" panose="020B0306030504020204" pitchFamily="34" charset="0"/>
                <a:cs typeface="Open Sans Light" panose="020B0306030504020204" pitchFamily="34" charset="0"/>
              </a:rPr>
              <a:t>Staff and volunteers in charge of monitoring should have the </a:t>
            </a:r>
            <a:r>
              <a:rPr lang="en-US" sz="1533" kern="0" dirty="0">
                <a:latin typeface="Montserrat SemiBold" panose="00000700000000000000" pitchFamily="2" charset="0"/>
                <a:ea typeface="Open Sans Light" panose="020B0306030504020204" pitchFamily="34" charset="0"/>
                <a:cs typeface="Open Sans Light" panose="020B0306030504020204" pitchFamily="34" charset="0"/>
              </a:rPr>
              <a:t>capacity to follow up cash grants according to  business plans</a:t>
            </a:r>
            <a:endParaRPr lang="es-ES" sz="1533" kern="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7" name="Imagen 16">
            <a:extLst>
              <a:ext uri="{FF2B5EF4-FFF2-40B4-BE49-F238E27FC236}">
                <a16:creationId xmlns:a16="http://schemas.microsoft.com/office/drawing/2014/main" id="{A7E5BEDE-1E40-442F-BB21-C6BD72B740A2}"/>
              </a:ext>
            </a:extLst>
          </p:cNvPr>
          <p:cNvPicPr>
            <a:picLocks noChangeAspect="1"/>
          </p:cNvPicPr>
          <p:nvPr/>
        </p:nvPicPr>
        <p:blipFill>
          <a:blip r:embed="rId5"/>
          <a:stretch>
            <a:fillRect/>
          </a:stretch>
        </p:blipFill>
        <p:spPr>
          <a:xfrm>
            <a:off x="6096001" y="3947280"/>
            <a:ext cx="1159515" cy="837427"/>
          </a:xfrm>
          <a:prstGeom prst="rect">
            <a:avLst/>
          </a:prstGeom>
        </p:spPr>
      </p:pic>
      <p:sp>
        <p:nvSpPr>
          <p:cNvPr id="20" name="Marcador de texto 3">
            <a:extLst>
              <a:ext uri="{FF2B5EF4-FFF2-40B4-BE49-F238E27FC236}">
                <a16:creationId xmlns:a16="http://schemas.microsoft.com/office/drawing/2014/main" id="{69C68C3A-04A8-4B0E-BA9E-E86987974297}"/>
              </a:ext>
            </a:extLst>
          </p:cNvPr>
          <p:cNvSpPr txBox="1">
            <a:spLocks/>
          </p:cNvSpPr>
          <p:nvPr/>
        </p:nvSpPr>
        <p:spPr>
          <a:xfrm>
            <a:off x="6997754" y="4212771"/>
            <a:ext cx="4988695" cy="72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rIns="30479">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a:spcBef>
                <a:spcPts val="1000"/>
              </a:spcBef>
              <a:buNone/>
            </a:pPr>
            <a:r>
              <a:rPr lang="en-US" sz="1533" kern="0" dirty="0">
                <a:latin typeface="Open Sans Light" panose="020B0306030504020204" pitchFamily="34" charset="0"/>
                <a:ea typeface="Open Sans Light" panose="020B0306030504020204" pitchFamily="34" charset="0"/>
                <a:cs typeface="Open Sans Light" panose="020B0306030504020204" pitchFamily="34" charset="0"/>
              </a:rPr>
              <a:t>Establish deadline from 1</a:t>
            </a:r>
            <a:r>
              <a:rPr lang="en-US" sz="1533" kern="0" baseline="30000" dirty="0">
                <a:latin typeface="Open Sans Light" panose="020B0306030504020204" pitchFamily="34" charset="0"/>
                <a:ea typeface="Open Sans Light" panose="020B0306030504020204" pitchFamily="34" charset="0"/>
                <a:cs typeface="Open Sans Light" panose="020B0306030504020204" pitchFamily="34" charset="0"/>
              </a:rPr>
              <a:t>st</a:t>
            </a:r>
            <a:r>
              <a:rPr lang="en-US" sz="1533" kern="0" dirty="0">
                <a:latin typeface="Open Sans Light" panose="020B0306030504020204" pitchFamily="34" charset="0"/>
                <a:ea typeface="Open Sans Light" panose="020B0306030504020204" pitchFamily="34" charset="0"/>
                <a:cs typeface="Open Sans Light" panose="020B0306030504020204" pitchFamily="34" charset="0"/>
              </a:rPr>
              <a:t> and 2</a:t>
            </a:r>
            <a:r>
              <a:rPr lang="en-US" sz="1533" kern="0" baseline="30000" dirty="0">
                <a:latin typeface="Open Sans Light" panose="020B0306030504020204" pitchFamily="34" charset="0"/>
                <a:ea typeface="Open Sans Light" panose="020B0306030504020204" pitchFamily="34" charset="0"/>
                <a:cs typeface="Open Sans Light" panose="020B0306030504020204" pitchFamily="34" charset="0"/>
              </a:rPr>
              <a:t>nd</a:t>
            </a:r>
            <a:r>
              <a:rPr lang="en-US" sz="1533" kern="0" dirty="0">
                <a:latin typeface="Open Sans Light" panose="020B0306030504020204" pitchFamily="34" charset="0"/>
                <a:ea typeface="Open Sans Light" panose="020B0306030504020204" pitchFamily="34" charset="0"/>
                <a:cs typeface="Open Sans Light" panose="020B0306030504020204" pitchFamily="34" charset="0"/>
              </a:rPr>
              <a:t> instalment, signed MoU. Discuss measures to take in case of incorrect use, deadlines..</a:t>
            </a:r>
            <a:endParaRPr lang="es-ES" sz="1533" kern="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7" name="Imagen 6">
            <a:extLst>
              <a:ext uri="{FF2B5EF4-FFF2-40B4-BE49-F238E27FC236}">
                <a16:creationId xmlns:a16="http://schemas.microsoft.com/office/drawing/2014/main" id="{24B49E36-8F6E-4C02-9F91-029E42ED45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604" b="23507"/>
          <a:stretch/>
        </p:blipFill>
        <p:spPr>
          <a:xfrm>
            <a:off x="0" y="4383159"/>
            <a:ext cx="5650110" cy="2481868"/>
          </a:xfrm>
          <a:prstGeom prst="rect">
            <a:avLst/>
          </a:prstGeom>
        </p:spPr>
      </p:pic>
      <p:pic>
        <p:nvPicPr>
          <p:cNvPr id="16" name="Imagen 15">
            <a:extLst>
              <a:ext uri="{FF2B5EF4-FFF2-40B4-BE49-F238E27FC236}">
                <a16:creationId xmlns:a16="http://schemas.microsoft.com/office/drawing/2014/main" id="{70AB6E36-7FC8-41EA-9CC0-6C73D03A1F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0712" y="2673917"/>
            <a:ext cx="694121" cy="693455"/>
          </a:xfrm>
          <a:prstGeom prst="rect">
            <a:avLst/>
          </a:prstGeom>
        </p:spPr>
      </p:pic>
      <p:sp>
        <p:nvSpPr>
          <p:cNvPr id="22" name="Elipse 21">
            <a:extLst>
              <a:ext uri="{FF2B5EF4-FFF2-40B4-BE49-F238E27FC236}">
                <a16:creationId xmlns:a16="http://schemas.microsoft.com/office/drawing/2014/main" id="{7EB89651-E4AC-4D15-9D1C-8ABC01BB83C8}"/>
              </a:ext>
            </a:extLst>
          </p:cNvPr>
          <p:cNvSpPr/>
          <p:nvPr/>
        </p:nvSpPr>
        <p:spPr>
          <a:xfrm>
            <a:off x="2598951" y="3423709"/>
            <a:ext cx="1888828" cy="354207"/>
          </a:xfrm>
          <a:prstGeom prst="ellipse">
            <a:avLst/>
          </a:prstGeom>
          <a:noFill/>
          <a:ln w="41275"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79" tIns="30479" rIns="30479" bIns="30479" numCol="1" spcCol="38100" rtlCol="0" anchor="ctr">
            <a:spAutoFit/>
          </a:bodyPr>
          <a:lstStyle/>
          <a:p>
            <a:pPr defTabSz="609630" hangingPunct="0"/>
            <a:endParaRPr lang="es-ES" sz="1200" kern="0">
              <a:solidFill>
                <a:srgbClr val="000000"/>
              </a:solidFill>
              <a:latin typeface="Calibri"/>
              <a:cs typeface="Calibri"/>
              <a:sym typeface="Calibri"/>
            </a:endParaRPr>
          </a:p>
        </p:txBody>
      </p:sp>
    </p:spTree>
    <p:extLst>
      <p:ext uri="{BB962C8B-B14F-4D97-AF65-F5344CB8AC3E}">
        <p14:creationId xmlns:p14="http://schemas.microsoft.com/office/powerpoint/2010/main" val="356646751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8C4E6766-2AC2-4A44-B6B6-DA63085B870D}"/>
              </a:ext>
            </a:extLst>
          </p:cNvPr>
          <p:cNvSpPr>
            <a:spLocks noGrp="1"/>
          </p:cNvSpPr>
          <p:nvPr>
            <p:ph type="body" sz="quarter" idx="22"/>
          </p:nvPr>
        </p:nvSpPr>
        <p:spPr>
          <a:xfrm>
            <a:off x="1153841" y="992094"/>
            <a:ext cx="3081535" cy="575094"/>
          </a:xfrm>
        </p:spPr>
        <p:txBody>
          <a:bodyPr/>
          <a:lstStyle/>
          <a:p>
            <a:r>
              <a:rPr lang="es-ES" sz="2133">
                <a:solidFill>
                  <a:schemeClr val="accent3"/>
                </a:solidFill>
                <a:latin typeface="Montserrat SemiBold" panose="00000700000000000000" pitchFamily="2" charset="0"/>
                <a:sym typeface="Montserrat Regular"/>
              </a:rPr>
              <a:t>Tools</a:t>
            </a:r>
          </a:p>
        </p:txBody>
      </p:sp>
      <p:pic>
        <p:nvPicPr>
          <p:cNvPr id="5" name="Imagen 4">
            <a:extLst>
              <a:ext uri="{FF2B5EF4-FFF2-40B4-BE49-F238E27FC236}">
                <a16:creationId xmlns:a16="http://schemas.microsoft.com/office/drawing/2014/main" id="{8A97B38F-4B81-4AEF-85D5-AED40392FC05}"/>
              </a:ext>
            </a:extLst>
          </p:cNvPr>
          <p:cNvPicPr>
            <a:picLocks noChangeAspect="1"/>
          </p:cNvPicPr>
          <p:nvPr/>
        </p:nvPicPr>
        <p:blipFill>
          <a:blip r:embed="rId3"/>
          <a:stretch>
            <a:fillRect/>
          </a:stretch>
        </p:blipFill>
        <p:spPr>
          <a:xfrm>
            <a:off x="551172" y="904001"/>
            <a:ext cx="635000" cy="723900"/>
          </a:xfrm>
          <a:prstGeom prst="rect">
            <a:avLst/>
          </a:prstGeom>
        </p:spPr>
      </p:pic>
      <p:pic>
        <p:nvPicPr>
          <p:cNvPr id="17" name="Imagen 16">
            <a:extLst>
              <a:ext uri="{FF2B5EF4-FFF2-40B4-BE49-F238E27FC236}">
                <a16:creationId xmlns:a16="http://schemas.microsoft.com/office/drawing/2014/main" id="{B435D191-26B0-4EB1-B008-EEDFE7191C9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6507" y="248882"/>
            <a:ext cx="1772093" cy="460743"/>
          </a:xfrm>
          <a:prstGeom prst="rect">
            <a:avLst/>
          </a:prstGeom>
        </p:spPr>
      </p:pic>
      <p:pic>
        <p:nvPicPr>
          <p:cNvPr id="6" name="Imagen 5">
            <a:extLst>
              <a:ext uri="{FF2B5EF4-FFF2-40B4-BE49-F238E27FC236}">
                <a16:creationId xmlns:a16="http://schemas.microsoft.com/office/drawing/2014/main" id="{90394356-935D-4F52-9DD1-04D03C2AD09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75239" y="37113"/>
            <a:ext cx="6484589" cy="1590789"/>
          </a:xfrm>
          <a:prstGeom prst="rect">
            <a:avLst/>
          </a:prstGeom>
        </p:spPr>
      </p:pic>
      <p:pic>
        <p:nvPicPr>
          <p:cNvPr id="2" name="Imagen 1">
            <a:extLst>
              <a:ext uri="{FF2B5EF4-FFF2-40B4-BE49-F238E27FC236}">
                <a16:creationId xmlns:a16="http://schemas.microsoft.com/office/drawing/2014/main" id="{4B0AF9A7-3614-4BFC-964F-1BAD9936AE01}"/>
              </a:ext>
            </a:extLst>
          </p:cNvPr>
          <p:cNvPicPr>
            <a:picLocks noChangeAspect="1"/>
          </p:cNvPicPr>
          <p:nvPr/>
        </p:nvPicPr>
        <p:blipFill rotWithShape="1">
          <a:blip r:embed="rId6"/>
          <a:srcRect l="14615" t="12765" r="13078" b="8832"/>
          <a:stretch/>
        </p:blipFill>
        <p:spPr>
          <a:xfrm>
            <a:off x="1665733" y="1452846"/>
            <a:ext cx="8177796" cy="4987877"/>
          </a:xfrm>
          <a:prstGeom prst="rect">
            <a:avLst/>
          </a:prstGeom>
          <a:ln w="22225">
            <a:noFill/>
          </a:ln>
        </p:spPr>
      </p:pic>
      <p:sp>
        <p:nvSpPr>
          <p:cNvPr id="4" name="Rectángulo 3">
            <a:extLst>
              <a:ext uri="{FF2B5EF4-FFF2-40B4-BE49-F238E27FC236}">
                <a16:creationId xmlns:a16="http://schemas.microsoft.com/office/drawing/2014/main" id="{54E56797-DE62-4EC0-8EE0-18B0160D101A}"/>
              </a:ext>
            </a:extLst>
          </p:cNvPr>
          <p:cNvSpPr/>
          <p:nvPr/>
        </p:nvSpPr>
        <p:spPr>
          <a:xfrm>
            <a:off x="10064744" y="6468190"/>
            <a:ext cx="1577676" cy="276999"/>
          </a:xfrm>
          <a:prstGeom prst="rect">
            <a:avLst/>
          </a:prstGeom>
        </p:spPr>
        <p:txBody>
          <a:bodyPr wrap="none">
            <a:spAutoFit/>
          </a:bodyPr>
          <a:lstStyle/>
          <a:p>
            <a:pPr defTabSz="609630" hangingPunct="0"/>
            <a:r>
              <a:rPr lang="en-US" sz="12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Cash follow-up form</a:t>
            </a:r>
            <a:endParaRPr lang="es-ES" sz="1200" kern="0" dirty="0">
              <a:solidFill>
                <a:srgbClr val="000000"/>
              </a:solidFill>
              <a:latin typeface="Calibri"/>
              <a:cs typeface="Calibri"/>
              <a:sym typeface="Calibri"/>
            </a:endParaRPr>
          </a:p>
        </p:txBody>
      </p:sp>
    </p:spTree>
    <p:extLst>
      <p:ext uri="{BB962C8B-B14F-4D97-AF65-F5344CB8AC3E}">
        <p14:creationId xmlns:p14="http://schemas.microsoft.com/office/powerpoint/2010/main" val="114886918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0" name="Объект 19" hidden="1">
            <a:extLst>
              <a:ext uri="{FF2B5EF4-FFF2-40B4-BE49-F238E27FC236}">
                <a16:creationId xmlns:a16="http://schemas.microsoft.com/office/drawing/2014/main" id="{9927EBBB-15C7-4DEB-B6A2-6CB6E306542F}"/>
              </a:ext>
            </a:extLst>
          </p:cNvPr>
          <p:cNvGraphicFramePr>
            <a:graphicFrameLocks noChangeAspect="1"/>
          </p:cNvGraphicFramePr>
          <p:nvPr>
            <p:custDataLst>
              <p:tags r:id="rId1"/>
            </p:custDataLst>
          </p:nvPr>
        </p:nvGraphicFramePr>
        <p:xfrm>
          <a:off x="1999" y="1058"/>
          <a:ext cx="1059" cy="1059"/>
        </p:xfrm>
        <a:graphic>
          <a:graphicData uri="http://schemas.openxmlformats.org/presentationml/2006/ole">
            <mc:AlternateContent xmlns:mc="http://schemas.openxmlformats.org/markup-compatibility/2006">
              <mc:Choice xmlns:v="urn:schemas-microsoft-com:vml" Requires="v">
                <p:oleObj name="Слайд think-cell" r:id="rId4" imgW="395" imgH="396" progId="TCLayout.ActiveDocument.1">
                  <p:embed/>
                </p:oleObj>
              </mc:Choice>
              <mc:Fallback>
                <p:oleObj name="Слайд think-cell" r:id="rId4" imgW="395" imgH="396" progId="TCLayout.ActiveDocument.1">
                  <p:embed/>
                  <p:pic>
                    <p:nvPicPr>
                      <p:cNvPr id="20" name="Объект 19" hidden="1">
                        <a:extLst>
                          <a:ext uri="{FF2B5EF4-FFF2-40B4-BE49-F238E27FC236}">
                            <a16:creationId xmlns:a16="http://schemas.microsoft.com/office/drawing/2014/main" id="{9927EBBB-15C7-4DEB-B6A2-6CB6E306542F}"/>
                          </a:ext>
                        </a:extLst>
                      </p:cNvPr>
                      <p:cNvPicPr/>
                      <p:nvPr/>
                    </p:nvPicPr>
                    <p:blipFill>
                      <a:blip r:embed="rId5"/>
                      <a:stretch>
                        <a:fillRect/>
                      </a:stretch>
                    </p:blipFill>
                    <p:spPr>
                      <a:xfrm>
                        <a:off x="1999" y="1058"/>
                        <a:ext cx="1059" cy="1059"/>
                      </a:xfrm>
                      <a:prstGeom prst="rect">
                        <a:avLst/>
                      </a:prstGeom>
                    </p:spPr>
                  </p:pic>
                </p:oleObj>
              </mc:Fallback>
            </mc:AlternateContent>
          </a:graphicData>
        </a:graphic>
      </p:graphicFrame>
      <p:sp>
        <p:nvSpPr>
          <p:cNvPr id="4" name="TextBox 6">
            <a:extLst>
              <a:ext uri="{FF2B5EF4-FFF2-40B4-BE49-F238E27FC236}">
                <a16:creationId xmlns:a16="http://schemas.microsoft.com/office/drawing/2014/main" id="{14D18F7E-8F78-4B83-BF9C-B6E71C229F90}"/>
              </a:ext>
            </a:extLst>
          </p:cNvPr>
          <p:cNvSpPr txBox="1"/>
          <p:nvPr/>
        </p:nvSpPr>
        <p:spPr>
          <a:xfrm>
            <a:off x="1761736" y="625696"/>
            <a:ext cx="8965875" cy="553847"/>
          </a:xfrm>
          <a:prstGeom prst="rect">
            <a:avLst/>
          </a:prstGeom>
          <a:noFill/>
          <a:ln cap="flat">
            <a:noFill/>
          </a:ln>
        </p:spPr>
        <p:txBody>
          <a:bodyPr vert="horz" wrap="square" lIns="60944" tIns="30469" rIns="60944" bIns="30469" anchor="t" anchorCtr="1" compatLnSpc="1">
            <a:spAutoFit/>
          </a:bodyPr>
          <a:lstStyle/>
          <a:p>
            <a:pPr defTabSz="609447" hangingPunct="0">
              <a:defRPr sz="1800" b="0" i="0" u="none" strike="noStrike" kern="0" cap="none" spc="0" baseline="0">
                <a:solidFill>
                  <a:srgbClr val="000000"/>
                </a:solidFill>
                <a:uFillTx/>
              </a:defRPr>
            </a:pPr>
            <a:r>
              <a:rPr lang="hu-HU" sz="3199" b="1">
                <a:solidFill>
                  <a:srgbClr val="FFFFFF"/>
                </a:solidFill>
                <a:latin typeface="Montserrat"/>
                <a:cs typeface="Arial"/>
                <a:sym typeface="Calibri"/>
              </a:rPr>
              <a:t>Thank you for joining</a:t>
            </a:r>
            <a:endParaRPr lang="en-US" sz="3199" b="1">
              <a:solidFill>
                <a:srgbClr val="FFFFFF"/>
              </a:solidFill>
              <a:latin typeface="Montserrat"/>
              <a:ea typeface="Roboto Black"/>
              <a:cs typeface="Arial"/>
              <a:sym typeface="Calibri"/>
            </a:endParaRPr>
          </a:p>
        </p:txBody>
      </p:sp>
      <p:sp>
        <p:nvSpPr>
          <p:cNvPr id="14" name="TextBox 13">
            <a:extLst>
              <a:ext uri="{FF2B5EF4-FFF2-40B4-BE49-F238E27FC236}">
                <a16:creationId xmlns:a16="http://schemas.microsoft.com/office/drawing/2014/main" id="{30C206F5-0920-4DA0-BEA0-5C76412449C2}"/>
              </a:ext>
            </a:extLst>
          </p:cNvPr>
          <p:cNvSpPr txBox="1"/>
          <p:nvPr/>
        </p:nvSpPr>
        <p:spPr>
          <a:xfrm>
            <a:off x="882001" y="3921036"/>
            <a:ext cx="2194875" cy="1809919"/>
          </a:xfrm>
          <a:prstGeom prst="rect">
            <a:avLst/>
          </a:prstGeom>
          <a:noFill/>
        </p:spPr>
        <p:txBody>
          <a:bodyPr wrap="square">
            <a:spAutoFit/>
          </a:bodyPr>
          <a:lstStyle/>
          <a:p>
            <a:pPr defTabSz="914263">
              <a:lnSpc>
                <a:spcPct val="90000"/>
              </a:lnSpc>
              <a:spcBef>
                <a:spcPts val="1000"/>
              </a:spcBef>
              <a:spcAft>
                <a:spcPts val="400"/>
              </a:spcAft>
              <a:buSzPct val="100000"/>
              <a:defRPr sz="1800" b="0" i="0" u="none" strike="noStrike" kern="0" cap="none" spc="0" baseline="0">
                <a:solidFill>
                  <a:srgbClr val="000000"/>
                </a:solidFill>
                <a:uFillTx/>
              </a:defRPr>
            </a:pPr>
            <a:r>
              <a:rPr lang="en-US" sz="2133" dirty="0">
                <a:solidFill>
                  <a:srgbClr val="FFFFFF"/>
                </a:solidFill>
                <a:latin typeface="Montserrat Light"/>
                <a:cs typeface="Calibri" panose="020F0502020204030204" pitchFamily="34" charset="0"/>
                <a:sym typeface="Calibri"/>
              </a:rPr>
              <a:t>Please kindly mute your microphones when not speaking</a:t>
            </a:r>
            <a:endParaRPr lang="en-GB" sz="2133" dirty="0">
              <a:solidFill>
                <a:srgbClr val="FFFFFF"/>
              </a:solidFill>
              <a:latin typeface="Montserrat Light"/>
              <a:cs typeface="Calibri" panose="020F0502020204030204" pitchFamily="34" charset="0"/>
              <a:sym typeface="Calibri"/>
            </a:endParaRPr>
          </a:p>
          <a:p>
            <a:pPr defTabSz="239939" hangingPunct="0">
              <a:lnSpc>
                <a:spcPts val="1253"/>
              </a:lnSpc>
              <a:spcAft>
                <a:spcPts val="1200"/>
              </a:spcAft>
              <a:defRPr sz="1800" b="0" i="0" u="none" strike="noStrike" kern="0" cap="none" spc="0" baseline="0">
                <a:solidFill>
                  <a:srgbClr val="000000"/>
                </a:solidFill>
                <a:uFillTx/>
              </a:defRPr>
            </a:pPr>
            <a:endParaRPr lang="en-US" sz="2133" dirty="0">
              <a:solidFill>
                <a:srgbClr val="FFFFFF"/>
              </a:solidFill>
              <a:latin typeface="Montserrat Light"/>
              <a:ea typeface="Open Sans" pitchFamily="34"/>
              <a:cs typeface="Calibri" panose="020F0502020204030204" pitchFamily="34" charset="0"/>
              <a:sym typeface="Calibri"/>
            </a:endParaRPr>
          </a:p>
        </p:txBody>
      </p:sp>
      <p:sp>
        <p:nvSpPr>
          <p:cNvPr id="16" name="TextBox 15">
            <a:extLst>
              <a:ext uri="{FF2B5EF4-FFF2-40B4-BE49-F238E27FC236}">
                <a16:creationId xmlns:a16="http://schemas.microsoft.com/office/drawing/2014/main" id="{40AD7BDF-E3C9-46B6-83D7-481C7966CCB8}"/>
              </a:ext>
            </a:extLst>
          </p:cNvPr>
          <p:cNvSpPr txBox="1"/>
          <p:nvPr/>
        </p:nvSpPr>
        <p:spPr>
          <a:xfrm>
            <a:off x="3636336" y="3824389"/>
            <a:ext cx="2194877" cy="2455544"/>
          </a:xfrm>
          <a:prstGeom prst="rect">
            <a:avLst/>
          </a:prstGeom>
          <a:noFill/>
        </p:spPr>
        <p:txBody>
          <a:bodyPr wrap="square">
            <a:spAutoFit/>
          </a:bodyPr>
          <a:lstStyle/>
          <a:p>
            <a:pPr defTabSz="914263">
              <a:lnSpc>
                <a:spcPct val="90000"/>
              </a:lnSpc>
              <a:spcBef>
                <a:spcPts val="1000"/>
              </a:spcBef>
              <a:spcAft>
                <a:spcPts val="400"/>
              </a:spcAft>
              <a:buSzPct val="100000"/>
              <a:defRPr sz="1800" b="0" i="0" u="none" strike="noStrike" kern="0" cap="none" spc="0" baseline="0">
                <a:solidFill>
                  <a:srgbClr val="000000"/>
                </a:solidFill>
                <a:uFillTx/>
              </a:defRPr>
            </a:pPr>
            <a:r>
              <a:rPr lang="hu-HU" sz="2133">
                <a:solidFill>
                  <a:srgbClr val="FFFFFF"/>
                </a:solidFill>
                <a:latin typeface="Montserrat Light"/>
                <a:cs typeface="Calibri" panose="020F0502020204030204" pitchFamily="34" charset="0"/>
                <a:sym typeface="Calibri"/>
              </a:rPr>
              <a:t>Following the call</a:t>
            </a:r>
            <a:r>
              <a:rPr lang="en-US" sz="2133">
                <a:solidFill>
                  <a:srgbClr val="FFFFFF"/>
                </a:solidFill>
                <a:latin typeface="Montserrat Light"/>
                <a:cs typeface="Calibri" panose="020F0502020204030204" pitchFamily="34" charset="0"/>
                <a:sym typeface="Calibri"/>
              </a:rPr>
              <a:t>,</a:t>
            </a:r>
            <a:r>
              <a:rPr lang="hu-HU" sz="2133">
                <a:solidFill>
                  <a:srgbClr val="FFFFFF"/>
                </a:solidFill>
                <a:latin typeface="Montserrat Light"/>
                <a:cs typeface="Calibri" panose="020F0502020204030204" pitchFamily="34" charset="0"/>
                <a:sym typeface="Calibri"/>
              </a:rPr>
              <a:t> w</a:t>
            </a:r>
            <a:r>
              <a:rPr lang="en-US" sz="2133">
                <a:solidFill>
                  <a:srgbClr val="FFFFFF"/>
                </a:solidFill>
                <a:latin typeface="Montserrat Light"/>
                <a:cs typeface="Calibri" panose="020F0502020204030204" pitchFamily="34" charset="0"/>
                <a:sym typeface="Calibri"/>
              </a:rPr>
              <a:t>e will share the presentation slides and the relevant materials with all of you</a:t>
            </a:r>
          </a:p>
        </p:txBody>
      </p:sp>
      <p:sp>
        <p:nvSpPr>
          <p:cNvPr id="18" name="TextBox 17">
            <a:extLst>
              <a:ext uri="{FF2B5EF4-FFF2-40B4-BE49-F238E27FC236}">
                <a16:creationId xmlns:a16="http://schemas.microsoft.com/office/drawing/2014/main" id="{CEA8AB7D-A759-4CDD-B259-C1F23C099283}"/>
              </a:ext>
            </a:extLst>
          </p:cNvPr>
          <p:cNvSpPr txBox="1"/>
          <p:nvPr/>
        </p:nvSpPr>
        <p:spPr>
          <a:xfrm>
            <a:off x="6678741" y="3796701"/>
            <a:ext cx="1896063" cy="1569340"/>
          </a:xfrm>
          <a:prstGeom prst="rect">
            <a:avLst/>
          </a:prstGeom>
          <a:noFill/>
        </p:spPr>
        <p:txBody>
          <a:bodyPr wrap="square">
            <a:spAutoFit/>
          </a:bodyPr>
          <a:lstStyle/>
          <a:p>
            <a:pPr defTabSz="914263">
              <a:lnSpc>
                <a:spcPct val="90000"/>
              </a:lnSpc>
              <a:spcBef>
                <a:spcPts val="1000"/>
              </a:spcBef>
              <a:spcAft>
                <a:spcPts val="400"/>
              </a:spcAft>
              <a:buSzPct val="100000"/>
              <a:defRPr sz="1800" b="0" i="0" u="none" strike="noStrike" kern="0" cap="none" spc="0" baseline="0">
                <a:solidFill>
                  <a:srgbClr val="000000"/>
                </a:solidFill>
                <a:uFillTx/>
              </a:defRPr>
            </a:pPr>
            <a:r>
              <a:rPr lang="en-US" sz="2133">
                <a:solidFill>
                  <a:srgbClr val="FFFFFF"/>
                </a:solidFill>
                <a:latin typeface="Montserrat Light"/>
                <a:cs typeface="Calibri" panose="020F0502020204030204" pitchFamily="34" charset="0"/>
                <a:sym typeface="Calibri"/>
              </a:rPr>
              <a:t>Please be advised that today’s session will be recorded </a:t>
            </a:r>
          </a:p>
        </p:txBody>
      </p:sp>
      <p:sp>
        <p:nvSpPr>
          <p:cNvPr id="24" name="Овал 18">
            <a:extLst>
              <a:ext uri="{FF2B5EF4-FFF2-40B4-BE49-F238E27FC236}">
                <a16:creationId xmlns:a16="http://schemas.microsoft.com/office/drawing/2014/main" id="{ED333196-1C09-4BA0-AA8E-ACB825E5498B}"/>
              </a:ext>
            </a:extLst>
          </p:cNvPr>
          <p:cNvSpPr/>
          <p:nvPr/>
        </p:nvSpPr>
        <p:spPr>
          <a:xfrm>
            <a:off x="726034" y="1719306"/>
            <a:ext cx="1721042" cy="172104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hangingPunct="0"/>
            <a:endParaRPr lang="ru-RU" sz="1200" kern="0">
              <a:solidFill>
                <a:srgbClr val="FFFFFF"/>
              </a:solidFill>
              <a:latin typeface="Calibri"/>
              <a:cs typeface="Calibri"/>
              <a:sym typeface="Calibri"/>
            </a:endParaRPr>
          </a:p>
        </p:txBody>
      </p:sp>
      <p:sp>
        <p:nvSpPr>
          <p:cNvPr id="25" name="Овал 18">
            <a:extLst>
              <a:ext uri="{FF2B5EF4-FFF2-40B4-BE49-F238E27FC236}">
                <a16:creationId xmlns:a16="http://schemas.microsoft.com/office/drawing/2014/main" id="{71A00FE6-2757-47AB-98FD-41AA36CED80F}"/>
              </a:ext>
            </a:extLst>
          </p:cNvPr>
          <p:cNvSpPr/>
          <p:nvPr/>
        </p:nvSpPr>
        <p:spPr>
          <a:xfrm>
            <a:off x="3793310" y="1701981"/>
            <a:ext cx="1721042" cy="172104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hangingPunct="0"/>
            <a:endParaRPr lang="ru-RU" sz="1200" kern="0">
              <a:solidFill>
                <a:srgbClr val="FFFFFF"/>
              </a:solidFill>
              <a:latin typeface="Calibri"/>
              <a:cs typeface="Calibri"/>
              <a:sym typeface="Calibri"/>
            </a:endParaRPr>
          </a:p>
        </p:txBody>
      </p:sp>
      <p:pic>
        <p:nvPicPr>
          <p:cNvPr id="8" name="Рисунок 7" descr="Радиомикрофон">
            <a:extLst>
              <a:ext uri="{FF2B5EF4-FFF2-40B4-BE49-F238E27FC236}">
                <a16:creationId xmlns:a16="http://schemas.microsoft.com/office/drawing/2014/main" id="{273AA413-A4F9-4B1C-9528-50D3AA9240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6673" y="1934304"/>
            <a:ext cx="980909" cy="1027433"/>
          </a:xfrm>
          <a:prstGeom prst="rect">
            <a:avLst/>
          </a:prstGeom>
        </p:spPr>
      </p:pic>
      <p:sp>
        <p:nvSpPr>
          <p:cNvPr id="26" name="Овал 18">
            <a:extLst>
              <a:ext uri="{FF2B5EF4-FFF2-40B4-BE49-F238E27FC236}">
                <a16:creationId xmlns:a16="http://schemas.microsoft.com/office/drawing/2014/main" id="{FD9D6ECD-9F91-4426-9B27-31EBBAF5B5F7}"/>
              </a:ext>
            </a:extLst>
          </p:cNvPr>
          <p:cNvSpPr/>
          <p:nvPr/>
        </p:nvSpPr>
        <p:spPr>
          <a:xfrm>
            <a:off x="6505104" y="1751774"/>
            <a:ext cx="1721042" cy="172104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hangingPunct="0"/>
            <a:endParaRPr lang="ru-RU" sz="1200" kern="0">
              <a:solidFill>
                <a:srgbClr val="FFFFFF"/>
              </a:solidFill>
              <a:latin typeface="Calibri"/>
              <a:cs typeface="Calibri"/>
              <a:sym typeface="Calibri"/>
            </a:endParaRPr>
          </a:p>
        </p:txBody>
      </p:sp>
      <p:pic>
        <p:nvPicPr>
          <p:cNvPr id="10" name="Рисунок 9" descr="Проекционный экран">
            <a:extLst>
              <a:ext uri="{FF2B5EF4-FFF2-40B4-BE49-F238E27FC236}">
                <a16:creationId xmlns:a16="http://schemas.microsoft.com/office/drawing/2014/main" id="{BEE4801E-2BF0-4691-BF32-ED58135ACB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92871" y="1989356"/>
            <a:ext cx="1121919" cy="1121919"/>
          </a:xfrm>
          <a:prstGeom prst="rect">
            <a:avLst/>
          </a:prstGeom>
        </p:spPr>
      </p:pic>
      <p:pic>
        <p:nvPicPr>
          <p:cNvPr id="12" name="Рисунок 11" descr="Видеокамера">
            <a:extLst>
              <a:ext uri="{FF2B5EF4-FFF2-40B4-BE49-F238E27FC236}">
                <a16:creationId xmlns:a16="http://schemas.microsoft.com/office/drawing/2014/main" id="{71EEBCE5-499E-4C21-A125-FAC096EF1B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80210" y="1977477"/>
            <a:ext cx="1244708" cy="1244708"/>
          </a:xfrm>
          <a:prstGeom prst="rect">
            <a:avLst/>
          </a:prstGeom>
        </p:spPr>
      </p:pic>
      <p:sp>
        <p:nvSpPr>
          <p:cNvPr id="17" name="Овал 18">
            <a:extLst>
              <a:ext uri="{FF2B5EF4-FFF2-40B4-BE49-F238E27FC236}">
                <a16:creationId xmlns:a16="http://schemas.microsoft.com/office/drawing/2014/main" id="{74EAB2D4-4955-436C-8575-E1A89DADEA83}"/>
              </a:ext>
            </a:extLst>
          </p:cNvPr>
          <p:cNvSpPr/>
          <p:nvPr/>
        </p:nvSpPr>
        <p:spPr>
          <a:xfrm>
            <a:off x="8946222" y="1807655"/>
            <a:ext cx="1721042" cy="172104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hangingPunct="0"/>
            <a:endParaRPr lang="ru-RU" sz="1200" kern="0">
              <a:solidFill>
                <a:srgbClr val="FFFFFF"/>
              </a:solidFill>
              <a:latin typeface="Calibri"/>
              <a:cs typeface="Calibri"/>
              <a:sym typeface="Calibri"/>
            </a:endParaRPr>
          </a:p>
        </p:txBody>
      </p:sp>
      <p:pic>
        <p:nvPicPr>
          <p:cNvPr id="5" name="Gráfico 4" descr="Signo de interrogación">
            <a:extLst>
              <a:ext uri="{FF2B5EF4-FFF2-40B4-BE49-F238E27FC236}">
                <a16:creationId xmlns:a16="http://schemas.microsoft.com/office/drawing/2014/main" id="{E55F71B2-DB2B-4F63-83D8-D0CF4C86213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304197" y="2068387"/>
            <a:ext cx="990600" cy="990600"/>
          </a:xfrm>
          <a:prstGeom prst="rect">
            <a:avLst/>
          </a:prstGeom>
        </p:spPr>
      </p:pic>
      <p:sp>
        <p:nvSpPr>
          <p:cNvPr id="21" name="TextBox 17">
            <a:extLst>
              <a:ext uri="{FF2B5EF4-FFF2-40B4-BE49-F238E27FC236}">
                <a16:creationId xmlns:a16="http://schemas.microsoft.com/office/drawing/2014/main" id="{CA484A78-5259-4DB7-9080-6360C672B194}"/>
              </a:ext>
            </a:extLst>
          </p:cNvPr>
          <p:cNvSpPr txBox="1"/>
          <p:nvPr/>
        </p:nvSpPr>
        <p:spPr>
          <a:xfrm>
            <a:off x="9116669" y="3916375"/>
            <a:ext cx="1896063" cy="1569340"/>
          </a:xfrm>
          <a:prstGeom prst="rect">
            <a:avLst/>
          </a:prstGeom>
          <a:noFill/>
        </p:spPr>
        <p:txBody>
          <a:bodyPr wrap="square">
            <a:spAutoFit/>
          </a:bodyPr>
          <a:lstStyle/>
          <a:p>
            <a:pPr defTabSz="914263">
              <a:lnSpc>
                <a:spcPct val="90000"/>
              </a:lnSpc>
              <a:spcBef>
                <a:spcPts val="1000"/>
              </a:spcBef>
              <a:spcAft>
                <a:spcPts val="400"/>
              </a:spcAft>
              <a:buSzPct val="100000"/>
              <a:defRPr sz="1800" b="0" i="0" u="none" strike="noStrike" kern="0" cap="none" spc="0" baseline="0">
                <a:solidFill>
                  <a:srgbClr val="000000"/>
                </a:solidFill>
                <a:uFillTx/>
              </a:defRPr>
            </a:pPr>
            <a:r>
              <a:rPr lang="en-US" sz="2133" dirty="0">
                <a:solidFill>
                  <a:srgbClr val="FFFFFF"/>
                </a:solidFill>
                <a:latin typeface="Montserrat Light"/>
                <a:cs typeface="Calibri" panose="020F0502020204030204" pitchFamily="34" charset="0"/>
                <a:sym typeface="Calibri"/>
              </a:rPr>
              <a:t>There will be a Q&amp;A session at the end of the webinar</a:t>
            </a:r>
          </a:p>
        </p:txBody>
      </p:sp>
    </p:spTree>
    <p:extLst>
      <p:ext uri="{BB962C8B-B14F-4D97-AF65-F5344CB8AC3E}">
        <p14:creationId xmlns:p14="http://schemas.microsoft.com/office/powerpoint/2010/main" val="196782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TextBox 2"/>
          <p:cNvSpPr txBox="1">
            <a:spLocks noGrp="1"/>
          </p:cNvSpPr>
          <p:nvPr>
            <p:ph type="body" idx="21"/>
          </p:nvPr>
        </p:nvSpPr>
        <p:spPr>
          <a:xfrm>
            <a:off x="3312243" y="1506220"/>
            <a:ext cx="9910916" cy="4709161"/>
          </a:xfrm>
          <a:prstGeom prst="rect">
            <a:avLst/>
          </a:prstGeom>
        </p:spPr>
        <p:txBody>
          <a:bodyPr/>
          <a:lstStyle/>
          <a:p>
            <a:r>
              <a:rPr lang="es-ES"/>
              <a:t>4</a:t>
            </a:r>
            <a:endParaRPr/>
          </a:p>
        </p:txBody>
      </p:sp>
      <p:sp>
        <p:nvSpPr>
          <p:cNvPr id="544" name="TextBox 2"/>
          <p:cNvSpPr txBox="1">
            <a:spLocks noGrp="1"/>
          </p:cNvSpPr>
          <p:nvPr>
            <p:ph type="body" idx="22"/>
          </p:nvPr>
        </p:nvSpPr>
        <p:spPr>
          <a:xfrm>
            <a:off x="5278120" y="1932066"/>
            <a:ext cx="6337300" cy="3129575"/>
          </a:xfrm>
          <a:prstGeom prst="rect">
            <a:avLst/>
          </a:prstGeom>
        </p:spPr>
        <p:txBody>
          <a:bodyPr/>
          <a:lstStyle/>
          <a:p>
            <a:r>
              <a:rPr lang="es-ES" dirty="0" err="1"/>
              <a:t>Micro-entrepreneurship</a:t>
            </a:r>
            <a:r>
              <a:rPr lang="es-ES" dirty="0"/>
              <a:t> </a:t>
            </a:r>
            <a:r>
              <a:rPr lang="es-ES" dirty="0" err="1"/>
              <a:t>experiences</a:t>
            </a:r>
            <a:r>
              <a:rPr lang="es-ES" dirty="0"/>
              <a:t>: </a:t>
            </a:r>
            <a:r>
              <a:rPr lang="es-ES" dirty="0" err="1"/>
              <a:t>Ethiopia</a:t>
            </a:r>
            <a:r>
              <a:rPr lang="es-ES" dirty="0"/>
              <a:t> and </a:t>
            </a:r>
            <a:r>
              <a:rPr lang="es-ES" dirty="0" err="1"/>
              <a:t>Syria</a:t>
            </a:r>
            <a:endParaRPr dirty="0"/>
          </a:p>
        </p:txBody>
      </p:sp>
      <p:pic>
        <p:nvPicPr>
          <p:cNvPr id="10" name="Imagen 9">
            <a:extLst>
              <a:ext uri="{FF2B5EF4-FFF2-40B4-BE49-F238E27FC236}">
                <a16:creationId xmlns:a16="http://schemas.microsoft.com/office/drawing/2014/main" id="{42A6CBEB-932E-4622-9A27-89A88056FB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838647" cy="6858000"/>
          </a:xfrm>
          <a:prstGeom prst="rect">
            <a:avLst/>
          </a:prstGeom>
        </p:spPr>
      </p:pic>
    </p:spTree>
    <p:extLst>
      <p:ext uri="{BB962C8B-B14F-4D97-AF65-F5344CB8AC3E}">
        <p14:creationId xmlns:p14="http://schemas.microsoft.com/office/powerpoint/2010/main" val="2916245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TextBox 2"/>
          <p:cNvSpPr txBox="1">
            <a:spLocks noGrp="1"/>
          </p:cNvSpPr>
          <p:nvPr>
            <p:ph type="body" idx="21"/>
          </p:nvPr>
        </p:nvSpPr>
        <p:spPr>
          <a:xfrm>
            <a:off x="1140543" y="3152530"/>
            <a:ext cx="9910916" cy="3016210"/>
          </a:xfrm>
          <a:prstGeom prst="rect">
            <a:avLst/>
          </a:prstGeom>
        </p:spPr>
        <p:txBody>
          <a:bodyPr lIns="30479" tIns="30480" rIns="30479" bIns="30480" anchor="t">
            <a:spAutoFit/>
          </a:bodyPr>
          <a:lstStyle/>
          <a:p>
            <a:r>
              <a:rPr lang="es-ES" dirty="0" err="1"/>
              <a:t>Ethiopia</a:t>
            </a:r>
            <a:endParaRPr lang="es-ES" dirty="0"/>
          </a:p>
          <a:p>
            <a:endParaRPr lang="en-US" dirty="0">
              <a:solidFill>
                <a:schemeClr val="bg1"/>
              </a:solidFill>
              <a:latin typeface="Montserrat SemiBold" panose="00000700000000000000" pitchFamily="2" charset="0"/>
            </a:endParaRPr>
          </a:p>
          <a:p>
            <a:r>
              <a:rPr lang="en-US" dirty="0">
                <a:solidFill>
                  <a:schemeClr val="bg1"/>
                </a:solidFill>
                <a:latin typeface="Montserrat SemiBold" panose="00000700000000000000" pitchFamily="2" charset="0"/>
              </a:rPr>
              <a:t>Transformation from “Committee oriented livelihood support” to empower beneficiaries to make decisions on its own destiny in Migration project</a:t>
            </a:r>
            <a:endParaRPr dirty="0">
              <a:solidFill>
                <a:schemeClr val="bg1"/>
              </a:solidFill>
              <a:latin typeface="Montserrat SemiBold" panose="00000700000000000000" pitchFamily="2" charset="0"/>
            </a:endParaRPr>
          </a:p>
        </p:txBody>
      </p:sp>
    </p:spTree>
    <p:extLst>
      <p:ext uri="{BB962C8B-B14F-4D97-AF65-F5344CB8AC3E}">
        <p14:creationId xmlns:p14="http://schemas.microsoft.com/office/powerpoint/2010/main" val="346087854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0F2278A3-CC93-484A-9ED5-F1705D4D0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026" y="1998736"/>
            <a:ext cx="4672653" cy="4672653"/>
          </a:xfrm>
          <a:prstGeom prst="rect">
            <a:avLst/>
          </a:prstGeom>
        </p:spPr>
      </p:pic>
      <p:sp>
        <p:nvSpPr>
          <p:cNvPr id="2" name="Marcador de texto 1">
            <a:extLst>
              <a:ext uri="{FF2B5EF4-FFF2-40B4-BE49-F238E27FC236}">
                <a16:creationId xmlns:a16="http://schemas.microsoft.com/office/drawing/2014/main" id="{A7B70E11-F1AF-4E89-932E-48069DB6A29B}"/>
              </a:ext>
            </a:extLst>
          </p:cNvPr>
          <p:cNvSpPr>
            <a:spLocks noGrp="1"/>
          </p:cNvSpPr>
          <p:nvPr>
            <p:ph type="body" sz="quarter" idx="21"/>
          </p:nvPr>
        </p:nvSpPr>
        <p:spPr>
          <a:xfrm>
            <a:off x="286784" y="849634"/>
            <a:ext cx="11434436" cy="1147622"/>
          </a:xfrm>
        </p:spPr>
        <p:txBody>
          <a:bodyPr wrap="square" lIns="30479" tIns="30480" rIns="30479" bIns="30480" anchor="t">
            <a:spAutoFit/>
          </a:bodyPr>
          <a:lstStyle/>
          <a:p>
            <a:r>
              <a:rPr lang="es-ES" dirty="0">
                <a:solidFill>
                  <a:schemeClr val="tx1"/>
                </a:solidFill>
              </a:rPr>
              <a:t>Project “</a:t>
            </a:r>
            <a:r>
              <a:rPr lang="en-US" dirty="0">
                <a:solidFill>
                  <a:schemeClr val="tx1"/>
                </a:solidFill>
              </a:rPr>
              <a:t>Well-being and resilience for migrants and vulnerable communities</a:t>
            </a:r>
            <a:r>
              <a:rPr lang="es-ES" dirty="0">
                <a:solidFill>
                  <a:schemeClr val="tx1"/>
                </a:solidFill>
              </a:rPr>
              <a:t>”</a:t>
            </a:r>
            <a:endParaRPr lang="en-US" dirty="0">
              <a:solidFill>
                <a:schemeClr val="tx1"/>
              </a:solidFill>
            </a:endParaRPr>
          </a:p>
          <a:p>
            <a:endParaRPr lang="es-ES" dirty="0">
              <a:solidFill>
                <a:schemeClr val="tx1">
                  <a:lumMod val="50000"/>
                  <a:lumOff val="50000"/>
                </a:schemeClr>
              </a:solidFill>
            </a:endParaRPr>
          </a:p>
        </p:txBody>
      </p:sp>
      <p:sp>
        <p:nvSpPr>
          <p:cNvPr id="3" name="Marcador de texto 2">
            <a:extLst>
              <a:ext uri="{FF2B5EF4-FFF2-40B4-BE49-F238E27FC236}">
                <a16:creationId xmlns:a16="http://schemas.microsoft.com/office/drawing/2014/main" id="{63A2B536-06A0-48A4-B694-9A61356642E4}"/>
              </a:ext>
            </a:extLst>
          </p:cNvPr>
          <p:cNvSpPr>
            <a:spLocks noGrp="1"/>
          </p:cNvSpPr>
          <p:nvPr>
            <p:ph type="body" sz="quarter" idx="22"/>
          </p:nvPr>
        </p:nvSpPr>
        <p:spPr>
          <a:xfrm>
            <a:off x="302144" y="2378022"/>
            <a:ext cx="5650110" cy="324128"/>
          </a:xfrm>
        </p:spPr>
        <p:txBody>
          <a:bodyPr lIns="30479" tIns="30480" rIns="30479" bIns="30480" anchor="t">
            <a:spAutoFit/>
          </a:bodyPr>
          <a:lstStyle/>
          <a:p>
            <a:r>
              <a:rPr lang="es-ES" sz="2133" dirty="0" err="1">
                <a:latin typeface="Montserrat SemiBold"/>
              </a:rPr>
              <a:t>Context</a:t>
            </a:r>
            <a:r>
              <a:rPr lang="es-ES" sz="2133" dirty="0">
                <a:latin typeface="Montserrat SemiBold"/>
              </a:rPr>
              <a:t> </a:t>
            </a:r>
          </a:p>
        </p:txBody>
      </p:sp>
      <p:sp>
        <p:nvSpPr>
          <p:cNvPr id="12" name="Marcador de texto 2">
            <a:extLst>
              <a:ext uri="{FF2B5EF4-FFF2-40B4-BE49-F238E27FC236}">
                <a16:creationId xmlns:a16="http://schemas.microsoft.com/office/drawing/2014/main" id="{A80D0E30-47F8-48C1-80DE-C34F19424C91}"/>
              </a:ext>
            </a:extLst>
          </p:cNvPr>
          <p:cNvSpPr txBox="1">
            <a:spLocks/>
          </p:cNvSpPr>
          <p:nvPr/>
        </p:nvSpPr>
        <p:spPr>
          <a:xfrm>
            <a:off x="8199004" y="2347922"/>
            <a:ext cx="5650110" cy="32412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0479" tIns="30480" rIns="30479" bIns="30480" anchor="t">
            <a:spAutoFit/>
          </a:bodyPr>
          <a:lstStyle>
            <a:lvl1pPr marL="0" marR="0" indent="0" algn="l" defTabSz="914400" rtl="0" latinLnBrk="0">
              <a:lnSpc>
                <a:spcPct val="80000"/>
              </a:lnSpc>
              <a:spcBef>
                <a:spcPts val="0"/>
              </a:spcBef>
              <a:spcAft>
                <a:spcPts val="0"/>
              </a:spcAft>
              <a:buClrTx/>
              <a:buSzTx/>
              <a:buFontTx/>
              <a:buNone/>
              <a:tabLst/>
              <a:defRPr sz="2000" b="0" i="0" u="none" strike="noStrike" cap="none" spc="0" baseline="0">
                <a:solidFill>
                  <a:schemeClr val="accent3"/>
                </a:solidFill>
                <a:uFillTx/>
                <a:latin typeface="Montserrat Regular"/>
                <a:ea typeface="Montserrat Regular"/>
                <a:cs typeface="Montserrat Regular"/>
                <a:sym typeface="Montserrat Regular"/>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defTabSz="609630"/>
            <a:r>
              <a:rPr lang="es-ES" sz="2133" kern="0" dirty="0" err="1">
                <a:solidFill>
                  <a:srgbClr val="F5333F"/>
                </a:solidFill>
                <a:latin typeface="Montserrat SemiBold"/>
              </a:rPr>
              <a:t>Characteristics</a:t>
            </a:r>
            <a:endParaRPr lang="es-ES" sz="2133" kern="0" dirty="0">
              <a:solidFill>
                <a:srgbClr val="F5333F"/>
              </a:solidFill>
              <a:latin typeface="Montserrat SemiBold" panose="00000700000000000000" pitchFamily="2" charset="0"/>
            </a:endParaRPr>
          </a:p>
        </p:txBody>
      </p:sp>
      <p:sp>
        <p:nvSpPr>
          <p:cNvPr id="13" name="Marcador de texto 3">
            <a:extLst>
              <a:ext uri="{FF2B5EF4-FFF2-40B4-BE49-F238E27FC236}">
                <a16:creationId xmlns:a16="http://schemas.microsoft.com/office/drawing/2014/main" id="{61E99DD0-3703-420F-8212-55016B632646}"/>
              </a:ext>
            </a:extLst>
          </p:cNvPr>
          <p:cNvSpPr txBox="1">
            <a:spLocks/>
          </p:cNvSpPr>
          <p:nvPr/>
        </p:nvSpPr>
        <p:spPr>
          <a:xfrm>
            <a:off x="8893614" y="4003906"/>
            <a:ext cx="3298386" cy="10390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0479" tIns="30480" rIns="30479" bIns="30480" anchor="t">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a:spcBef>
                <a:spcPts val="1000"/>
              </a:spcBef>
              <a:buNone/>
            </a:pPr>
            <a:r>
              <a:rPr lang="en-US" sz="1533" b="1" kern="0" dirty="0">
                <a:latin typeface="Montserrat SemiBold" panose="00000700000000000000" pitchFamily="2" charset="0"/>
                <a:ea typeface="Open Sans Light"/>
                <a:cs typeface="Open Sans Light"/>
              </a:rPr>
              <a:t>LLH Beneficiaries: </a:t>
            </a:r>
            <a:r>
              <a:rPr lang="en-US" sz="1533" kern="0" dirty="0">
                <a:latin typeface="Open Sans Light"/>
                <a:ea typeface="Open Sans Light"/>
                <a:cs typeface="Open Sans Light"/>
              </a:rPr>
              <a:t>1030 HH recipients of CCG for developing their businesses</a:t>
            </a:r>
          </a:p>
          <a:p>
            <a:pPr marL="0" indent="0" defTabSz="914446">
              <a:spcBef>
                <a:spcPts val="1000"/>
              </a:spcBef>
              <a:buNone/>
            </a:pPr>
            <a:r>
              <a:rPr lang="en-US" sz="1533" kern="0" dirty="0">
                <a:latin typeface="Open Sans Light"/>
                <a:ea typeface="Open Sans Light"/>
                <a:cs typeface="Open Sans Light"/>
              </a:rPr>
              <a:t>Transfer value: 26,000 ETB (475$)</a:t>
            </a:r>
          </a:p>
        </p:txBody>
      </p:sp>
      <p:sp>
        <p:nvSpPr>
          <p:cNvPr id="20" name="Marcador de texto 3">
            <a:extLst>
              <a:ext uri="{FF2B5EF4-FFF2-40B4-BE49-F238E27FC236}">
                <a16:creationId xmlns:a16="http://schemas.microsoft.com/office/drawing/2014/main" id="{69C68C3A-04A8-4B0E-BA9E-E86987974297}"/>
              </a:ext>
            </a:extLst>
          </p:cNvPr>
          <p:cNvSpPr txBox="1">
            <a:spLocks/>
          </p:cNvSpPr>
          <p:nvPr/>
        </p:nvSpPr>
        <p:spPr>
          <a:xfrm>
            <a:off x="7035854" y="5442717"/>
            <a:ext cx="4988695" cy="2738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0479" tIns="30480" rIns="30479" bIns="30480" anchor="t">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a:spcBef>
                <a:spcPts val="1000"/>
              </a:spcBef>
              <a:buNone/>
            </a:pPr>
            <a:endParaRPr lang="en-US" sz="1533" ker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Marcador de texto 3">
            <a:extLst>
              <a:ext uri="{FF2B5EF4-FFF2-40B4-BE49-F238E27FC236}">
                <a16:creationId xmlns:a16="http://schemas.microsoft.com/office/drawing/2014/main" id="{48A00C39-D47E-0EAE-BF67-AE71F083BADD}"/>
              </a:ext>
            </a:extLst>
          </p:cNvPr>
          <p:cNvSpPr txBox="1">
            <a:spLocks/>
          </p:cNvSpPr>
          <p:nvPr/>
        </p:nvSpPr>
        <p:spPr>
          <a:xfrm>
            <a:off x="8879414" y="2989694"/>
            <a:ext cx="2916798" cy="486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tIns="30480" rIns="30479" bIns="30480" anchor="t">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hangingPunct="0">
              <a:spcBef>
                <a:spcPts val="1000"/>
              </a:spcBef>
              <a:buNone/>
            </a:pPr>
            <a:r>
              <a:rPr lang="en-US" sz="1533" b="1" kern="0" dirty="0">
                <a:latin typeface="Montserrat SemiBold" panose="00000700000000000000" pitchFamily="2" charset="0"/>
                <a:ea typeface="Open Sans Light"/>
                <a:cs typeface="Open Sans Light"/>
              </a:rPr>
              <a:t>Intervention area</a:t>
            </a:r>
            <a:r>
              <a:rPr lang="en-US" sz="1533" kern="0" dirty="0">
                <a:latin typeface="Montserrat SemiBold" panose="00000700000000000000" pitchFamily="2" charset="0"/>
                <a:ea typeface="Open Sans Light"/>
                <a:cs typeface="Open Sans Light"/>
              </a:rPr>
              <a:t>: </a:t>
            </a:r>
            <a:r>
              <a:rPr lang="en-US" sz="1533" kern="0" dirty="0">
                <a:latin typeface="Open Sans Light"/>
                <a:ea typeface="Open Sans Light"/>
                <a:cs typeface="Open Sans Light"/>
              </a:rPr>
              <a:t>Amhara, Oromia and Tigray</a:t>
            </a:r>
            <a:endParaRPr lang="es-ES" sz="1533" kern="0" dirty="0">
              <a:latin typeface="Open Sans Light"/>
              <a:ea typeface="Open Sans Light"/>
              <a:cs typeface="Open Sans Light"/>
            </a:endParaRPr>
          </a:p>
        </p:txBody>
      </p:sp>
      <p:sp>
        <p:nvSpPr>
          <p:cNvPr id="7" name="Marcador de texto 3">
            <a:extLst>
              <a:ext uri="{FF2B5EF4-FFF2-40B4-BE49-F238E27FC236}">
                <a16:creationId xmlns:a16="http://schemas.microsoft.com/office/drawing/2014/main" id="{3D220204-3BB8-480C-C544-6B9AB9DB4839}"/>
              </a:ext>
            </a:extLst>
          </p:cNvPr>
          <p:cNvSpPr txBox="1">
            <a:spLocks/>
          </p:cNvSpPr>
          <p:nvPr/>
        </p:nvSpPr>
        <p:spPr>
          <a:xfrm>
            <a:off x="8846011" y="5168446"/>
            <a:ext cx="2613007" cy="13692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tIns="30480" rIns="30479" bIns="30480" anchor="t">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hangingPunct="0">
              <a:lnSpc>
                <a:spcPct val="100000"/>
              </a:lnSpc>
              <a:spcBef>
                <a:spcPts val="1000"/>
              </a:spcBef>
              <a:buNone/>
            </a:pPr>
            <a:r>
              <a:rPr lang="en-US" sz="1533" b="1" kern="0" dirty="0">
                <a:latin typeface="Montserrat SemiBold" panose="00000700000000000000" pitchFamily="2" charset="0"/>
                <a:ea typeface="Open Sans Light"/>
                <a:cs typeface="Open Sans Light"/>
              </a:rPr>
              <a:t>Implementation period:</a:t>
            </a:r>
            <a:r>
              <a:rPr lang="en-US" sz="1533" kern="0" dirty="0">
                <a:latin typeface="Open Sans Light"/>
                <a:ea typeface="Open Sans Light"/>
                <a:cs typeface="Open Sans Light"/>
              </a:rPr>
              <a:t>              4 years 2022-2025</a:t>
            </a:r>
          </a:p>
          <a:p>
            <a:pPr marL="0" indent="0" defTabSz="914446" hangingPunct="0">
              <a:lnSpc>
                <a:spcPct val="100000"/>
              </a:lnSpc>
              <a:spcBef>
                <a:spcPts val="1000"/>
              </a:spcBef>
              <a:buNone/>
            </a:pPr>
            <a:r>
              <a:rPr lang="en-US" sz="1533" kern="0" dirty="0">
                <a:latin typeface="Open Sans Light"/>
                <a:ea typeface="Open Sans Light"/>
                <a:cs typeface="Open Sans Light"/>
              </a:rPr>
              <a:t>Initial project from 2018 (supported more than 600 HH)</a:t>
            </a:r>
            <a:endParaRPr lang="es-ES" sz="2800" kern="0" dirty="0">
              <a:latin typeface="Calibri"/>
              <a:cs typeface="Calibri"/>
            </a:endParaRPr>
          </a:p>
        </p:txBody>
      </p:sp>
      <p:sp>
        <p:nvSpPr>
          <p:cNvPr id="21" name="Marcador de texto 3">
            <a:extLst>
              <a:ext uri="{FF2B5EF4-FFF2-40B4-BE49-F238E27FC236}">
                <a16:creationId xmlns:a16="http://schemas.microsoft.com/office/drawing/2014/main" id="{3E55862D-9819-4B15-B23D-64896888C128}"/>
              </a:ext>
            </a:extLst>
          </p:cNvPr>
          <p:cNvSpPr txBox="1">
            <a:spLocks/>
          </p:cNvSpPr>
          <p:nvPr/>
        </p:nvSpPr>
        <p:spPr>
          <a:xfrm>
            <a:off x="153864" y="2895109"/>
            <a:ext cx="2919537" cy="18717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0479" tIns="30480" rIns="30479" bIns="30480" anchor="t">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a:spcBef>
                <a:spcPts val="1000"/>
              </a:spcBef>
              <a:buNone/>
            </a:pPr>
            <a:r>
              <a:rPr lang="en-US" sz="1867" kern="0" dirty="0">
                <a:latin typeface="Open Sans Light"/>
                <a:ea typeface="Open Sans Light"/>
                <a:cs typeface="Open Sans Light"/>
              </a:rPr>
              <a:t>The project provides humanitarian assistance, livelihood support, psychosocial support services that target the social reintegration of returnees.</a:t>
            </a:r>
            <a:endParaRPr lang="en-US" sz="1867" kern="0" dirty="0">
              <a:highlight>
                <a:srgbClr val="FFFF00"/>
              </a:highlight>
              <a:latin typeface="Open Sans Light"/>
              <a:ea typeface="Open Sans Light"/>
              <a:cs typeface="Open Sans Light"/>
            </a:endParaRPr>
          </a:p>
        </p:txBody>
      </p:sp>
      <p:pic>
        <p:nvPicPr>
          <p:cNvPr id="24" name="Imagen 23">
            <a:extLst>
              <a:ext uri="{FF2B5EF4-FFF2-40B4-BE49-F238E27FC236}">
                <a16:creationId xmlns:a16="http://schemas.microsoft.com/office/drawing/2014/main" id="{CE901E9F-4D81-47EB-9FE0-74206E5FD5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620" y="4113733"/>
            <a:ext cx="714706" cy="714706"/>
          </a:xfrm>
          <a:prstGeom prst="rect">
            <a:avLst/>
          </a:prstGeom>
        </p:spPr>
      </p:pic>
      <p:pic>
        <p:nvPicPr>
          <p:cNvPr id="28" name="Imagen 27">
            <a:extLst>
              <a:ext uri="{FF2B5EF4-FFF2-40B4-BE49-F238E27FC236}">
                <a16:creationId xmlns:a16="http://schemas.microsoft.com/office/drawing/2014/main" id="{3D180B15-AFD5-432A-B5AC-219E6F98E77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960678" y="2895949"/>
            <a:ext cx="799162" cy="799929"/>
          </a:xfrm>
          <a:prstGeom prst="rect">
            <a:avLst/>
          </a:prstGeom>
        </p:spPr>
      </p:pic>
      <p:pic>
        <p:nvPicPr>
          <p:cNvPr id="29" name="Imagen 28">
            <a:extLst>
              <a:ext uri="{FF2B5EF4-FFF2-40B4-BE49-F238E27FC236}">
                <a16:creationId xmlns:a16="http://schemas.microsoft.com/office/drawing/2014/main" id="{3103C3B2-B845-47AE-B1B3-D9A7AC91E6A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067374" y="3986181"/>
            <a:ext cx="613739" cy="613739"/>
          </a:xfrm>
          <a:prstGeom prst="rect">
            <a:avLst/>
          </a:prstGeom>
        </p:spPr>
      </p:pic>
      <p:sp>
        <p:nvSpPr>
          <p:cNvPr id="10" name="Rectángulo: esquinas redondeadas 9">
            <a:extLst>
              <a:ext uri="{FF2B5EF4-FFF2-40B4-BE49-F238E27FC236}">
                <a16:creationId xmlns:a16="http://schemas.microsoft.com/office/drawing/2014/main" id="{5C8CBE6E-AC93-4BC1-9282-27679B499BDE}"/>
              </a:ext>
            </a:extLst>
          </p:cNvPr>
          <p:cNvSpPr/>
          <p:nvPr/>
        </p:nvSpPr>
        <p:spPr>
          <a:xfrm>
            <a:off x="8199004" y="5165730"/>
            <a:ext cx="440579" cy="272413"/>
          </a:xfrm>
          <a:prstGeom prst="roundRect">
            <a:avLst/>
          </a:prstGeom>
          <a:solidFill>
            <a:schemeClr val="accent6">
              <a:lumMod val="7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79" tIns="30479" rIns="30479" bIns="30479" numCol="1" spcCol="38100" rtlCol="0" anchor="ctr">
            <a:spAutoFit/>
          </a:bodyPr>
          <a:lstStyle/>
          <a:p>
            <a:pPr defTabSz="609630" hangingPunct="0"/>
            <a:endParaRPr lang="es-ES" sz="1200" kern="0">
              <a:solidFill>
                <a:srgbClr val="000000"/>
              </a:solidFill>
              <a:latin typeface="Calibri"/>
              <a:cs typeface="Calibri"/>
              <a:sym typeface="Calibri"/>
            </a:endParaRPr>
          </a:p>
        </p:txBody>
      </p:sp>
      <p:pic>
        <p:nvPicPr>
          <p:cNvPr id="9" name="Gráfico 8" descr="Calendario con relleno sólido">
            <a:extLst>
              <a:ext uri="{FF2B5EF4-FFF2-40B4-BE49-F238E27FC236}">
                <a16:creationId xmlns:a16="http://schemas.microsoft.com/office/drawing/2014/main" id="{7C5CFC08-2092-48CE-9BA7-1E4948480D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2424" y="4998712"/>
            <a:ext cx="613739" cy="613739"/>
          </a:xfrm>
          <a:prstGeom prst="rect">
            <a:avLst/>
          </a:prstGeom>
        </p:spPr>
      </p:pic>
      <p:pic>
        <p:nvPicPr>
          <p:cNvPr id="17" name="Imagen 16">
            <a:extLst>
              <a:ext uri="{FF2B5EF4-FFF2-40B4-BE49-F238E27FC236}">
                <a16:creationId xmlns:a16="http://schemas.microsoft.com/office/drawing/2014/main" id="{0A2408F8-396C-4A29-B6CA-C44C403446D0}"/>
              </a:ext>
            </a:extLst>
          </p:cNvPr>
          <p:cNvPicPr>
            <a:picLocks noChangeAspect="1"/>
          </p:cNvPicPr>
          <p:nvPr/>
        </p:nvPicPr>
        <p:blipFill>
          <a:blip r:embed="rId9"/>
          <a:stretch>
            <a:fillRect/>
          </a:stretch>
        </p:blipFill>
        <p:spPr>
          <a:xfrm>
            <a:off x="192007" y="110002"/>
            <a:ext cx="1536609" cy="611797"/>
          </a:xfrm>
          <a:prstGeom prst="rect">
            <a:avLst/>
          </a:prstGeom>
        </p:spPr>
      </p:pic>
      <p:pic>
        <p:nvPicPr>
          <p:cNvPr id="19" name="Picture 18">
            <a:extLst>
              <a:ext uri="{FF2B5EF4-FFF2-40B4-BE49-F238E27FC236}">
                <a16:creationId xmlns:a16="http://schemas.microsoft.com/office/drawing/2014/main" id="{F34D48E0-56A1-4741-ADB5-7C7A70B0A50F}"/>
              </a:ext>
            </a:extLst>
          </p:cNvPr>
          <p:cNvPicPr/>
          <p:nvPr/>
        </p:nvPicPr>
        <p:blipFill>
          <a:blip r:embed="rId10">
            <a:extLst>
              <a:ext uri="{28A0092B-C50C-407E-A947-70E740481C1C}">
                <a14:useLocalDpi xmlns:a14="http://schemas.microsoft.com/office/drawing/2010/main" val="0"/>
              </a:ext>
            </a:extLst>
          </a:blip>
          <a:stretch>
            <a:fillRect/>
          </a:stretch>
        </p:blipFill>
        <p:spPr>
          <a:xfrm>
            <a:off x="11109435" y="117154"/>
            <a:ext cx="852425" cy="1007454"/>
          </a:xfrm>
          <a:prstGeom prst="rect">
            <a:avLst/>
          </a:prstGeom>
        </p:spPr>
      </p:pic>
    </p:spTree>
    <p:extLst>
      <p:ext uri="{BB962C8B-B14F-4D97-AF65-F5344CB8AC3E}">
        <p14:creationId xmlns:p14="http://schemas.microsoft.com/office/powerpoint/2010/main" val="194439420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7B70E11-F1AF-4E89-932E-48069DB6A29B}"/>
              </a:ext>
            </a:extLst>
          </p:cNvPr>
          <p:cNvSpPr>
            <a:spLocks noGrp="1"/>
          </p:cNvSpPr>
          <p:nvPr>
            <p:ph type="body" sz="quarter" idx="21"/>
          </p:nvPr>
        </p:nvSpPr>
        <p:spPr>
          <a:xfrm>
            <a:off x="182468" y="873050"/>
            <a:ext cx="10358533" cy="425373"/>
          </a:xfrm>
        </p:spPr>
        <p:txBody>
          <a:bodyPr wrap="square" lIns="30479" tIns="30480" rIns="30479" bIns="30480" anchor="t">
            <a:spAutoFit/>
          </a:bodyPr>
          <a:lstStyle/>
          <a:p>
            <a:r>
              <a:rPr lang="es-ES" dirty="0">
                <a:solidFill>
                  <a:schemeClr val="tx1">
                    <a:lumMod val="50000"/>
                    <a:lumOff val="50000"/>
                  </a:schemeClr>
                </a:solidFill>
              </a:rPr>
              <a:t> </a:t>
            </a:r>
            <a:r>
              <a:rPr lang="en-US" dirty="0">
                <a:solidFill>
                  <a:schemeClr val="tx1">
                    <a:lumMod val="50000"/>
                    <a:lumOff val="50000"/>
                  </a:schemeClr>
                </a:solidFill>
              </a:rPr>
              <a:t>Previous trends in livelihood support (in-kind) </a:t>
            </a:r>
          </a:p>
        </p:txBody>
      </p:sp>
      <p:sp>
        <p:nvSpPr>
          <p:cNvPr id="3" name="Marcador de texto 2">
            <a:extLst>
              <a:ext uri="{FF2B5EF4-FFF2-40B4-BE49-F238E27FC236}">
                <a16:creationId xmlns:a16="http://schemas.microsoft.com/office/drawing/2014/main" id="{63A2B536-06A0-48A4-B694-9A61356642E4}"/>
              </a:ext>
            </a:extLst>
          </p:cNvPr>
          <p:cNvSpPr>
            <a:spLocks noGrp="1"/>
          </p:cNvSpPr>
          <p:nvPr>
            <p:ph type="body" sz="quarter" idx="22"/>
          </p:nvPr>
        </p:nvSpPr>
        <p:spPr>
          <a:xfrm>
            <a:off x="551792" y="1560005"/>
            <a:ext cx="5650110" cy="324128"/>
          </a:xfrm>
        </p:spPr>
        <p:txBody>
          <a:bodyPr lIns="30479" tIns="30480" rIns="30479" bIns="30480" anchor="t">
            <a:spAutoFit/>
          </a:bodyPr>
          <a:lstStyle/>
          <a:p>
            <a:r>
              <a:rPr lang="es-ES" sz="2133" dirty="0" err="1">
                <a:latin typeface="Montserrat SemiBold"/>
              </a:rPr>
              <a:t>Main</a:t>
            </a:r>
            <a:r>
              <a:rPr lang="es-ES" sz="2133" dirty="0">
                <a:latin typeface="Montserrat SemiBold"/>
              </a:rPr>
              <a:t> </a:t>
            </a:r>
            <a:r>
              <a:rPr lang="es-ES" sz="2133" dirty="0" err="1">
                <a:latin typeface="Montserrat SemiBold"/>
              </a:rPr>
              <a:t>activities</a:t>
            </a:r>
            <a:endParaRPr lang="en-US" dirty="0"/>
          </a:p>
        </p:txBody>
      </p:sp>
      <p:sp>
        <p:nvSpPr>
          <p:cNvPr id="12" name="Marcador de texto 2">
            <a:extLst>
              <a:ext uri="{FF2B5EF4-FFF2-40B4-BE49-F238E27FC236}">
                <a16:creationId xmlns:a16="http://schemas.microsoft.com/office/drawing/2014/main" id="{A80D0E30-47F8-48C1-80DE-C34F19424C91}"/>
              </a:ext>
            </a:extLst>
          </p:cNvPr>
          <p:cNvSpPr txBox="1">
            <a:spLocks/>
          </p:cNvSpPr>
          <p:nvPr/>
        </p:nvSpPr>
        <p:spPr>
          <a:xfrm>
            <a:off x="319515" y="5181144"/>
            <a:ext cx="3471654" cy="2585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tIns="30480" rIns="30479" bIns="30480" anchor="t">
            <a:spAutoFit/>
          </a:bodyPr>
          <a:lstStyle>
            <a:lvl1pPr marL="0" marR="0" indent="0" algn="l" defTabSz="914400" rtl="0" latinLnBrk="0">
              <a:lnSpc>
                <a:spcPct val="80000"/>
              </a:lnSpc>
              <a:spcBef>
                <a:spcPts val="0"/>
              </a:spcBef>
              <a:spcAft>
                <a:spcPts val="0"/>
              </a:spcAft>
              <a:buClrTx/>
              <a:buSzTx/>
              <a:buFontTx/>
              <a:buNone/>
              <a:tabLst/>
              <a:defRPr sz="2000" b="0" i="0" u="none" strike="noStrike" cap="none" spc="0" baseline="0">
                <a:solidFill>
                  <a:schemeClr val="accent3"/>
                </a:solidFill>
                <a:uFillTx/>
                <a:latin typeface="Montserrat Regular"/>
                <a:ea typeface="Montserrat Regular"/>
                <a:cs typeface="Montserrat Regular"/>
                <a:sym typeface="Montserrat Regular"/>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defTabSz="609630"/>
            <a:r>
              <a:rPr lang="es-ES" sz="1600" kern="0" dirty="0">
                <a:solidFill>
                  <a:srgbClr val="F5333F"/>
                </a:solidFill>
                <a:latin typeface="Montserrat SemiBold"/>
              </a:rPr>
              <a:t>Key </a:t>
            </a:r>
            <a:r>
              <a:rPr lang="es-ES" sz="1600" kern="0" dirty="0" err="1">
                <a:solidFill>
                  <a:srgbClr val="F5333F"/>
                </a:solidFill>
                <a:latin typeface="Montserrat SemiBold"/>
              </a:rPr>
              <a:t>tools</a:t>
            </a:r>
            <a:r>
              <a:rPr lang="es-ES" sz="1600" kern="0" dirty="0">
                <a:solidFill>
                  <a:srgbClr val="F5333F"/>
                </a:solidFill>
                <a:latin typeface="Montserrat SemiBold"/>
              </a:rPr>
              <a:t> </a:t>
            </a:r>
            <a:r>
              <a:rPr lang="es-ES" sz="1600" kern="0" dirty="0" err="1">
                <a:solidFill>
                  <a:srgbClr val="F5333F"/>
                </a:solidFill>
                <a:latin typeface="Montserrat SemiBold"/>
              </a:rPr>
              <a:t>from</a:t>
            </a:r>
            <a:r>
              <a:rPr lang="es-ES" sz="1600" kern="0" dirty="0">
                <a:solidFill>
                  <a:srgbClr val="F5333F"/>
                </a:solidFill>
                <a:latin typeface="Montserrat SemiBold"/>
              </a:rPr>
              <a:t> </a:t>
            </a:r>
            <a:r>
              <a:rPr lang="es-ES" sz="1600" kern="0" dirty="0" err="1">
                <a:solidFill>
                  <a:srgbClr val="F5333F"/>
                </a:solidFill>
                <a:latin typeface="Montserrat SemiBold"/>
              </a:rPr>
              <a:t>toolkit</a:t>
            </a:r>
            <a:endParaRPr lang="es-ES" sz="1600" kern="0" dirty="0">
              <a:solidFill>
                <a:srgbClr val="F5333F"/>
              </a:solidFill>
              <a:latin typeface="Montserrat SemiBold" panose="00000700000000000000" pitchFamily="2" charset="0"/>
            </a:endParaRPr>
          </a:p>
        </p:txBody>
      </p:sp>
      <p:sp>
        <p:nvSpPr>
          <p:cNvPr id="18" name="Marcador de texto 3">
            <a:extLst>
              <a:ext uri="{FF2B5EF4-FFF2-40B4-BE49-F238E27FC236}">
                <a16:creationId xmlns:a16="http://schemas.microsoft.com/office/drawing/2014/main" id="{74F361F4-FDE3-45A2-B522-8D8E3DB6937A}"/>
              </a:ext>
            </a:extLst>
          </p:cNvPr>
          <p:cNvSpPr txBox="1">
            <a:spLocks/>
          </p:cNvSpPr>
          <p:nvPr/>
        </p:nvSpPr>
        <p:spPr>
          <a:xfrm>
            <a:off x="7035853" y="4461872"/>
            <a:ext cx="4988695" cy="273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tIns="30480" rIns="30479" bIns="30480" anchor="t">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a:spcBef>
                <a:spcPts val="1000"/>
              </a:spcBef>
              <a:buNone/>
            </a:pPr>
            <a:endParaRPr lang="en-US" sz="1533" ker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Marcador de texto 3">
            <a:extLst>
              <a:ext uri="{FF2B5EF4-FFF2-40B4-BE49-F238E27FC236}">
                <a16:creationId xmlns:a16="http://schemas.microsoft.com/office/drawing/2014/main" id="{69C68C3A-04A8-4B0E-BA9E-E86987974297}"/>
              </a:ext>
            </a:extLst>
          </p:cNvPr>
          <p:cNvSpPr txBox="1">
            <a:spLocks/>
          </p:cNvSpPr>
          <p:nvPr/>
        </p:nvSpPr>
        <p:spPr>
          <a:xfrm>
            <a:off x="7035854" y="5442717"/>
            <a:ext cx="4988695" cy="273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tIns="30480" rIns="30479" bIns="30480" anchor="t">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a:spcBef>
                <a:spcPts val="1000"/>
              </a:spcBef>
              <a:buNone/>
            </a:pPr>
            <a:endParaRPr lang="en-US" sz="1533" ker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Marcador de texto 2">
            <a:extLst>
              <a:ext uri="{FF2B5EF4-FFF2-40B4-BE49-F238E27FC236}">
                <a16:creationId xmlns:a16="http://schemas.microsoft.com/office/drawing/2014/main" id="{262690A9-B5A7-694E-ACF1-B4DB52102CBA}"/>
              </a:ext>
            </a:extLst>
          </p:cNvPr>
          <p:cNvSpPr txBox="1">
            <a:spLocks/>
          </p:cNvSpPr>
          <p:nvPr/>
        </p:nvSpPr>
        <p:spPr>
          <a:xfrm>
            <a:off x="208892" y="1939538"/>
            <a:ext cx="6763408" cy="3118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tIns="30480" rIns="30479" bIns="30480" anchor="t">
            <a:spAutoFit/>
          </a:bodyPr>
          <a:lstStyle>
            <a:lvl1pPr marL="0" marR="0" indent="0" algn="l" defTabSz="914400" rtl="0" latinLnBrk="0">
              <a:lnSpc>
                <a:spcPct val="80000"/>
              </a:lnSpc>
              <a:spcBef>
                <a:spcPts val="0"/>
              </a:spcBef>
              <a:spcAft>
                <a:spcPts val="0"/>
              </a:spcAft>
              <a:buClrTx/>
              <a:buSzTx/>
              <a:buFontTx/>
              <a:buNone/>
              <a:tabLst/>
              <a:defRPr sz="2000" b="0" i="0" u="none" strike="noStrike" cap="none" spc="0" baseline="0">
                <a:solidFill>
                  <a:schemeClr val="accent3"/>
                </a:solidFill>
                <a:uFillTx/>
                <a:latin typeface="Montserrat Regular"/>
                <a:ea typeface="Montserrat Regular"/>
                <a:cs typeface="Montserrat Regular"/>
                <a:sym typeface="Montserrat Regular"/>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304815" indent="-304815" defTabSz="609630">
              <a:lnSpc>
                <a:spcPct val="100000"/>
              </a:lnSpc>
              <a:buFont typeface="Arial" panose="020B0604020202020204" pitchFamily="34" charset="0"/>
              <a:buChar char="•"/>
            </a:pP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Basic Business skills and management training </a:t>
            </a:r>
            <a:r>
              <a:rPr lang="en-US" sz="18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to each beneficiary</a:t>
            </a:r>
          </a:p>
          <a:p>
            <a:pPr marL="304815" indent="-304815" defTabSz="609630">
              <a:lnSpc>
                <a:spcPct val="100000"/>
              </a:lnSpc>
              <a:buFont typeface="Arial" panose="020B0604020202020204" pitchFamily="34" charset="0"/>
              <a:buChar char="•"/>
            </a:pPr>
            <a:r>
              <a:rPr lang="en-US" sz="18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business</a:t>
            </a:r>
            <a:r>
              <a:rPr lang="en-US" sz="1800"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plan</a:t>
            </a:r>
            <a:r>
              <a:rPr lang="en-US" sz="1800"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was developed </a:t>
            </a:r>
          </a:p>
          <a:p>
            <a:pPr marL="304815" indent="-304815" defTabSz="609630">
              <a:lnSpc>
                <a:spcPct val="100000"/>
              </a:lnSpc>
              <a:buFont typeface="Arial" panose="020B0604020202020204" pitchFamily="34" charset="0"/>
              <a:buChar char="•"/>
            </a:pP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Procurement</a:t>
            </a:r>
            <a:r>
              <a:rPr lang="en-US" sz="1800"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committee</a:t>
            </a:r>
            <a:r>
              <a:rPr lang="en-US" sz="18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from the local community performed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purchase</a:t>
            </a:r>
            <a:r>
              <a:rPr lang="en-US" sz="1800"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of</a:t>
            </a:r>
            <a:r>
              <a:rPr lang="en-US" sz="1800"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items</a:t>
            </a:r>
            <a:r>
              <a:rPr lang="en-US" sz="1800"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for livelihood support to these beneficiaries based on their business plan </a:t>
            </a:r>
          </a:p>
          <a:p>
            <a:pPr marL="304815" indent="-304815" defTabSz="609630">
              <a:lnSpc>
                <a:spcPct val="100000"/>
              </a:lnSpc>
              <a:buFont typeface="Arial" panose="020B0604020202020204" pitchFamily="34" charset="0"/>
              <a:buChar char="•"/>
            </a:pPr>
            <a:r>
              <a:rPr lang="en-US" sz="18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Project livelihood officers followed up all these activities </a:t>
            </a:r>
          </a:p>
          <a:p>
            <a:pPr marL="304815" indent="-304815" defTabSz="609630">
              <a:lnSpc>
                <a:spcPct val="100000"/>
              </a:lnSpc>
              <a:buFont typeface="Arial" panose="020B0604020202020204" pitchFamily="34" charset="0"/>
              <a:buChar char="•"/>
            </a:pPr>
            <a:r>
              <a:rPr lang="en-GB" sz="18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The project financed all required </a:t>
            </a:r>
            <a:r>
              <a:rPr lang="en-GB"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logistical</a:t>
            </a:r>
            <a:r>
              <a:rPr lang="en-GB" sz="1800"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GB"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and</a:t>
            </a:r>
            <a:r>
              <a:rPr lang="en-GB" sz="1800"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GB"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financial</a:t>
            </a:r>
            <a:r>
              <a:rPr lang="en-GB" sz="1800"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GB"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matters</a:t>
            </a:r>
            <a:r>
              <a:rPr lang="en-GB" sz="1800"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GB" sz="18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for this process of procurement and supply to the beneficiaries </a:t>
            </a:r>
          </a:p>
          <a:p>
            <a:pPr marL="304815" indent="-304815" defTabSz="609630">
              <a:lnSpc>
                <a:spcPct val="100000"/>
              </a:lnSpc>
              <a:buFont typeface="Arial" panose="020B0604020202020204" pitchFamily="34" charset="0"/>
              <a:buChar char="•"/>
            </a:pPr>
            <a:endParaRPr lang="en-US" sz="1867"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2" name="Imagen 21">
            <a:extLst>
              <a:ext uri="{FF2B5EF4-FFF2-40B4-BE49-F238E27FC236}">
                <a16:creationId xmlns:a16="http://schemas.microsoft.com/office/drawing/2014/main" id="{7CFDADCF-B36D-452B-9C09-4CEDF238F8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8370" y="5588773"/>
            <a:ext cx="733925" cy="837427"/>
          </a:xfrm>
          <a:prstGeom prst="rect">
            <a:avLst/>
          </a:prstGeom>
        </p:spPr>
      </p:pic>
      <p:sp>
        <p:nvSpPr>
          <p:cNvPr id="14" name="Marcador de texto 2">
            <a:extLst>
              <a:ext uri="{FF2B5EF4-FFF2-40B4-BE49-F238E27FC236}">
                <a16:creationId xmlns:a16="http://schemas.microsoft.com/office/drawing/2014/main" id="{D41E9D9E-00FA-71CD-3D63-C44627C0F749}"/>
              </a:ext>
            </a:extLst>
          </p:cNvPr>
          <p:cNvSpPr txBox="1">
            <a:spLocks/>
          </p:cNvSpPr>
          <p:nvPr/>
        </p:nvSpPr>
        <p:spPr>
          <a:xfrm>
            <a:off x="1181101" y="5580044"/>
            <a:ext cx="6894971" cy="127631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0479" tIns="30480" rIns="30479" bIns="30480" anchor="t">
            <a:spAutoFit/>
          </a:bodyPr>
          <a:lstStyle>
            <a:lvl1pPr marL="0" marR="0" indent="0" algn="l" defTabSz="914400" rtl="0" latinLnBrk="0">
              <a:lnSpc>
                <a:spcPct val="80000"/>
              </a:lnSpc>
              <a:spcBef>
                <a:spcPts val="0"/>
              </a:spcBef>
              <a:spcAft>
                <a:spcPts val="0"/>
              </a:spcAft>
              <a:buClrTx/>
              <a:buSzTx/>
              <a:buFontTx/>
              <a:buNone/>
              <a:tabLst/>
              <a:defRPr sz="2000" b="0" i="0" u="none" strike="noStrike" cap="none" spc="0" baseline="0">
                <a:solidFill>
                  <a:schemeClr val="accent3"/>
                </a:solidFill>
                <a:uFillTx/>
                <a:latin typeface="Montserrat Regular"/>
                <a:ea typeface="Montserrat Regular"/>
                <a:cs typeface="Montserrat Regular"/>
                <a:sym typeface="Montserrat Regular"/>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304815" indent="-304815" defTabSz="609630">
              <a:buFont typeface="Arial" panose="020B0604020202020204" pitchFamily="34" charset="0"/>
              <a:buChar char="•"/>
            </a:pPr>
            <a:r>
              <a:rPr lang="en-US" sz="1600" kern="0" dirty="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ToR</a:t>
            </a:r>
            <a:r>
              <a:rPr lang="en-US" sz="16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for </a:t>
            </a:r>
            <a:r>
              <a:rPr lang="en-US" sz="1600" kern="0" dirty="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for</a:t>
            </a:r>
            <a:r>
              <a:rPr lang="en-US" sz="16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the training of entrepreneurs.</a:t>
            </a:r>
          </a:p>
          <a:p>
            <a:pPr marL="304815" indent="-304815" defTabSz="609630">
              <a:buFont typeface="Arial" panose="020B0604020202020204" pitchFamily="34" charset="0"/>
              <a:buChar char="•"/>
            </a:pPr>
            <a:r>
              <a:rPr lang="en-US" sz="16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Model Training Agreement</a:t>
            </a:r>
          </a:p>
          <a:p>
            <a:pPr marL="304815" indent="-304815" defTabSz="609630">
              <a:buFont typeface="Arial" panose="020B0604020202020204" pitchFamily="34" charset="0"/>
              <a:buChar char="•"/>
            </a:pPr>
            <a:r>
              <a:rPr lang="en-US" sz="16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Development of a business plan</a:t>
            </a:r>
          </a:p>
          <a:p>
            <a:pPr marL="304815" indent="-304815" defTabSz="609630">
              <a:buFont typeface="Arial" panose="020B0604020202020204" pitchFamily="34" charset="0"/>
              <a:buChar char="•"/>
            </a:pPr>
            <a:r>
              <a:rPr lang="en-US" sz="16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Business plan format simplified</a:t>
            </a:r>
          </a:p>
          <a:p>
            <a:pPr marL="304815" indent="-304815" defTabSz="609630">
              <a:buFont typeface="Arial" panose="020B0604020202020204" pitchFamily="34" charset="0"/>
              <a:buChar char="•"/>
            </a:pPr>
            <a:r>
              <a:rPr lang="en-US" sz="16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Canvas business model</a:t>
            </a:r>
          </a:p>
          <a:p>
            <a:pPr defTabSz="609630"/>
            <a:endParaRPr lang="en-US" sz="1867" b="1" kern="0" dirty="0">
              <a:solidFill>
                <a:srgbClr val="000000"/>
              </a:solidFill>
              <a:latin typeface="Montserrat SemiBold"/>
            </a:endParaRPr>
          </a:p>
        </p:txBody>
      </p:sp>
      <p:pic>
        <p:nvPicPr>
          <p:cNvPr id="8" name="Imagen 7">
            <a:extLst>
              <a:ext uri="{FF2B5EF4-FFF2-40B4-BE49-F238E27FC236}">
                <a16:creationId xmlns:a16="http://schemas.microsoft.com/office/drawing/2014/main" id="{3159DD2B-35AC-4E95-B35D-C1B9E91CF147}"/>
              </a:ext>
            </a:extLst>
          </p:cNvPr>
          <p:cNvPicPr>
            <a:picLocks noChangeAspect="1"/>
          </p:cNvPicPr>
          <p:nvPr/>
        </p:nvPicPr>
        <p:blipFill rotWithShape="1">
          <a:blip r:embed="rId4">
            <a:extLst>
              <a:ext uri="{28A0092B-C50C-407E-A947-70E740481C1C}">
                <a14:useLocalDpi xmlns:a14="http://schemas.microsoft.com/office/drawing/2010/main" val="0"/>
              </a:ext>
            </a:extLst>
          </a:blip>
          <a:srcRect l="7031" r="32282"/>
          <a:stretch/>
        </p:blipFill>
        <p:spPr>
          <a:xfrm>
            <a:off x="7874001" y="1739900"/>
            <a:ext cx="4148023" cy="4559300"/>
          </a:xfrm>
          <a:prstGeom prst="rect">
            <a:avLst/>
          </a:prstGeom>
        </p:spPr>
      </p:pic>
      <p:sp>
        <p:nvSpPr>
          <p:cNvPr id="13" name="Rectángulo 12">
            <a:extLst>
              <a:ext uri="{FF2B5EF4-FFF2-40B4-BE49-F238E27FC236}">
                <a16:creationId xmlns:a16="http://schemas.microsoft.com/office/drawing/2014/main" id="{09FCE971-658A-4499-8537-4D722C9E38E0}"/>
              </a:ext>
            </a:extLst>
          </p:cNvPr>
          <p:cNvSpPr/>
          <p:nvPr/>
        </p:nvSpPr>
        <p:spPr>
          <a:xfrm>
            <a:off x="7887759" y="6417390"/>
            <a:ext cx="3018775" cy="276999"/>
          </a:xfrm>
          <a:prstGeom prst="rect">
            <a:avLst/>
          </a:prstGeom>
        </p:spPr>
        <p:txBody>
          <a:bodyPr wrap="none">
            <a:spAutoFit/>
          </a:bodyPr>
          <a:lstStyle/>
          <a:p>
            <a:pPr defTabSz="609630" hangingPunct="0"/>
            <a:r>
              <a:rPr lang="en-US" sz="12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Group supported by ERCS – goat farming</a:t>
            </a:r>
            <a:endParaRPr lang="es-ES" sz="1200" kern="0" dirty="0">
              <a:solidFill>
                <a:srgbClr val="000000"/>
              </a:solidFill>
              <a:latin typeface="Calibri"/>
              <a:cs typeface="Calibri"/>
              <a:sym typeface="Calibri"/>
            </a:endParaRPr>
          </a:p>
        </p:txBody>
      </p:sp>
      <p:pic>
        <p:nvPicPr>
          <p:cNvPr id="15" name="Picture 18">
            <a:extLst>
              <a:ext uri="{FF2B5EF4-FFF2-40B4-BE49-F238E27FC236}">
                <a16:creationId xmlns:a16="http://schemas.microsoft.com/office/drawing/2014/main" id="{629B29E7-809A-4681-BB23-4AB9FE9CBDFE}"/>
              </a:ext>
            </a:extLst>
          </p:cNvPr>
          <p:cNvPicPr/>
          <p:nvPr/>
        </p:nvPicPr>
        <p:blipFill>
          <a:blip r:embed="rId5">
            <a:extLst>
              <a:ext uri="{28A0092B-C50C-407E-A947-70E740481C1C}">
                <a14:useLocalDpi xmlns:a14="http://schemas.microsoft.com/office/drawing/2010/main" val="0"/>
              </a:ext>
            </a:extLst>
          </a:blip>
          <a:stretch>
            <a:fillRect/>
          </a:stretch>
        </p:blipFill>
        <p:spPr>
          <a:xfrm>
            <a:off x="11035862" y="180216"/>
            <a:ext cx="852425" cy="1007454"/>
          </a:xfrm>
          <a:prstGeom prst="rect">
            <a:avLst/>
          </a:prstGeom>
        </p:spPr>
      </p:pic>
    </p:spTree>
    <p:extLst>
      <p:ext uri="{BB962C8B-B14F-4D97-AF65-F5344CB8AC3E}">
        <p14:creationId xmlns:p14="http://schemas.microsoft.com/office/powerpoint/2010/main" val="374742063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7B70E11-F1AF-4E89-932E-48069DB6A29B}"/>
              </a:ext>
            </a:extLst>
          </p:cNvPr>
          <p:cNvSpPr>
            <a:spLocks noGrp="1"/>
          </p:cNvSpPr>
          <p:nvPr>
            <p:ph type="body" sz="quarter" idx="21"/>
          </p:nvPr>
        </p:nvSpPr>
        <p:spPr>
          <a:xfrm>
            <a:off x="182468" y="873050"/>
            <a:ext cx="10358533" cy="425373"/>
          </a:xfrm>
        </p:spPr>
        <p:txBody>
          <a:bodyPr wrap="square" lIns="30479" tIns="30480" rIns="30479" bIns="30480" anchor="t">
            <a:spAutoFit/>
          </a:bodyPr>
          <a:lstStyle/>
          <a:p>
            <a:r>
              <a:rPr lang="es-ES" dirty="0">
                <a:solidFill>
                  <a:schemeClr val="tx1">
                    <a:lumMod val="50000"/>
                    <a:lumOff val="50000"/>
                  </a:schemeClr>
                </a:solidFill>
              </a:rPr>
              <a:t> </a:t>
            </a:r>
            <a:r>
              <a:rPr lang="en-US" dirty="0">
                <a:solidFill>
                  <a:schemeClr val="tx1">
                    <a:lumMod val="50000"/>
                    <a:lumOff val="50000"/>
                  </a:schemeClr>
                </a:solidFill>
              </a:rPr>
              <a:t>Previous trends in livelihood support (in-kind) </a:t>
            </a:r>
          </a:p>
        </p:txBody>
      </p:sp>
      <p:sp>
        <p:nvSpPr>
          <p:cNvPr id="3" name="Marcador de texto 2">
            <a:extLst>
              <a:ext uri="{FF2B5EF4-FFF2-40B4-BE49-F238E27FC236}">
                <a16:creationId xmlns:a16="http://schemas.microsoft.com/office/drawing/2014/main" id="{63A2B536-06A0-48A4-B694-9A61356642E4}"/>
              </a:ext>
            </a:extLst>
          </p:cNvPr>
          <p:cNvSpPr>
            <a:spLocks noGrp="1"/>
          </p:cNvSpPr>
          <p:nvPr>
            <p:ph type="body" sz="quarter" idx="22"/>
          </p:nvPr>
        </p:nvSpPr>
        <p:spPr>
          <a:xfrm>
            <a:off x="551792" y="1560005"/>
            <a:ext cx="5650110" cy="324128"/>
          </a:xfrm>
        </p:spPr>
        <p:txBody>
          <a:bodyPr lIns="30479" tIns="30480" rIns="30479" bIns="30480" anchor="t">
            <a:spAutoFit/>
          </a:bodyPr>
          <a:lstStyle/>
          <a:p>
            <a:r>
              <a:rPr lang="es-ES" sz="2133" dirty="0" err="1">
                <a:latin typeface="Montserrat SemiBold"/>
              </a:rPr>
              <a:t>Disadvantages</a:t>
            </a:r>
            <a:endParaRPr lang="en-US" dirty="0"/>
          </a:p>
        </p:txBody>
      </p:sp>
      <p:sp>
        <p:nvSpPr>
          <p:cNvPr id="18" name="Marcador de texto 3">
            <a:extLst>
              <a:ext uri="{FF2B5EF4-FFF2-40B4-BE49-F238E27FC236}">
                <a16:creationId xmlns:a16="http://schemas.microsoft.com/office/drawing/2014/main" id="{74F361F4-FDE3-45A2-B522-8D8E3DB6937A}"/>
              </a:ext>
            </a:extLst>
          </p:cNvPr>
          <p:cNvSpPr txBox="1">
            <a:spLocks/>
          </p:cNvSpPr>
          <p:nvPr/>
        </p:nvSpPr>
        <p:spPr>
          <a:xfrm>
            <a:off x="7035853" y="4461872"/>
            <a:ext cx="4988695" cy="273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tIns="30480" rIns="30479" bIns="30480" anchor="t">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a:spcBef>
                <a:spcPts val="1000"/>
              </a:spcBef>
              <a:buNone/>
            </a:pPr>
            <a:endParaRPr lang="en-US" sz="1533" ker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Marcador de texto 3">
            <a:extLst>
              <a:ext uri="{FF2B5EF4-FFF2-40B4-BE49-F238E27FC236}">
                <a16:creationId xmlns:a16="http://schemas.microsoft.com/office/drawing/2014/main" id="{69C68C3A-04A8-4B0E-BA9E-E86987974297}"/>
              </a:ext>
            </a:extLst>
          </p:cNvPr>
          <p:cNvSpPr txBox="1">
            <a:spLocks/>
          </p:cNvSpPr>
          <p:nvPr/>
        </p:nvSpPr>
        <p:spPr>
          <a:xfrm>
            <a:off x="7035854" y="5442717"/>
            <a:ext cx="4988695" cy="273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tIns="30480" rIns="30479" bIns="30480" anchor="t">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a:spcBef>
                <a:spcPts val="1000"/>
              </a:spcBef>
              <a:buNone/>
            </a:pPr>
            <a:endParaRPr lang="en-US" sz="1533" ker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Marcador de texto 2">
            <a:extLst>
              <a:ext uri="{FF2B5EF4-FFF2-40B4-BE49-F238E27FC236}">
                <a16:creationId xmlns:a16="http://schemas.microsoft.com/office/drawing/2014/main" id="{262690A9-B5A7-694E-ACF1-B4DB52102CBA}"/>
              </a:ext>
            </a:extLst>
          </p:cNvPr>
          <p:cNvSpPr txBox="1">
            <a:spLocks/>
          </p:cNvSpPr>
          <p:nvPr/>
        </p:nvSpPr>
        <p:spPr>
          <a:xfrm>
            <a:off x="412092" y="2041138"/>
            <a:ext cx="7271408" cy="37967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tIns="30480" rIns="30479" bIns="30480" anchor="t">
            <a:spAutoFit/>
          </a:bodyPr>
          <a:lstStyle>
            <a:lvl1pPr marL="0" marR="0" indent="0" algn="l" defTabSz="914400" rtl="0" latinLnBrk="0">
              <a:lnSpc>
                <a:spcPct val="80000"/>
              </a:lnSpc>
              <a:spcBef>
                <a:spcPts val="0"/>
              </a:spcBef>
              <a:spcAft>
                <a:spcPts val="0"/>
              </a:spcAft>
              <a:buClrTx/>
              <a:buSzTx/>
              <a:buFontTx/>
              <a:buNone/>
              <a:tabLst/>
              <a:defRPr sz="2000" b="0" i="0" u="none" strike="noStrike" cap="none" spc="0" baseline="0">
                <a:solidFill>
                  <a:schemeClr val="accent3"/>
                </a:solidFill>
                <a:uFillTx/>
                <a:latin typeface="Montserrat Regular"/>
                <a:ea typeface="Montserrat Regular"/>
                <a:cs typeface="Montserrat Regular"/>
                <a:sym typeface="Montserrat Regular"/>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304815" indent="-304815" defTabSz="609630">
              <a:lnSpc>
                <a:spcPct val="100000"/>
              </a:lnSpc>
              <a:buFont typeface="Arial" panose="020B0604020202020204" pitchFamily="34" charset="0"/>
              <a:buChar char="•"/>
            </a:pPr>
            <a:r>
              <a:rPr lang="en-US" sz="1867"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It was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less</a:t>
            </a:r>
            <a:r>
              <a:rPr lang="en-US" sz="1867"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empowering</a:t>
            </a:r>
            <a:r>
              <a:rPr lang="en-US" sz="1867"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67"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to the beneficiaries as it is the committee that conducted the procurement on behave of hundreds of beneficiaries.</a:t>
            </a:r>
          </a:p>
          <a:p>
            <a:pPr defTabSz="609630">
              <a:lnSpc>
                <a:spcPct val="100000"/>
              </a:lnSpc>
            </a:pPr>
            <a:endParaRPr lang="en-US" sz="1867"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304815" indent="-304815" defTabSz="609630">
              <a:lnSpc>
                <a:spcPct val="100000"/>
              </a:lnSpc>
              <a:buFont typeface="Arial" panose="020B0604020202020204" pitchFamily="34" charset="0"/>
              <a:buChar char="•"/>
            </a:pPr>
            <a:r>
              <a:rPr lang="en-US" sz="1867"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Financially costly process as the project has to cover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the</a:t>
            </a:r>
            <a:r>
              <a:rPr lang="en-US" sz="1867"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per</a:t>
            </a:r>
            <a:r>
              <a:rPr lang="en-US" sz="1867"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diem</a:t>
            </a:r>
            <a:r>
              <a:rPr lang="en-US" sz="1867"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accommodation</a:t>
            </a:r>
            <a:r>
              <a:rPr lang="en-US" sz="1867"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and</a:t>
            </a:r>
            <a:r>
              <a:rPr lang="en-US" sz="1867"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related</a:t>
            </a:r>
            <a:r>
              <a:rPr lang="en-US" sz="1867"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expenditures</a:t>
            </a:r>
            <a:r>
              <a:rPr lang="en-US" sz="1867"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for the committee which may take weeks to complete this procurement.</a:t>
            </a:r>
          </a:p>
          <a:p>
            <a:pPr defTabSz="609630">
              <a:lnSpc>
                <a:spcPct val="100000"/>
              </a:lnSpc>
            </a:pPr>
            <a:r>
              <a:rPr lang="en-US" sz="1867"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p>
          <a:p>
            <a:pPr marL="304815" indent="-304815" defTabSz="609630">
              <a:lnSpc>
                <a:spcPct val="100000"/>
              </a:lnSpc>
              <a:buFont typeface="Arial" panose="020B0604020202020204" pitchFamily="34" charset="0"/>
              <a:buChar char="•"/>
            </a:pP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Time</a:t>
            </a:r>
            <a:r>
              <a:rPr lang="en-US" sz="1867"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wasting</a:t>
            </a:r>
            <a:r>
              <a:rPr lang="en-US" sz="1867"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67"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for the beneficiaries who usually wish to start their small business and earning income soon after the training.</a:t>
            </a:r>
          </a:p>
          <a:p>
            <a:pPr defTabSz="609630">
              <a:lnSpc>
                <a:spcPct val="100000"/>
              </a:lnSpc>
            </a:pPr>
            <a:endParaRPr lang="en-US" sz="1867"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304815" indent="-304815" defTabSz="609630">
              <a:lnSpc>
                <a:spcPct val="100000"/>
              </a:lnSpc>
              <a:buFont typeface="Arial" panose="020B0604020202020204" pitchFamily="34" charset="0"/>
              <a:buChar char="•"/>
            </a:pP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Prices increase </a:t>
            </a:r>
            <a:r>
              <a:rPr lang="en-US" sz="1867"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in some cases when an organization is behind purchasing item (instead a beneficiary alone)</a:t>
            </a:r>
          </a:p>
        </p:txBody>
      </p:sp>
      <p:pic>
        <p:nvPicPr>
          <p:cNvPr id="5" name="Imagen 4">
            <a:extLst>
              <a:ext uri="{FF2B5EF4-FFF2-40B4-BE49-F238E27FC236}">
                <a16:creationId xmlns:a16="http://schemas.microsoft.com/office/drawing/2014/main" id="{6D83C0E8-03C5-424B-BB73-A1AFBD26EC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4467" y="1536700"/>
            <a:ext cx="3268133" cy="2451100"/>
          </a:xfrm>
          <a:prstGeom prst="rect">
            <a:avLst/>
          </a:prstGeom>
        </p:spPr>
      </p:pic>
      <p:pic>
        <p:nvPicPr>
          <p:cNvPr id="9" name="Imagen 8">
            <a:extLst>
              <a:ext uri="{FF2B5EF4-FFF2-40B4-BE49-F238E27FC236}">
                <a16:creationId xmlns:a16="http://schemas.microsoft.com/office/drawing/2014/main" id="{82CDF75E-3AD5-4EB1-B63F-D0378123DD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700" y="4241800"/>
            <a:ext cx="3318933" cy="2489200"/>
          </a:xfrm>
          <a:prstGeom prst="rect">
            <a:avLst/>
          </a:prstGeom>
        </p:spPr>
      </p:pic>
      <p:sp>
        <p:nvSpPr>
          <p:cNvPr id="23" name="Rectángulo 22">
            <a:extLst>
              <a:ext uri="{FF2B5EF4-FFF2-40B4-BE49-F238E27FC236}">
                <a16:creationId xmlns:a16="http://schemas.microsoft.com/office/drawing/2014/main" id="{1F862950-B2A6-4F2E-9608-5283B27488C7}"/>
              </a:ext>
            </a:extLst>
          </p:cNvPr>
          <p:cNvSpPr/>
          <p:nvPr/>
        </p:nvSpPr>
        <p:spPr>
          <a:xfrm>
            <a:off x="9653059" y="1226979"/>
            <a:ext cx="2308645" cy="276999"/>
          </a:xfrm>
          <a:prstGeom prst="rect">
            <a:avLst/>
          </a:prstGeom>
        </p:spPr>
        <p:txBody>
          <a:bodyPr wrap="none">
            <a:spAutoFit/>
          </a:bodyPr>
          <a:lstStyle/>
          <a:p>
            <a:pPr defTabSz="609630" hangingPunct="0"/>
            <a:r>
              <a:rPr lang="en-US" sz="12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Procurement in Tigray by ERCS</a:t>
            </a:r>
            <a:endParaRPr lang="es-ES" sz="1200" kern="0" dirty="0">
              <a:solidFill>
                <a:srgbClr val="000000"/>
              </a:solidFill>
              <a:latin typeface="Calibri"/>
              <a:cs typeface="Calibri"/>
              <a:sym typeface="Calibri"/>
            </a:endParaRPr>
          </a:p>
        </p:txBody>
      </p:sp>
      <p:pic>
        <p:nvPicPr>
          <p:cNvPr id="11" name="Picture 18">
            <a:extLst>
              <a:ext uri="{FF2B5EF4-FFF2-40B4-BE49-F238E27FC236}">
                <a16:creationId xmlns:a16="http://schemas.microsoft.com/office/drawing/2014/main" id="{97280A60-12BB-4956-B0DE-990144EF616B}"/>
              </a:ext>
            </a:extLst>
          </p:cNvPr>
          <p:cNvPicPr/>
          <p:nvPr/>
        </p:nvPicPr>
        <p:blipFill>
          <a:blip r:embed="rId5">
            <a:extLst>
              <a:ext uri="{28A0092B-C50C-407E-A947-70E740481C1C}">
                <a14:useLocalDpi xmlns:a14="http://schemas.microsoft.com/office/drawing/2010/main" val="0"/>
              </a:ext>
            </a:extLst>
          </a:blip>
          <a:stretch>
            <a:fillRect/>
          </a:stretch>
        </p:blipFill>
        <p:spPr>
          <a:xfrm>
            <a:off x="11109435" y="117154"/>
            <a:ext cx="852425" cy="1007454"/>
          </a:xfrm>
          <a:prstGeom prst="rect">
            <a:avLst/>
          </a:prstGeom>
        </p:spPr>
      </p:pic>
    </p:spTree>
    <p:extLst>
      <p:ext uri="{BB962C8B-B14F-4D97-AF65-F5344CB8AC3E}">
        <p14:creationId xmlns:p14="http://schemas.microsoft.com/office/powerpoint/2010/main" val="165546158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7B70E11-F1AF-4E89-932E-48069DB6A29B}"/>
              </a:ext>
            </a:extLst>
          </p:cNvPr>
          <p:cNvSpPr>
            <a:spLocks noGrp="1"/>
          </p:cNvSpPr>
          <p:nvPr>
            <p:ph type="body" sz="quarter" idx="21"/>
          </p:nvPr>
        </p:nvSpPr>
        <p:spPr>
          <a:xfrm>
            <a:off x="550768" y="1723950"/>
            <a:ext cx="10358533" cy="425373"/>
          </a:xfrm>
        </p:spPr>
        <p:txBody>
          <a:bodyPr wrap="square" lIns="30479" tIns="30480" rIns="30479" bIns="30480" anchor="t">
            <a:spAutoFit/>
          </a:bodyPr>
          <a:lstStyle/>
          <a:p>
            <a:r>
              <a:rPr lang="en-US" dirty="0">
                <a:solidFill>
                  <a:schemeClr val="tx1">
                    <a:lumMod val="50000"/>
                    <a:lumOff val="50000"/>
                  </a:schemeClr>
                </a:solidFill>
              </a:rPr>
              <a:t>The transformation  from in-kind to CVA as modality</a:t>
            </a:r>
          </a:p>
        </p:txBody>
      </p:sp>
      <p:sp>
        <p:nvSpPr>
          <p:cNvPr id="3" name="Marcador de texto 2">
            <a:extLst>
              <a:ext uri="{FF2B5EF4-FFF2-40B4-BE49-F238E27FC236}">
                <a16:creationId xmlns:a16="http://schemas.microsoft.com/office/drawing/2014/main" id="{63A2B536-06A0-48A4-B694-9A61356642E4}"/>
              </a:ext>
            </a:extLst>
          </p:cNvPr>
          <p:cNvSpPr>
            <a:spLocks noGrp="1"/>
          </p:cNvSpPr>
          <p:nvPr>
            <p:ph type="body" sz="quarter" idx="22"/>
          </p:nvPr>
        </p:nvSpPr>
        <p:spPr>
          <a:xfrm>
            <a:off x="513692" y="2296605"/>
            <a:ext cx="5650110" cy="324128"/>
          </a:xfrm>
        </p:spPr>
        <p:txBody>
          <a:bodyPr lIns="30479" tIns="30480" rIns="30479" bIns="30480" anchor="t">
            <a:spAutoFit/>
          </a:bodyPr>
          <a:lstStyle/>
          <a:p>
            <a:r>
              <a:rPr lang="es-ES" sz="2133" dirty="0" err="1">
                <a:latin typeface="Montserrat SemiBold"/>
              </a:rPr>
              <a:t>Initial</a:t>
            </a:r>
            <a:r>
              <a:rPr lang="es-ES" sz="2133" dirty="0">
                <a:latin typeface="Montserrat SemiBold"/>
              </a:rPr>
              <a:t> </a:t>
            </a:r>
            <a:r>
              <a:rPr lang="es-ES" sz="2133" dirty="0" err="1">
                <a:latin typeface="Montserrat SemiBold"/>
              </a:rPr>
              <a:t>steps</a:t>
            </a:r>
            <a:endParaRPr lang="en-US" dirty="0"/>
          </a:p>
        </p:txBody>
      </p:sp>
      <p:sp>
        <p:nvSpPr>
          <p:cNvPr id="18" name="Marcador de texto 3">
            <a:extLst>
              <a:ext uri="{FF2B5EF4-FFF2-40B4-BE49-F238E27FC236}">
                <a16:creationId xmlns:a16="http://schemas.microsoft.com/office/drawing/2014/main" id="{74F361F4-FDE3-45A2-B522-8D8E3DB6937A}"/>
              </a:ext>
            </a:extLst>
          </p:cNvPr>
          <p:cNvSpPr txBox="1">
            <a:spLocks/>
          </p:cNvSpPr>
          <p:nvPr/>
        </p:nvSpPr>
        <p:spPr>
          <a:xfrm>
            <a:off x="7035853" y="4461872"/>
            <a:ext cx="4988695" cy="273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tIns="30480" rIns="30479" bIns="30480" anchor="t">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a:spcBef>
                <a:spcPts val="1000"/>
              </a:spcBef>
              <a:buNone/>
            </a:pPr>
            <a:endParaRPr lang="en-US" sz="1533" ker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Marcador de texto 3">
            <a:extLst>
              <a:ext uri="{FF2B5EF4-FFF2-40B4-BE49-F238E27FC236}">
                <a16:creationId xmlns:a16="http://schemas.microsoft.com/office/drawing/2014/main" id="{69C68C3A-04A8-4B0E-BA9E-E86987974297}"/>
              </a:ext>
            </a:extLst>
          </p:cNvPr>
          <p:cNvSpPr txBox="1">
            <a:spLocks/>
          </p:cNvSpPr>
          <p:nvPr/>
        </p:nvSpPr>
        <p:spPr>
          <a:xfrm>
            <a:off x="7035854" y="5442717"/>
            <a:ext cx="4988695" cy="273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tIns="30480" rIns="30479" bIns="30480" anchor="t">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a:spcBef>
                <a:spcPts val="1000"/>
              </a:spcBef>
              <a:buNone/>
            </a:pPr>
            <a:endParaRPr lang="en-US" sz="1533" ker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Marcador de texto 2">
            <a:extLst>
              <a:ext uri="{FF2B5EF4-FFF2-40B4-BE49-F238E27FC236}">
                <a16:creationId xmlns:a16="http://schemas.microsoft.com/office/drawing/2014/main" id="{262690A9-B5A7-694E-ACF1-B4DB52102CBA}"/>
              </a:ext>
            </a:extLst>
          </p:cNvPr>
          <p:cNvSpPr txBox="1">
            <a:spLocks/>
          </p:cNvSpPr>
          <p:nvPr/>
        </p:nvSpPr>
        <p:spPr>
          <a:xfrm>
            <a:off x="272392" y="2866638"/>
            <a:ext cx="7500008" cy="37967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tIns="30480" rIns="30479" bIns="30480" anchor="t">
            <a:spAutoFit/>
          </a:bodyPr>
          <a:lstStyle>
            <a:lvl1pPr marL="0" marR="0" indent="0" algn="l" defTabSz="914400" rtl="0" latinLnBrk="0">
              <a:lnSpc>
                <a:spcPct val="80000"/>
              </a:lnSpc>
              <a:spcBef>
                <a:spcPts val="0"/>
              </a:spcBef>
              <a:spcAft>
                <a:spcPts val="0"/>
              </a:spcAft>
              <a:buClrTx/>
              <a:buSzTx/>
              <a:buFontTx/>
              <a:buNone/>
              <a:tabLst/>
              <a:defRPr sz="2000" b="0" i="0" u="none" strike="noStrike" cap="none" spc="0" baseline="0">
                <a:solidFill>
                  <a:schemeClr val="accent3"/>
                </a:solidFill>
                <a:uFillTx/>
                <a:latin typeface="Montserrat Regular"/>
                <a:ea typeface="Montserrat Regular"/>
                <a:cs typeface="Montserrat Regular"/>
                <a:sym typeface="Montserrat Regular"/>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304815" indent="-304815" defTabSz="609630">
              <a:lnSpc>
                <a:spcPct val="100000"/>
              </a:lnSpc>
              <a:buFont typeface="Arial" panose="020B0604020202020204" pitchFamily="34" charset="0"/>
              <a:buChar char="•"/>
            </a:pPr>
            <a:r>
              <a:rPr lang="en-US" sz="1867"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comprehensive</a:t>
            </a:r>
            <a:r>
              <a:rPr lang="en-US" sz="1867"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feasibility</a:t>
            </a:r>
            <a:r>
              <a:rPr lang="en-US" sz="1867"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assessment</a:t>
            </a:r>
            <a:r>
              <a:rPr lang="en-US" sz="1867"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67"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conducted participating the field office project staffs to see whether it can be really possible to shift to the CVA for Livelihood beneficiaries in the year 2023</a:t>
            </a:r>
          </a:p>
          <a:p>
            <a:pPr marL="304815" indent="-304815" defTabSz="609630">
              <a:lnSpc>
                <a:spcPct val="100000"/>
              </a:lnSpc>
              <a:buFont typeface="Arial" panose="020B0604020202020204" pitchFamily="34" charset="0"/>
              <a:buChar char="•"/>
            </a:pPr>
            <a:endParaRPr lang="en-US" sz="1867"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304815" indent="-304815" defTabSz="609630">
              <a:lnSpc>
                <a:spcPct val="100000"/>
              </a:lnSpc>
              <a:buFont typeface="Arial" panose="020B0604020202020204" pitchFamily="34" charset="0"/>
              <a:buChar char="•"/>
            </a:pPr>
            <a:r>
              <a:rPr lang="en-US" sz="1867"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 thorough discussion and debate was made to find any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challenges</a:t>
            </a:r>
            <a:r>
              <a:rPr lang="en-US" sz="1867"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of starting the CVA </a:t>
            </a:r>
          </a:p>
          <a:p>
            <a:pPr defTabSz="609630">
              <a:lnSpc>
                <a:spcPct val="100000"/>
              </a:lnSpc>
            </a:pPr>
            <a:endParaRPr lang="en-US" sz="1867"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304815" indent="-304815" defTabSz="609630">
              <a:lnSpc>
                <a:spcPct val="100000"/>
              </a:lnSpc>
              <a:buFont typeface="Arial" panose="020B0604020202020204" pitchFamily="34" charset="0"/>
              <a:buChar char="•"/>
            </a:pP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Possible</a:t>
            </a:r>
            <a:r>
              <a:rPr lang="en-US" sz="1867"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risk</a:t>
            </a:r>
            <a:r>
              <a:rPr lang="en-US" sz="1867"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and</a:t>
            </a:r>
            <a:r>
              <a:rPr lang="en-US" sz="1867"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challenges</a:t>
            </a:r>
            <a:r>
              <a:rPr lang="en-US" sz="1867"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67"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were identified and solutions were forwarded including having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a</a:t>
            </a:r>
            <a:r>
              <a:rPr lang="en-US" sz="1867"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guideline</a:t>
            </a:r>
            <a:r>
              <a:rPr lang="en-US" sz="1867"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for</a:t>
            </a:r>
            <a:r>
              <a:rPr lang="en-US" sz="1867"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rPr>
              <a:t>CVA</a:t>
            </a:r>
            <a:r>
              <a:rPr lang="en-US" sz="1867" b="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67"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specific to this project, strictly following up the preconditions for CVA to beneficiaries </a:t>
            </a:r>
          </a:p>
          <a:p>
            <a:pPr marL="304815" indent="-304815" defTabSz="609630">
              <a:lnSpc>
                <a:spcPct val="100000"/>
              </a:lnSpc>
              <a:buFont typeface="Arial" panose="020B0604020202020204" pitchFamily="34" charset="0"/>
              <a:buChar char="•"/>
            </a:pPr>
            <a:endParaRPr lang="en-US" sz="1867"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 name="Imagen 3">
            <a:extLst>
              <a:ext uri="{FF2B5EF4-FFF2-40B4-BE49-F238E27FC236}">
                <a16:creationId xmlns:a16="http://schemas.microsoft.com/office/drawing/2014/main" id="{B40D7A82-DDEA-4A7A-B7F6-0F4A63729DEB}"/>
              </a:ext>
            </a:extLst>
          </p:cNvPr>
          <p:cNvPicPr>
            <a:picLocks noChangeAspect="1"/>
          </p:cNvPicPr>
          <p:nvPr/>
        </p:nvPicPr>
        <p:blipFill rotWithShape="1">
          <a:blip r:embed="rId3"/>
          <a:srcRect l="11354" t="13148" r="51251" b="18888"/>
          <a:stretch/>
        </p:blipFill>
        <p:spPr>
          <a:xfrm>
            <a:off x="8024981" y="2260600"/>
            <a:ext cx="3473336" cy="3550737"/>
          </a:xfrm>
          <a:prstGeom prst="rect">
            <a:avLst/>
          </a:prstGeom>
          <a:ln>
            <a:solidFill>
              <a:srgbClr val="C00000"/>
            </a:solidFill>
          </a:ln>
        </p:spPr>
      </p:pic>
      <p:pic>
        <p:nvPicPr>
          <p:cNvPr id="9" name="Imagen 8">
            <a:extLst>
              <a:ext uri="{FF2B5EF4-FFF2-40B4-BE49-F238E27FC236}">
                <a16:creationId xmlns:a16="http://schemas.microsoft.com/office/drawing/2014/main" id="{DB828724-46AD-4D7D-8E03-B0833A8441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42357" y="37113"/>
            <a:ext cx="7249643" cy="1517367"/>
          </a:xfrm>
          <a:prstGeom prst="rect">
            <a:avLst/>
          </a:prstGeom>
        </p:spPr>
      </p:pic>
      <p:sp>
        <p:nvSpPr>
          <p:cNvPr id="10" name="Marcador de texto 2">
            <a:extLst>
              <a:ext uri="{FF2B5EF4-FFF2-40B4-BE49-F238E27FC236}">
                <a16:creationId xmlns:a16="http://schemas.microsoft.com/office/drawing/2014/main" id="{012E2FAC-D991-4CF5-9E77-34A9552FB551}"/>
              </a:ext>
            </a:extLst>
          </p:cNvPr>
          <p:cNvSpPr txBox="1">
            <a:spLocks/>
          </p:cNvSpPr>
          <p:nvPr/>
        </p:nvSpPr>
        <p:spPr>
          <a:xfrm>
            <a:off x="7918494" y="5805212"/>
            <a:ext cx="3769009" cy="2585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tIns="30480" rIns="30479" bIns="30480" anchor="t">
            <a:spAutoFit/>
          </a:bodyPr>
          <a:lstStyle>
            <a:lvl1pPr marL="0" marR="0" indent="0" algn="l" defTabSz="914400" rtl="0" latinLnBrk="0">
              <a:lnSpc>
                <a:spcPct val="80000"/>
              </a:lnSpc>
              <a:spcBef>
                <a:spcPts val="0"/>
              </a:spcBef>
              <a:spcAft>
                <a:spcPts val="0"/>
              </a:spcAft>
              <a:buClrTx/>
              <a:buSzTx/>
              <a:buFontTx/>
              <a:buNone/>
              <a:tabLst/>
              <a:defRPr sz="2000" b="0" i="0" u="none" strike="noStrike" cap="none" spc="0" baseline="0">
                <a:solidFill>
                  <a:schemeClr val="accent3"/>
                </a:solidFill>
                <a:uFillTx/>
                <a:latin typeface="Montserrat Regular"/>
                <a:ea typeface="Montserrat Regular"/>
                <a:cs typeface="Montserrat Regular"/>
                <a:sym typeface="Montserrat Regular"/>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defTabSz="609630"/>
            <a:r>
              <a:rPr lang="es-ES" sz="1600" kern="0" dirty="0">
                <a:solidFill>
                  <a:srgbClr val="F5333F"/>
                </a:solidFill>
                <a:latin typeface="Montserrat SemiBold"/>
              </a:rPr>
              <a:t>Key </a:t>
            </a:r>
            <a:r>
              <a:rPr lang="es-ES" sz="1600" kern="0" dirty="0" err="1">
                <a:solidFill>
                  <a:srgbClr val="F5333F"/>
                </a:solidFill>
                <a:latin typeface="Montserrat SemiBold"/>
              </a:rPr>
              <a:t>tools</a:t>
            </a:r>
            <a:endParaRPr lang="es-ES" sz="1600" kern="0" dirty="0">
              <a:solidFill>
                <a:srgbClr val="F5333F"/>
              </a:solidFill>
              <a:latin typeface="Montserrat SemiBold" panose="00000700000000000000" pitchFamily="2" charset="0"/>
            </a:endParaRPr>
          </a:p>
        </p:txBody>
      </p:sp>
      <p:pic>
        <p:nvPicPr>
          <p:cNvPr id="11" name="Imagen 10">
            <a:extLst>
              <a:ext uri="{FF2B5EF4-FFF2-40B4-BE49-F238E27FC236}">
                <a16:creationId xmlns:a16="http://schemas.microsoft.com/office/drawing/2014/main" id="{0A2C832A-8CE1-4371-9F71-5916779936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66538" y="6137438"/>
            <a:ext cx="804793" cy="519990"/>
          </a:xfrm>
          <a:prstGeom prst="rect">
            <a:avLst/>
          </a:prstGeom>
        </p:spPr>
      </p:pic>
      <p:sp>
        <p:nvSpPr>
          <p:cNvPr id="12" name="Marcador de texto 2">
            <a:extLst>
              <a:ext uri="{FF2B5EF4-FFF2-40B4-BE49-F238E27FC236}">
                <a16:creationId xmlns:a16="http://schemas.microsoft.com/office/drawing/2014/main" id="{47A49786-1935-4612-A6E9-1D5F8F378317}"/>
              </a:ext>
            </a:extLst>
          </p:cNvPr>
          <p:cNvSpPr txBox="1">
            <a:spLocks/>
          </p:cNvSpPr>
          <p:nvPr/>
        </p:nvSpPr>
        <p:spPr>
          <a:xfrm>
            <a:off x="8853653" y="6025962"/>
            <a:ext cx="3222734" cy="6553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0479" tIns="30480" rIns="30479" bIns="30480" anchor="t">
            <a:spAutoFit/>
          </a:bodyPr>
          <a:lstStyle>
            <a:lvl1pPr marL="0" marR="0" indent="0" algn="l" defTabSz="914400" rtl="0" latinLnBrk="0">
              <a:lnSpc>
                <a:spcPct val="80000"/>
              </a:lnSpc>
              <a:spcBef>
                <a:spcPts val="0"/>
              </a:spcBef>
              <a:spcAft>
                <a:spcPts val="0"/>
              </a:spcAft>
              <a:buClrTx/>
              <a:buSzTx/>
              <a:buFontTx/>
              <a:buNone/>
              <a:tabLst/>
              <a:defRPr sz="2000" b="0" i="0" u="none" strike="noStrike" cap="none" spc="0" baseline="0">
                <a:solidFill>
                  <a:schemeClr val="accent3"/>
                </a:solidFill>
                <a:uFillTx/>
                <a:latin typeface="Montserrat Regular"/>
                <a:ea typeface="Montserrat Regular"/>
                <a:cs typeface="Montserrat Regular"/>
                <a:sym typeface="Montserrat Regular"/>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304815" indent="-304815" defTabSz="609630">
              <a:buFont typeface="Arial" panose="020B0604020202020204" pitchFamily="34" charset="0"/>
              <a:buChar char="•"/>
            </a:pPr>
            <a:r>
              <a:rPr lang="en-US" sz="12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M3_1_2_1 cash feasibility checklist. </a:t>
            </a:r>
          </a:p>
          <a:p>
            <a:pPr marL="304815" indent="-304815" defTabSz="609630">
              <a:buFont typeface="Arial" panose="020B0604020202020204" pitchFamily="34" charset="0"/>
              <a:buChar char="•"/>
            </a:pPr>
            <a:r>
              <a:rPr lang="en-GB" sz="12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M3_1_4_2 Risk matrix template</a:t>
            </a:r>
          </a:p>
          <a:p>
            <a:pPr marL="304815" indent="-304815" defTabSz="609630">
              <a:buFont typeface="Arial" panose="020B0604020202020204" pitchFamily="34" charset="0"/>
              <a:buChar char="•"/>
            </a:pPr>
            <a:r>
              <a:rPr lang="en-US" sz="12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M3_1_6_1 Decision making matrix template</a:t>
            </a:r>
          </a:p>
        </p:txBody>
      </p:sp>
      <p:pic>
        <p:nvPicPr>
          <p:cNvPr id="13" name="Picture 18">
            <a:extLst>
              <a:ext uri="{FF2B5EF4-FFF2-40B4-BE49-F238E27FC236}">
                <a16:creationId xmlns:a16="http://schemas.microsoft.com/office/drawing/2014/main" id="{1FD4C89A-1F35-458C-A50A-129205BCD80C}"/>
              </a:ext>
            </a:extLst>
          </p:cNvPr>
          <p:cNvPicPr/>
          <p:nvPr/>
        </p:nvPicPr>
        <p:blipFill>
          <a:blip r:embed="rId6">
            <a:extLst>
              <a:ext uri="{28A0092B-C50C-407E-A947-70E740481C1C}">
                <a14:useLocalDpi xmlns:a14="http://schemas.microsoft.com/office/drawing/2010/main" val="0"/>
              </a:ext>
            </a:extLst>
          </a:blip>
          <a:stretch>
            <a:fillRect/>
          </a:stretch>
        </p:blipFill>
        <p:spPr>
          <a:xfrm>
            <a:off x="462456" y="127664"/>
            <a:ext cx="852425" cy="1007454"/>
          </a:xfrm>
          <a:prstGeom prst="rect">
            <a:avLst/>
          </a:prstGeom>
        </p:spPr>
      </p:pic>
    </p:spTree>
    <p:extLst>
      <p:ext uri="{BB962C8B-B14F-4D97-AF65-F5344CB8AC3E}">
        <p14:creationId xmlns:p14="http://schemas.microsoft.com/office/powerpoint/2010/main" val="250977567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7B70E11-F1AF-4E89-932E-48069DB6A29B}"/>
              </a:ext>
            </a:extLst>
          </p:cNvPr>
          <p:cNvSpPr>
            <a:spLocks noGrp="1"/>
          </p:cNvSpPr>
          <p:nvPr>
            <p:ph type="body" sz="quarter" idx="21"/>
          </p:nvPr>
        </p:nvSpPr>
        <p:spPr>
          <a:xfrm>
            <a:off x="417392" y="1598672"/>
            <a:ext cx="8731493" cy="814454"/>
          </a:xfrm>
        </p:spPr>
        <p:txBody>
          <a:bodyPr/>
          <a:lstStyle/>
          <a:p>
            <a:r>
              <a:rPr lang="es-ES" dirty="0" err="1">
                <a:solidFill>
                  <a:schemeClr val="tx1">
                    <a:lumMod val="50000"/>
                    <a:lumOff val="50000"/>
                  </a:schemeClr>
                </a:solidFill>
              </a:rPr>
              <a:t>Implementation</a:t>
            </a:r>
            <a:r>
              <a:rPr lang="es-ES" dirty="0">
                <a:solidFill>
                  <a:schemeClr val="tx1">
                    <a:lumMod val="50000"/>
                    <a:lumOff val="50000"/>
                  </a:schemeClr>
                </a:solidFill>
              </a:rPr>
              <a:t> - </a:t>
            </a:r>
            <a:r>
              <a:rPr lang="es-ES" dirty="0">
                <a:solidFill>
                  <a:srgbClr val="002553"/>
                </a:solidFill>
              </a:rPr>
              <a:t>Pro</a:t>
            </a:r>
            <a:r>
              <a:rPr lang="en-US" dirty="0">
                <a:solidFill>
                  <a:srgbClr val="002553"/>
                </a:solidFill>
              </a:rPr>
              <a:t>vision of cash grants </a:t>
            </a:r>
          </a:p>
          <a:p>
            <a:endParaRPr lang="es-ES" dirty="0">
              <a:solidFill>
                <a:schemeClr val="tx1">
                  <a:lumMod val="50000"/>
                  <a:lumOff val="50000"/>
                </a:schemeClr>
              </a:solidFill>
            </a:endParaRPr>
          </a:p>
        </p:txBody>
      </p:sp>
      <p:sp>
        <p:nvSpPr>
          <p:cNvPr id="3" name="Marcador de texto 2">
            <a:extLst>
              <a:ext uri="{FF2B5EF4-FFF2-40B4-BE49-F238E27FC236}">
                <a16:creationId xmlns:a16="http://schemas.microsoft.com/office/drawing/2014/main" id="{63A2B536-06A0-48A4-B694-9A61356642E4}"/>
              </a:ext>
            </a:extLst>
          </p:cNvPr>
          <p:cNvSpPr>
            <a:spLocks noGrp="1"/>
          </p:cNvSpPr>
          <p:nvPr>
            <p:ph type="body" sz="quarter" idx="22"/>
          </p:nvPr>
        </p:nvSpPr>
        <p:spPr>
          <a:xfrm>
            <a:off x="430092" y="1984131"/>
            <a:ext cx="6313608" cy="3609386"/>
          </a:xfrm>
        </p:spPr>
        <p:txBody>
          <a:bodyPr/>
          <a:lstStyle/>
          <a:p>
            <a:endParaRPr lang="en-US" sz="1867"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1800" dirty="0">
                <a:solidFill>
                  <a:schemeClr val="tx1"/>
                </a:solidFill>
                <a:latin typeface="Montserrat SemiBold" panose="00000700000000000000" pitchFamily="2" charset="0"/>
                <a:ea typeface="Open Sans Light" panose="020B0306030504020204" pitchFamily="34" charset="0"/>
                <a:cs typeface="Open Sans Light" panose="020B0306030504020204" pitchFamily="34" charset="0"/>
              </a:rPr>
              <a:t>First instalment</a:t>
            </a:r>
            <a:r>
              <a:rPr lang="en-US" sz="1867"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conditioned to:</a:t>
            </a:r>
          </a:p>
          <a:p>
            <a:pPr marL="342917" indent="-342917">
              <a:lnSpc>
                <a:spcPct val="100000"/>
              </a:lnSpc>
              <a:buAutoNum type="arabicPeriod"/>
            </a:pPr>
            <a:endParaRPr lang="en-US" sz="1867"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342917" indent="-342917">
              <a:lnSpc>
                <a:spcPct val="100000"/>
              </a:lnSpc>
              <a:buAutoNum type="arabicPeriod"/>
            </a:pPr>
            <a:r>
              <a:rPr lang="en-US" sz="1800" dirty="0">
                <a:solidFill>
                  <a:schemeClr val="tx1"/>
                </a:solidFill>
                <a:latin typeface="Montserrat SemiBold" panose="00000700000000000000" pitchFamily="2" charset="0"/>
                <a:ea typeface="Open Sans Light" panose="020B0306030504020204" pitchFamily="34" charset="0"/>
                <a:cs typeface="Open Sans Light" panose="020B0306030504020204" pitchFamily="34" charset="0"/>
              </a:rPr>
              <a:t>Attendance</a:t>
            </a:r>
            <a:r>
              <a:rPr lang="en-US" sz="18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to business management and life skill training.</a:t>
            </a:r>
          </a:p>
          <a:p>
            <a:pPr marL="342917" indent="-342917">
              <a:lnSpc>
                <a:spcPct val="100000"/>
              </a:lnSpc>
              <a:buAutoNum type="arabicPeriod"/>
            </a:pPr>
            <a:r>
              <a:rPr lang="en-US" sz="1800" dirty="0">
                <a:solidFill>
                  <a:schemeClr val="tx1"/>
                </a:solidFill>
                <a:latin typeface="Montserrat SemiBold" panose="00000700000000000000" pitchFamily="2" charset="0"/>
                <a:ea typeface="Open Sans Light" panose="020B0306030504020204" pitchFamily="34" charset="0"/>
                <a:cs typeface="Open Sans Light" panose="020B0306030504020204" pitchFamily="34" charset="0"/>
              </a:rPr>
              <a:t>Submission</a:t>
            </a:r>
            <a:r>
              <a:rPr lang="en-US" sz="1800"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dirty="0">
                <a:solidFill>
                  <a:schemeClr val="tx1"/>
                </a:solidFill>
                <a:latin typeface="Montserrat SemiBold" panose="00000700000000000000" pitchFamily="2" charset="0"/>
                <a:ea typeface="Open Sans Light" panose="020B0306030504020204" pitchFamily="34" charset="0"/>
                <a:cs typeface="Open Sans Light" panose="020B0306030504020204" pitchFamily="34" charset="0"/>
              </a:rPr>
              <a:t>of</a:t>
            </a:r>
            <a:r>
              <a:rPr lang="en-US" sz="1800"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dirty="0">
                <a:solidFill>
                  <a:schemeClr val="tx1"/>
                </a:solidFill>
                <a:latin typeface="Montserrat SemiBold" panose="00000700000000000000" pitchFamily="2" charset="0"/>
                <a:ea typeface="Open Sans Light" panose="020B0306030504020204" pitchFamily="34" charset="0"/>
                <a:cs typeface="Open Sans Light" panose="020B0306030504020204" pitchFamily="34" charset="0"/>
              </a:rPr>
              <a:t>business plan and approval</a:t>
            </a:r>
            <a:r>
              <a:rPr lang="en-US" sz="18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t>
            </a:r>
          </a:p>
          <a:p>
            <a:pPr marL="342917" indent="-342917">
              <a:lnSpc>
                <a:spcPct val="100000"/>
              </a:lnSpc>
              <a:buAutoNum type="arabicPeriod"/>
            </a:pPr>
            <a:r>
              <a:rPr lang="en-US" sz="1800" dirty="0">
                <a:solidFill>
                  <a:schemeClr val="tx1"/>
                </a:solidFill>
                <a:latin typeface="Montserrat SemiBold" panose="00000700000000000000" pitchFamily="2" charset="0"/>
                <a:ea typeface="Open Sans Light" panose="020B0306030504020204" pitchFamily="34" charset="0"/>
                <a:cs typeface="Open Sans Light" panose="020B0306030504020204" pitchFamily="34" charset="0"/>
              </a:rPr>
              <a:t>Workspace</a:t>
            </a:r>
            <a:r>
              <a:rPr lang="en-US" sz="1800"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dirty="0">
                <a:solidFill>
                  <a:schemeClr val="tx1"/>
                </a:solidFill>
                <a:latin typeface="Montserrat SemiBold" panose="00000700000000000000" pitchFamily="2" charset="0"/>
                <a:ea typeface="Open Sans Light" panose="020B0306030504020204" pitchFamily="34" charset="0"/>
                <a:cs typeface="Open Sans Light" panose="020B0306030504020204" pitchFamily="34" charset="0"/>
              </a:rPr>
              <a:t>available</a:t>
            </a:r>
            <a:r>
              <a:rPr lang="en-US" sz="18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for the group or individual returnees.</a:t>
            </a:r>
          </a:p>
          <a:p>
            <a:pPr marL="342917" indent="-342917">
              <a:lnSpc>
                <a:spcPct val="100000"/>
              </a:lnSpc>
              <a:buAutoNum type="arabicPeriod"/>
            </a:pPr>
            <a:r>
              <a:rPr lang="en-US" sz="1800" dirty="0">
                <a:solidFill>
                  <a:schemeClr val="tx1"/>
                </a:solidFill>
                <a:latin typeface="Montserrat SemiBold" panose="00000700000000000000" pitchFamily="2" charset="0"/>
                <a:ea typeface="Open Sans Light" panose="020B0306030504020204" pitchFamily="34" charset="0"/>
                <a:cs typeface="Open Sans Light" panose="020B0306030504020204" pitchFamily="34" charset="0"/>
              </a:rPr>
              <a:t>Opening their own bank account </a:t>
            </a:r>
          </a:p>
          <a:p>
            <a:pPr marL="342917" indent="-342917">
              <a:lnSpc>
                <a:spcPct val="100000"/>
              </a:lnSpc>
              <a:buAutoNum type="arabicPeriod"/>
            </a:pPr>
            <a:r>
              <a:rPr lang="en-US" sz="1800" dirty="0">
                <a:solidFill>
                  <a:schemeClr val="tx1"/>
                </a:solidFill>
                <a:latin typeface="Montserrat SemiBold" panose="00000700000000000000" pitchFamily="2" charset="0"/>
                <a:ea typeface="Open Sans Light" panose="020B0306030504020204" pitchFamily="34" charset="0"/>
                <a:cs typeface="Open Sans Light" panose="020B0306030504020204" pitchFamily="34" charset="0"/>
              </a:rPr>
              <a:t>Having a group</a:t>
            </a:r>
            <a:r>
              <a:rPr lang="en-US" sz="1800"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dirty="0">
                <a:solidFill>
                  <a:schemeClr val="tx1"/>
                </a:solidFill>
                <a:latin typeface="Montserrat SemiBold" panose="00000700000000000000" pitchFamily="2" charset="0"/>
                <a:ea typeface="Open Sans Light" panose="020B0306030504020204" pitchFamily="34" charset="0"/>
                <a:cs typeface="Open Sans Light" panose="020B0306030504020204" pitchFamily="34" charset="0"/>
              </a:rPr>
              <a:t>collateral</a:t>
            </a:r>
            <a:r>
              <a:rPr lang="en-US" sz="1800"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8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and include the data in the MoU</a:t>
            </a:r>
          </a:p>
          <a:p>
            <a:pPr marL="342917" indent="-342917">
              <a:lnSpc>
                <a:spcPct val="100000"/>
              </a:lnSpc>
              <a:buAutoNum type="arabicPeriod"/>
            </a:pPr>
            <a:r>
              <a:rPr lang="en-US" sz="1800" dirty="0">
                <a:solidFill>
                  <a:schemeClr val="tx1"/>
                </a:solidFill>
                <a:latin typeface="Montserrat SemiBold" panose="00000700000000000000" pitchFamily="2" charset="0"/>
                <a:ea typeface="Open Sans Light" panose="020B0306030504020204" pitchFamily="34" charset="0"/>
                <a:cs typeface="Open Sans Light" panose="020B0306030504020204" pitchFamily="34" charset="0"/>
              </a:rPr>
              <a:t>Signature of individual contract </a:t>
            </a:r>
            <a:r>
              <a:rPr lang="en-US" sz="18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(MoU) between ERCS, targeted returnee and local authorities</a:t>
            </a:r>
            <a:endParaRPr lang="en-US" sz="1800"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8" name="Imagen 7">
            <a:extLst>
              <a:ext uri="{FF2B5EF4-FFF2-40B4-BE49-F238E27FC236}">
                <a16:creationId xmlns:a16="http://schemas.microsoft.com/office/drawing/2014/main" id="{9CD8FEA9-1964-4CC5-8679-97BBC3FBAD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42357" y="37113"/>
            <a:ext cx="7249643" cy="1517367"/>
          </a:xfrm>
          <a:prstGeom prst="rect">
            <a:avLst/>
          </a:prstGeom>
        </p:spPr>
      </p:pic>
      <p:sp>
        <p:nvSpPr>
          <p:cNvPr id="13" name="Marcador de texto 3">
            <a:extLst>
              <a:ext uri="{FF2B5EF4-FFF2-40B4-BE49-F238E27FC236}">
                <a16:creationId xmlns:a16="http://schemas.microsoft.com/office/drawing/2014/main" id="{61E99DD0-3703-420F-8212-55016B632646}"/>
              </a:ext>
            </a:extLst>
          </p:cNvPr>
          <p:cNvSpPr txBox="1">
            <a:spLocks/>
          </p:cNvSpPr>
          <p:nvPr/>
        </p:nvSpPr>
        <p:spPr>
          <a:xfrm>
            <a:off x="246778" y="5597006"/>
            <a:ext cx="4988695" cy="728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rIns="30479">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a:spcBef>
                <a:spcPts val="1000"/>
              </a:spcBef>
              <a:buNone/>
            </a:pPr>
            <a:r>
              <a:rPr lang="en-US" sz="1800" u="sng" kern="0" dirty="0">
                <a:latin typeface="Open Sans Light" panose="020B0306030504020204" pitchFamily="34" charset="0"/>
                <a:ea typeface="Open Sans Light" panose="020B0306030504020204" pitchFamily="34" charset="0"/>
                <a:cs typeface="Open Sans Light" panose="020B0306030504020204" pitchFamily="34" charset="0"/>
              </a:rPr>
              <a:t>Deadline of </a:t>
            </a:r>
            <a:r>
              <a:rPr lang="en-US" sz="1800" u="sng" kern="0" dirty="0">
                <a:latin typeface="Montserrat SemiBold" panose="00000700000000000000" pitchFamily="2" charset="0"/>
                <a:ea typeface="Open Sans Light" panose="020B0306030504020204" pitchFamily="34" charset="0"/>
                <a:cs typeface="Open Sans Light" panose="020B0306030504020204" pitchFamily="34" charset="0"/>
                <a:sym typeface="Montserrat Regular"/>
              </a:rPr>
              <a:t>2 weeks</a:t>
            </a:r>
            <a:r>
              <a:rPr lang="en-US" sz="1800" u="sng" kern="0" dirty="0">
                <a:latin typeface="Open Sans Light" panose="020B0306030504020204" pitchFamily="34" charset="0"/>
                <a:ea typeface="Open Sans Light" panose="020B0306030504020204" pitchFamily="34" charset="0"/>
                <a:cs typeface="Open Sans Light" panose="020B0306030504020204" pitchFamily="34" charset="0"/>
                <a:sym typeface="Wingdings" panose="05000000000000000000" pitchFamily="2" charset="2"/>
              </a:rPr>
              <a:t> monitoring visit </a:t>
            </a:r>
            <a:r>
              <a:rPr lang="en-US" sz="1800" u="sng" kern="0" dirty="0">
                <a:latin typeface="Open Sans Light" panose="020B0306030504020204" pitchFamily="34" charset="0"/>
                <a:ea typeface="Open Sans Light" panose="020B0306030504020204" pitchFamily="34" charset="0"/>
                <a:cs typeface="Open Sans Light" panose="020B0306030504020204" pitchFamily="34" charset="0"/>
              </a:rPr>
              <a:t> </a:t>
            </a:r>
          </a:p>
          <a:p>
            <a:pPr marL="0" indent="0" defTabSz="914446">
              <a:spcBef>
                <a:spcPts val="1000"/>
              </a:spcBef>
              <a:buNone/>
            </a:pPr>
            <a:endParaRPr lang="en-US" sz="1867" u="sng" kern="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Rectangle 8">
            <a:extLst>
              <a:ext uri="{FF2B5EF4-FFF2-40B4-BE49-F238E27FC236}">
                <a16:creationId xmlns:a16="http://schemas.microsoft.com/office/drawing/2014/main" id="{A13EF19E-8307-4E70-96D2-E25DA9C7CEA6}"/>
              </a:ext>
            </a:extLst>
          </p:cNvPr>
          <p:cNvSpPr>
            <a:spLocks noChangeArrowheads="1"/>
          </p:cNvSpPr>
          <p:nvPr/>
        </p:nvSpPr>
        <p:spPr bwMode="auto">
          <a:xfrm>
            <a:off x="0" y="29290"/>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hangingPunct="0">
              <a:defRPr/>
            </a:pPr>
            <a:endParaRPr lang="es-ES" sz="1200" kern="0">
              <a:solidFill>
                <a:srgbClr val="000000"/>
              </a:solidFill>
              <a:latin typeface="Calibri"/>
              <a:cs typeface="Calibri"/>
              <a:sym typeface="Calibri"/>
            </a:endParaRPr>
          </a:p>
        </p:txBody>
      </p:sp>
      <p:sp>
        <p:nvSpPr>
          <p:cNvPr id="4" name="Rectángulo 3">
            <a:extLst>
              <a:ext uri="{FF2B5EF4-FFF2-40B4-BE49-F238E27FC236}">
                <a16:creationId xmlns:a16="http://schemas.microsoft.com/office/drawing/2014/main" id="{285577C9-1183-4687-9230-9CE6611DD2A2}"/>
              </a:ext>
            </a:extLst>
          </p:cNvPr>
          <p:cNvSpPr/>
          <p:nvPr/>
        </p:nvSpPr>
        <p:spPr>
          <a:xfrm>
            <a:off x="139700" y="5934670"/>
            <a:ext cx="7429500" cy="913007"/>
          </a:xfrm>
          <a:prstGeom prst="rect">
            <a:avLst/>
          </a:prstGeom>
        </p:spPr>
        <p:txBody>
          <a:bodyPr wrap="square">
            <a:spAutoFit/>
          </a:bodyPr>
          <a:lstStyle/>
          <a:p>
            <a:pPr defTabSz="609630" hangingPunct="0"/>
            <a:r>
              <a:rPr lang="en-US" sz="1733"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Returnees will show items </a:t>
            </a:r>
            <a:r>
              <a:rPr lang="en-US" kern="0" dirty="0">
                <a:solidFill>
                  <a:srgbClr val="000000"/>
                </a:solidFill>
                <a:latin typeface="Montserrat SemiBold" panose="00000700000000000000" pitchFamily="2" charset="0"/>
                <a:ea typeface="Open Sans Light" panose="020B0306030504020204" pitchFamily="34" charset="0"/>
                <a:cs typeface="Open Sans Light" panose="020B0306030504020204" pitchFamily="34" charset="0"/>
                <a:sym typeface="Montserrat Regular"/>
              </a:rPr>
              <a:t>purchased or receipts/invoices of the expenditures</a:t>
            </a:r>
            <a:r>
              <a:rPr lang="en-US" sz="1733"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 of 1st instalment (if available) to the ERCS monitoring teams before receiving the 2</a:t>
            </a:r>
            <a:r>
              <a:rPr lang="en-US" sz="1733" kern="0" baseline="30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nd</a:t>
            </a:r>
            <a:r>
              <a:rPr lang="en-US" sz="1733"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 installment</a:t>
            </a:r>
          </a:p>
        </p:txBody>
      </p:sp>
      <p:pic>
        <p:nvPicPr>
          <p:cNvPr id="7" name="Imagen 6">
            <a:extLst>
              <a:ext uri="{FF2B5EF4-FFF2-40B4-BE49-F238E27FC236}">
                <a16:creationId xmlns:a16="http://schemas.microsoft.com/office/drawing/2014/main" id="{961ACDAE-BBB3-45C9-8C49-22DE759FDC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6056" y="2480441"/>
            <a:ext cx="4150128" cy="3112596"/>
          </a:xfrm>
          <a:prstGeom prst="rect">
            <a:avLst/>
          </a:prstGeom>
        </p:spPr>
      </p:pic>
      <p:sp>
        <p:nvSpPr>
          <p:cNvPr id="16" name="Rectángulo 15">
            <a:extLst>
              <a:ext uri="{FF2B5EF4-FFF2-40B4-BE49-F238E27FC236}">
                <a16:creationId xmlns:a16="http://schemas.microsoft.com/office/drawing/2014/main" id="{7748A440-2C7D-4C79-8370-E8C3FB5806E5}"/>
              </a:ext>
            </a:extLst>
          </p:cNvPr>
          <p:cNvSpPr/>
          <p:nvPr/>
        </p:nvSpPr>
        <p:spPr>
          <a:xfrm>
            <a:off x="7651531" y="5682979"/>
            <a:ext cx="4277711" cy="461665"/>
          </a:xfrm>
          <a:prstGeom prst="rect">
            <a:avLst/>
          </a:prstGeom>
        </p:spPr>
        <p:txBody>
          <a:bodyPr wrap="square">
            <a:spAutoFit/>
          </a:bodyPr>
          <a:lstStyle/>
          <a:p>
            <a:pPr defTabSz="609630" hangingPunct="0"/>
            <a:r>
              <a:rPr lang="en-US" sz="12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Group supported by ERCS in </a:t>
            </a:r>
            <a:r>
              <a:rPr lang="en-US" sz="1200" kern="0" dirty="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Arsi</a:t>
            </a:r>
            <a:r>
              <a:rPr lang="en-US" sz="1200"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 – Vehicle shop-spare parts</a:t>
            </a:r>
            <a:endParaRPr lang="es-ES" sz="1200" kern="0" dirty="0">
              <a:solidFill>
                <a:srgbClr val="000000"/>
              </a:solidFill>
              <a:latin typeface="Calibri"/>
              <a:cs typeface="Calibri"/>
              <a:sym typeface="Calibri"/>
            </a:endParaRPr>
          </a:p>
        </p:txBody>
      </p:sp>
      <p:pic>
        <p:nvPicPr>
          <p:cNvPr id="12" name="Picture 18">
            <a:extLst>
              <a:ext uri="{FF2B5EF4-FFF2-40B4-BE49-F238E27FC236}">
                <a16:creationId xmlns:a16="http://schemas.microsoft.com/office/drawing/2014/main" id="{D6ED42FD-2891-4254-A889-0D2D8573301F}"/>
              </a:ext>
            </a:extLst>
          </p:cNvPr>
          <p:cNvPicPr/>
          <p:nvPr/>
        </p:nvPicPr>
        <p:blipFill>
          <a:blip r:embed="rId5">
            <a:extLst>
              <a:ext uri="{28A0092B-C50C-407E-A947-70E740481C1C}">
                <a14:useLocalDpi xmlns:a14="http://schemas.microsoft.com/office/drawing/2010/main" val="0"/>
              </a:ext>
            </a:extLst>
          </a:blip>
          <a:stretch>
            <a:fillRect/>
          </a:stretch>
        </p:blipFill>
        <p:spPr>
          <a:xfrm>
            <a:off x="378373" y="169705"/>
            <a:ext cx="852425" cy="1007454"/>
          </a:xfrm>
          <a:prstGeom prst="rect">
            <a:avLst/>
          </a:prstGeom>
        </p:spPr>
      </p:pic>
    </p:spTree>
    <p:extLst>
      <p:ext uri="{BB962C8B-B14F-4D97-AF65-F5344CB8AC3E}">
        <p14:creationId xmlns:p14="http://schemas.microsoft.com/office/powerpoint/2010/main" val="130481999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TextBox 2"/>
          <p:cNvSpPr txBox="1">
            <a:spLocks noGrp="1"/>
          </p:cNvSpPr>
          <p:nvPr>
            <p:ph type="body" idx="21"/>
          </p:nvPr>
        </p:nvSpPr>
        <p:spPr>
          <a:xfrm>
            <a:off x="1022262" y="359289"/>
            <a:ext cx="9910916" cy="1210460"/>
          </a:xfrm>
          <a:prstGeom prst="rect">
            <a:avLst/>
          </a:prstGeom>
        </p:spPr>
        <p:txBody>
          <a:bodyPr lIns="30479" tIns="30480" rIns="30479" bIns="30480" anchor="t">
            <a:spAutoFit/>
          </a:bodyPr>
          <a:lstStyle/>
          <a:p>
            <a:r>
              <a:rPr lang="es-ES" dirty="0" err="1"/>
              <a:t>Syria</a:t>
            </a:r>
            <a:endParaRPr lang="es-ES" dirty="0"/>
          </a:p>
          <a:p>
            <a:r>
              <a:rPr lang="en-US" sz="2133" dirty="0">
                <a:solidFill>
                  <a:schemeClr val="bg1">
                    <a:lumMod val="95000"/>
                  </a:schemeClr>
                </a:solidFill>
              </a:rPr>
              <a:t>Contributing to improving living standards and reducing the vulnerability of IDP’s, returnees, and host communities in Syria</a:t>
            </a:r>
          </a:p>
        </p:txBody>
      </p:sp>
      <p:pic>
        <p:nvPicPr>
          <p:cNvPr id="4" name="Picture 3">
            <a:extLst>
              <a:ext uri="{FF2B5EF4-FFF2-40B4-BE49-F238E27FC236}">
                <a16:creationId xmlns:a16="http://schemas.microsoft.com/office/drawing/2014/main" id="{92CEB2A9-AD0A-4311-BF23-447CA590C4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1728" y="1698843"/>
            <a:ext cx="2424752" cy="4544884"/>
          </a:xfrm>
          <a:prstGeom prst="rect">
            <a:avLst/>
          </a:prstGeom>
        </p:spPr>
      </p:pic>
      <p:pic>
        <p:nvPicPr>
          <p:cNvPr id="6" name="Picture 5">
            <a:extLst>
              <a:ext uri="{FF2B5EF4-FFF2-40B4-BE49-F238E27FC236}">
                <a16:creationId xmlns:a16="http://schemas.microsoft.com/office/drawing/2014/main" id="{868CCE42-4A8C-4FCC-9EF4-F4C794ED2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41" y="1810603"/>
            <a:ext cx="6083659" cy="4358185"/>
          </a:xfrm>
          <a:prstGeom prst="rect">
            <a:avLst/>
          </a:prstGeom>
        </p:spPr>
      </p:pic>
    </p:spTree>
    <p:extLst>
      <p:ext uri="{BB962C8B-B14F-4D97-AF65-F5344CB8AC3E}">
        <p14:creationId xmlns:p14="http://schemas.microsoft.com/office/powerpoint/2010/main" val="307535472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0F2278A3-CC93-484A-9ED5-F1705D4D0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026" y="1998736"/>
            <a:ext cx="4672653" cy="4672653"/>
          </a:xfrm>
          <a:prstGeom prst="rect">
            <a:avLst/>
          </a:prstGeom>
        </p:spPr>
      </p:pic>
      <p:sp>
        <p:nvSpPr>
          <p:cNvPr id="2" name="Marcador de texto 1">
            <a:extLst>
              <a:ext uri="{FF2B5EF4-FFF2-40B4-BE49-F238E27FC236}">
                <a16:creationId xmlns:a16="http://schemas.microsoft.com/office/drawing/2014/main" id="{A7B70E11-F1AF-4E89-932E-48069DB6A29B}"/>
              </a:ext>
            </a:extLst>
          </p:cNvPr>
          <p:cNvSpPr>
            <a:spLocks noGrp="1"/>
          </p:cNvSpPr>
          <p:nvPr>
            <p:ph type="body" sz="quarter" idx="21"/>
          </p:nvPr>
        </p:nvSpPr>
        <p:spPr>
          <a:xfrm>
            <a:off x="286784" y="849634"/>
            <a:ext cx="11434436" cy="1440394"/>
          </a:xfrm>
        </p:spPr>
        <p:txBody>
          <a:bodyPr wrap="square" lIns="30479" tIns="30480" rIns="30479" bIns="30480" anchor="t">
            <a:spAutoFit/>
          </a:bodyPr>
          <a:lstStyle/>
          <a:p>
            <a:r>
              <a:rPr lang="en-US" dirty="0">
                <a:solidFill>
                  <a:schemeClr val="tx1"/>
                </a:solidFill>
              </a:rPr>
              <a:t>Syria </a:t>
            </a:r>
          </a:p>
          <a:p>
            <a:r>
              <a:rPr lang="en-US" sz="2667" i="1" dirty="0">
                <a:solidFill>
                  <a:schemeClr val="tx1"/>
                </a:solidFill>
              </a:rPr>
              <a:t>Restoration and protection of Livelihood of affected Women Head of Households through Income Generating Activities /ME  </a:t>
            </a:r>
          </a:p>
          <a:p>
            <a:endParaRPr lang="es-ES" dirty="0">
              <a:solidFill>
                <a:schemeClr val="tx1">
                  <a:lumMod val="50000"/>
                  <a:lumOff val="50000"/>
                </a:schemeClr>
              </a:solidFill>
            </a:endParaRPr>
          </a:p>
        </p:txBody>
      </p:sp>
      <p:sp>
        <p:nvSpPr>
          <p:cNvPr id="3" name="Marcador de texto 2">
            <a:extLst>
              <a:ext uri="{FF2B5EF4-FFF2-40B4-BE49-F238E27FC236}">
                <a16:creationId xmlns:a16="http://schemas.microsoft.com/office/drawing/2014/main" id="{63A2B536-06A0-48A4-B694-9A61356642E4}"/>
              </a:ext>
            </a:extLst>
          </p:cNvPr>
          <p:cNvSpPr>
            <a:spLocks noGrp="1"/>
          </p:cNvSpPr>
          <p:nvPr>
            <p:ph type="body" sz="quarter" idx="22"/>
          </p:nvPr>
        </p:nvSpPr>
        <p:spPr>
          <a:xfrm>
            <a:off x="302144" y="2378022"/>
            <a:ext cx="5650110" cy="324128"/>
          </a:xfrm>
        </p:spPr>
        <p:txBody>
          <a:bodyPr lIns="30479" tIns="30480" rIns="30479" bIns="30480" anchor="t">
            <a:spAutoFit/>
          </a:bodyPr>
          <a:lstStyle/>
          <a:p>
            <a:r>
              <a:rPr lang="es-ES" sz="2133" dirty="0" err="1">
                <a:latin typeface="Montserrat SemiBold"/>
              </a:rPr>
              <a:t>Context</a:t>
            </a:r>
            <a:r>
              <a:rPr lang="es-ES" sz="2133" dirty="0">
                <a:latin typeface="Montserrat SemiBold"/>
              </a:rPr>
              <a:t> </a:t>
            </a:r>
          </a:p>
        </p:txBody>
      </p:sp>
      <p:sp>
        <p:nvSpPr>
          <p:cNvPr id="12" name="Marcador de texto 2">
            <a:extLst>
              <a:ext uri="{FF2B5EF4-FFF2-40B4-BE49-F238E27FC236}">
                <a16:creationId xmlns:a16="http://schemas.microsoft.com/office/drawing/2014/main" id="{A80D0E30-47F8-48C1-80DE-C34F19424C91}"/>
              </a:ext>
            </a:extLst>
          </p:cNvPr>
          <p:cNvSpPr txBox="1">
            <a:spLocks/>
          </p:cNvSpPr>
          <p:nvPr/>
        </p:nvSpPr>
        <p:spPr>
          <a:xfrm>
            <a:off x="8199004" y="2347922"/>
            <a:ext cx="5650110" cy="32412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0479" tIns="30480" rIns="30479" bIns="30480" anchor="t">
            <a:spAutoFit/>
          </a:bodyPr>
          <a:lstStyle>
            <a:lvl1pPr marL="0" marR="0" indent="0" algn="l" defTabSz="914400" rtl="0" latinLnBrk="0">
              <a:lnSpc>
                <a:spcPct val="80000"/>
              </a:lnSpc>
              <a:spcBef>
                <a:spcPts val="0"/>
              </a:spcBef>
              <a:spcAft>
                <a:spcPts val="0"/>
              </a:spcAft>
              <a:buClrTx/>
              <a:buSzTx/>
              <a:buFontTx/>
              <a:buNone/>
              <a:tabLst/>
              <a:defRPr sz="2000" b="0" i="0" u="none" strike="noStrike" cap="none" spc="0" baseline="0">
                <a:solidFill>
                  <a:schemeClr val="accent3"/>
                </a:solidFill>
                <a:uFillTx/>
                <a:latin typeface="Montserrat Regular"/>
                <a:ea typeface="Montserrat Regular"/>
                <a:cs typeface="Montserrat Regular"/>
                <a:sym typeface="Montserrat Regular"/>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defTabSz="609630">
              <a:defRPr/>
            </a:pPr>
            <a:r>
              <a:rPr lang="es-ES" sz="2133" kern="0" dirty="0" err="1">
                <a:solidFill>
                  <a:srgbClr val="F5333F"/>
                </a:solidFill>
                <a:latin typeface="Montserrat SemiBold"/>
              </a:rPr>
              <a:t>Characteristics</a:t>
            </a:r>
            <a:endParaRPr lang="es-ES" sz="2133" kern="0" dirty="0">
              <a:solidFill>
                <a:srgbClr val="F5333F"/>
              </a:solidFill>
              <a:latin typeface="Montserrat SemiBold" panose="00000700000000000000" pitchFamily="2" charset="0"/>
            </a:endParaRPr>
          </a:p>
        </p:txBody>
      </p:sp>
      <p:sp>
        <p:nvSpPr>
          <p:cNvPr id="20" name="Marcador de texto 3">
            <a:extLst>
              <a:ext uri="{FF2B5EF4-FFF2-40B4-BE49-F238E27FC236}">
                <a16:creationId xmlns:a16="http://schemas.microsoft.com/office/drawing/2014/main" id="{69C68C3A-04A8-4B0E-BA9E-E86987974297}"/>
              </a:ext>
            </a:extLst>
          </p:cNvPr>
          <p:cNvSpPr txBox="1">
            <a:spLocks/>
          </p:cNvSpPr>
          <p:nvPr/>
        </p:nvSpPr>
        <p:spPr>
          <a:xfrm>
            <a:off x="7035854" y="5442717"/>
            <a:ext cx="4988695" cy="2738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0479" tIns="30480" rIns="30479" bIns="30480" anchor="t">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a:spcBef>
                <a:spcPts val="1000"/>
              </a:spcBef>
              <a:buNone/>
              <a:defRPr/>
            </a:pPr>
            <a:endParaRPr lang="en-US" sz="1533" ker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Marcador de texto 3">
            <a:extLst>
              <a:ext uri="{FF2B5EF4-FFF2-40B4-BE49-F238E27FC236}">
                <a16:creationId xmlns:a16="http://schemas.microsoft.com/office/drawing/2014/main" id="{48A00C39-D47E-0EAE-BF67-AE71F083BADD}"/>
              </a:ext>
            </a:extLst>
          </p:cNvPr>
          <p:cNvSpPr txBox="1">
            <a:spLocks/>
          </p:cNvSpPr>
          <p:nvPr/>
        </p:nvSpPr>
        <p:spPr>
          <a:xfrm>
            <a:off x="9153180" y="3013546"/>
            <a:ext cx="2884957" cy="2529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tIns="30480" rIns="30479" bIns="30480" anchor="t">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hangingPunct="0">
              <a:spcBef>
                <a:spcPts val="1000"/>
              </a:spcBef>
              <a:buNone/>
              <a:defRPr/>
            </a:pPr>
            <a:r>
              <a:rPr lang="en-US" sz="1533" b="1" kern="0" dirty="0">
                <a:latin typeface="Montserrat SemiBold" panose="00000700000000000000" pitchFamily="2" charset="0"/>
                <a:ea typeface="Open Sans Light"/>
                <a:cs typeface="Open Sans Light"/>
              </a:rPr>
              <a:t>Intervention area</a:t>
            </a:r>
            <a:r>
              <a:rPr lang="en-US" sz="1533" kern="0" dirty="0">
                <a:latin typeface="Montserrat SemiBold" panose="00000700000000000000" pitchFamily="2" charset="0"/>
                <a:ea typeface="Open Sans Light"/>
                <a:cs typeface="Open Sans Light"/>
              </a:rPr>
              <a:t>:</a:t>
            </a:r>
          </a:p>
          <a:p>
            <a:pPr marL="228611" indent="-228611" defTabSz="914446" hangingPunct="0">
              <a:spcBef>
                <a:spcPts val="1000"/>
              </a:spcBef>
              <a:defRPr/>
            </a:pPr>
            <a:r>
              <a:rPr lang="en-US" sz="1533" kern="0" dirty="0">
                <a:latin typeface="Montserrat SemiBold" panose="00000700000000000000" pitchFamily="2" charset="0"/>
                <a:ea typeface="Open Sans Light"/>
                <a:cs typeface="Open Sans Light"/>
              </a:rPr>
              <a:t>Al Mayadeen –Deir </a:t>
            </a:r>
            <a:r>
              <a:rPr lang="en-US" sz="1533" kern="0" dirty="0" err="1">
                <a:latin typeface="Montserrat SemiBold" panose="00000700000000000000" pitchFamily="2" charset="0"/>
                <a:ea typeface="Open Sans Light"/>
                <a:cs typeface="Open Sans Light"/>
              </a:rPr>
              <a:t>Azzour</a:t>
            </a:r>
            <a:r>
              <a:rPr lang="en-US" sz="1533" kern="0" dirty="0">
                <a:latin typeface="Montserrat SemiBold" panose="00000700000000000000" pitchFamily="2" charset="0"/>
                <a:ea typeface="Open Sans Light"/>
                <a:cs typeface="Open Sans Light"/>
              </a:rPr>
              <a:t> </a:t>
            </a:r>
          </a:p>
          <a:p>
            <a:pPr marL="228611" indent="-228611" defTabSz="914446" hangingPunct="0">
              <a:spcBef>
                <a:spcPts val="1000"/>
              </a:spcBef>
              <a:defRPr/>
            </a:pPr>
            <a:r>
              <a:rPr lang="en-US" sz="1533" kern="0" dirty="0">
                <a:latin typeface="Montserrat SemiBold" panose="00000700000000000000" pitchFamily="2" charset="0"/>
                <a:ea typeface="Open Sans Light"/>
                <a:cs typeface="Open Sans Light"/>
              </a:rPr>
              <a:t>Daraya –Rural Damascus</a:t>
            </a:r>
          </a:p>
          <a:p>
            <a:pPr marL="0" indent="0" algn="r" defTabSz="914446" hangingPunct="0">
              <a:spcBef>
                <a:spcPts val="1000"/>
              </a:spcBef>
              <a:buNone/>
              <a:defRPr/>
            </a:pPr>
            <a:endParaRPr lang="en-US" sz="1533" kern="0" dirty="0">
              <a:latin typeface="Montserrat SemiBold" panose="00000700000000000000" pitchFamily="2" charset="0"/>
              <a:ea typeface="Open Sans Light"/>
              <a:cs typeface="Open Sans Light"/>
            </a:endParaRPr>
          </a:p>
          <a:p>
            <a:pPr marL="0" indent="0" defTabSz="914446" hangingPunct="0">
              <a:spcBef>
                <a:spcPts val="1000"/>
              </a:spcBef>
              <a:buNone/>
              <a:defRPr/>
            </a:pPr>
            <a:r>
              <a:rPr lang="en-US" sz="1533" b="1" kern="0" dirty="0">
                <a:latin typeface="Montserrat SemiBold" panose="00000700000000000000" pitchFamily="2" charset="0"/>
                <a:ea typeface="Open Sans Light"/>
                <a:cs typeface="Open Sans Light"/>
              </a:rPr>
              <a:t>No of HHs </a:t>
            </a:r>
            <a:r>
              <a:rPr lang="en-US" sz="1533" kern="0" dirty="0">
                <a:latin typeface="Montserrat SemiBold" panose="00000700000000000000" pitchFamily="2" charset="0"/>
                <a:ea typeface="Open Sans Light"/>
                <a:cs typeface="Open Sans Light"/>
              </a:rPr>
              <a:t>: 141</a:t>
            </a:r>
          </a:p>
          <a:p>
            <a:pPr marL="0" indent="0" defTabSz="914446" hangingPunct="0">
              <a:spcBef>
                <a:spcPts val="1000"/>
              </a:spcBef>
              <a:buNone/>
              <a:defRPr/>
            </a:pPr>
            <a:r>
              <a:rPr lang="en-US" sz="1533" b="1" kern="0" dirty="0">
                <a:latin typeface="Montserrat SemiBold" panose="00000700000000000000" pitchFamily="2" charset="0"/>
                <a:ea typeface="Open Sans Light"/>
                <a:cs typeface="Open Sans Light"/>
              </a:rPr>
              <a:t>People targeted </a:t>
            </a:r>
            <a:r>
              <a:rPr lang="en-US" sz="1533" kern="0" dirty="0">
                <a:latin typeface="Montserrat SemiBold" panose="00000700000000000000" pitchFamily="2" charset="0"/>
                <a:cs typeface="Calibri"/>
              </a:rPr>
              <a:t>: 720</a:t>
            </a:r>
          </a:p>
          <a:p>
            <a:pPr marL="0" indent="0" defTabSz="914446" hangingPunct="0">
              <a:spcBef>
                <a:spcPts val="1000"/>
              </a:spcBef>
              <a:buNone/>
              <a:defRPr/>
            </a:pPr>
            <a:endParaRPr lang="es-ES" sz="1533" kern="0" dirty="0">
              <a:latin typeface="Open Sans Light"/>
              <a:ea typeface="Open Sans Light"/>
              <a:cs typeface="Open Sans Light"/>
            </a:endParaRPr>
          </a:p>
        </p:txBody>
      </p:sp>
      <p:sp>
        <p:nvSpPr>
          <p:cNvPr id="7" name="Marcador de texto 3">
            <a:extLst>
              <a:ext uri="{FF2B5EF4-FFF2-40B4-BE49-F238E27FC236}">
                <a16:creationId xmlns:a16="http://schemas.microsoft.com/office/drawing/2014/main" id="{3D220204-3BB8-480C-C544-6B9AB9DB4839}"/>
              </a:ext>
            </a:extLst>
          </p:cNvPr>
          <p:cNvSpPr txBox="1">
            <a:spLocks/>
          </p:cNvSpPr>
          <p:nvPr/>
        </p:nvSpPr>
        <p:spPr>
          <a:xfrm>
            <a:off x="9189268" y="5355871"/>
            <a:ext cx="2613007" cy="533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79" tIns="30480" rIns="30479" bIns="30480" anchor="t">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hangingPunct="0">
              <a:lnSpc>
                <a:spcPct val="100000"/>
              </a:lnSpc>
              <a:spcBef>
                <a:spcPts val="1000"/>
              </a:spcBef>
              <a:buNone/>
              <a:defRPr/>
            </a:pPr>
            <a:r>
              <a:rPr lang="en-US" sz="1533" b="1" kern="0" dirty="0">
                <a:latin typeface="Montserrat SemiBold" panose="00000700000000000000" pitchFamily="2" charset="0"/>
                <a:ea typeface="Open Sans Light"/>
                <a:cs typeface="Open Sans Light"/>
              </a:rPr>
              <a:t>Implementation period:</a:t>
            </a:r>
            <a:r>
              <a:rPr lang="en-US" sz="1533" kern="0" dirty="0">
                <a:latin typeface="Open Sans Light"/>
                <a:ea typeface="Open Sans Light"/>
                <a:cs typeface="Open Sans Light"/>
              </a:rPr>
              <a:t>              2022 -2023</a:t>
            </a:r>
          </a:p>
        </p:txBody>
      </p:sp>
      <p:sp>
        <p:nvSpPr>
          <p:cNvPr id="21" name="Marcador de texto 3">
            <a:extLst>
              <a:ext uri="{FF2B5EF4-FFF2-40B4-BE49-F238E27FC236}">
                <a16:creationId xmlns:a16="http://schemas.microsoft.com/office/drawing/2014/main" id="{3E55862D-9819-4B15-B23D-64896888C128}"/>
              </a:ext>
            </a:extLst>
          </p:cNvPr>
          <p:cNvSpPr txBox="1">
            <a:spLocks/>
          </p:cNvSpPr>
          <p:nvPr/>
        </p:nvSpPr>
        <p:spPr>
          <a:xfrm>
            <a:off x="153864" y="2895110"/>
            <a:ext cx="3134162" cy="342042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0479" tIns="30480" rIns="30479" bIns="30480" anchor="t">
            <a:spAutoFit/>
          </a:bodyPr>
          <a:lstStyle>
            <a:lvl1pPr marL="342900" marR="0" indent="-3429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1pPr>
            <a:lvl2pPr marL="1085850" marR="0" indent="-40005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2pPr>
            <a:lvl3pPr marL="1851660" marR="0" indent="-48006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3pPr>
            <a:lvl4pPr marL="2590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4pPr>
            <a:lvl5pPr marL="32766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5pPr>
            <a:lvl6pPr marL="39624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6pPr>
            <a:lvl7pPr marL="46482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7pPr>
            <a:lvl8pPr marL="53340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8pPr>
            <a:lvl9pPr marL="6019800" marR="0" indent="-533400" algn="l" defTabSz="1371600" rtl="0" latinLnBrk="0">
              <a:lnSpc>
                <a:spcPct val="90000"/>
              </a:lnSpc>
              <a:spcBef>
                <a:spcPts val="1500"/>
              </a:spcBef>
              <a:spcAft>
                <a:spcPts val="0"/>
              </a:spcAft>
              <a:buClrTx/>
              <a:buSzPct val="100000"/>
              <a:buFont typeface="Arial"/>
              <a:buChar char="•"/>
              <a:tabLst/>
              <a:defRPr sz="4200" b="0" i="0" u="none" strike="noStrike" cap="none" spc="0" baseline="0">
                <a:solidFill>
                  <a:srgbClr val="000000"/>
                </a:solidFill>
                <a:uFillTx/>
                <a:latin typeface="+mn-lt"/>
                <a:ea typeface="+mn-ea"/>
                <a:cs typeface="+mn-cs"/>
                <a:sym typeface="Calibri"/>
              </a:defRPr>
            </a:lvl9pPr>
          </a:lstStyle>
          <a:p>
            <a:pPr marL="0" indent="0" defTabSz="914446">
              <a:spcBef>
                <a:spcPts val="1000"/>
              </a:spcBef>
              <a:buNone/>
              <a:defRPr/>
            </a:pPr>
            <a:r>
              <a:rPr lang="en-US" sz="1600" kern="0" dirty="0">
                <a:latin typeface="Open Sans Light"/>
                <a:ea typeface="Open Sans Light"/>
                <a:cs typeface="Open Sans Light"/>
              </a:rPr>
              <a:t>The project has targeted the </a:t>
            </a:r>
            <a:r>
              <a:rPr lang="en-US" sz="1600" b="1" kern="0" dirty="0">
                <a:latin typeface="Open Sans Light"/>
                <a:ea typeface="Open Sans Light"/>
                <a:cs typeface="Open Sans Light"/>
              </a:rPr>
              <a:t>IDPs and  returnees WHOH </a:t>
            </a:r>
            <a:r>
              <a:rPr lang="en-US" sz="1600" kern="0" dirty="0">
                <a:latin typeface="Open Sans Light"/>
                <a:ea typeface="Open Sans Light"/>
                <a:cs typeface="Open Sans Light"/>
              </a:rPr>
              <a:t>in both </a:t>
            </a:r>
            <a:r>
              <a:rPr lang="en-US" sz="1600" b="1" kern="0" dirty="0">
                <a:latin typeface="Open Sans Light"/>
                <a:ea typeface="Open Sans Light"/>
                <a:cs typeface="Open Sans Light"/>
              </a:rPr>
              <a:t>Deir </a:t>
            </a:r>
            <a:r>
              <a:rPr lang="en-US" sz="1600" b="1" kern="0" dirty="0" err="1">
                <a:latin typeface="Open Sans Light"/>
                <a:ea typeface="Open Sans Light"/>
                <a:cs typeface="Open Sans Light"/>
              </a:rPr>
              <a:t>Azzour</a:t>
            </a:r>
            <a:r>
              <a:rPr lang="en-US" sz="1600" b="1" kern="0" dirty="0">
                <a:latin typeface="Open Sans Light"/>
                <a:ea typeface="Open Sans Light"/>
                <a:cs typeface="Open Sans Light"/>
              </a:rPr>
              <a:t> </a:t>
            </a:r>
            <a:r>
              <a:rPr lang="en-US" sz="1600" kern="0" dirty="0">
                <a:latin typeface="Open Sans Light"/>
                <a:ea typeface="Open Sans Light"/>
                <a:cs typeface="Open Sans Light"/>
              </a:rPr>
              <a:t>and Rural Damascus who lost their assets (machines ,tools ..</a:t>
            </a:r>
            <a:r>
              <a:rPr lang="en-US" sz="1600" kern="0" dirty="0" err="1">
                <a:latin typeface="Open Sans Light"/>
                <a:ea typeface="Open Sans Light"/>
                <a:cs typeface="Open Sans Light"/>
              </a:rPr>
              <a:t>etc</a:t>
            </a:r>
            <a:r>
              <a:rPr lang="en-US" sz="1600" kern="0" dirty="0">
                <a:latin typeface="Open Sans Light"/>
                <a:ea typeface="Open Sans Light"/>
                <a:cs typeface="Open Sans Light"/>
              </a:rPr>
              <a:t>) or </a:t>
            </a:r>
            <a:r>
              <a:rPr lang="en-US" sz="1600" kern="0" dirty="0">
                <a:latin typeface="Open Sans Light"/>
                <a:cs typeface="Calibri"/>
              </a:rPr>
              <a:t>were using negative coping strategies.</a:t>
            </a:r>
            <a:r>
              <a:rPr lang="en-GB" sz="1600" kern="0" dirty="0">
                <a:latin typeface="Open Sans Light"/>
                <a:cs typeface="Calibri"/>
              </a:rPr>
              <a:t> The project was focused on </a:t>
            </a:r>
            <a:r>
              <a:rPr lang="en-GB" sz="1600" b="1" kern="0" dirty="0">
                <a:latin typeface="Open Sans Light"/>
                <a:cs typeface="Calibri"/>
              </a:rPr>
              <a:t>building the capabilities</a:t>
            </a:r>
            <a:r>
              <a:rPr lang="en-GB" sz="1600" kern="0" dirty="0">
                <a:latin typeface="Open Sans Light"/>
                <a:cs typeface="Calibri"/>
              </a:rPr>
              <a:t> of the women head of household on enabling them to accumulate assets in </a:t>
            </a:r>
            <a:r>
              <a:rPr lang="en-GB" sz="1600" b="1" kern="0" dirty="0">
                <a:latin typeface="Open Sans Light"/>
                <a:cs typeface="Calibri"/>
              </a:rPr>
              <a:t>income generation activities </a:t>
            </a:r>
            <a:r>
              <a:rPr lang="en-GB" sz="1600" kern="0" dirty="0">
                <a:latin typeface="Open Sans Light"/>
                <a:cs typeface="Calibri"/>
              </a:rPr>
              <a:t>to enhance livelihood opportunities.</a:t>
            </a:r>
            <a:endParaRPr lang="en-US" sz="1600" kern="0" dirty="0">
              <a:latin typeface="Open Sans Light"/>
              <a:cs typeface="Calibri"/>
            </a:endParaRPr>
          </a:p>
          <a:p>
            <a:pPr marL="0" indent="0" defTabSz="914446">
              <a:spcBef>
                <a:spcPts val="1000"/>
              </a:spcBef>
              <a:buNone/>
              <a:defRPr/>
            </a:pPr>
            <a:r>
              <a:rPr lang="en-US" sz="1600" kern="0" dirty="0">
                <a:solidFill>
                  <a:srgbClr val="FF0000"/>
                </a:solidFill>
                <a:latin typeface="Open Sans Light"/>
                <a:ea typeface="Open Sans Light"/>
                <a:cs typeface="Open Sans Light"/>
              </a:rPr>
              <a:t>Partner</a:t>
            </a:r>
            <a:r>
              <a:rPr lang="en-US" sz="1600" kern="0" dirty="0">
                <a:latin typeface="Open Sans Light"/>
                <a:ea typeface="Open Sans Light"/>
                <a:cs typeface="Open Sans Light"/>
              </a:rPr>
              <a:t> : IFRC </a:t>
            </a:r>
          </a:p>
          <a:p>
            <a:pPr marL="0" indent="0" defTabSz="914446">
              <a:spcBef>
                <a:spcPts val="1000"/>
              </a:spcBef>
              <a:buNone/>
              <a:defRPr/>
            </a:pPr>
            <a:r>
              <a:rPr lang="en-US" sz="1600" kern="0" dirty="0">
                <a:solidFill>
                  <a:srgbClr val="FF0000"/>
                </a:solidFill>
                <a:latin typeface="Open Sans Light"/>
                <a:ea typeface="Open Sans Light"/>
                <a:cs typeface="Open Sans Light"/>
              </a:rPr>
              <a:t>Modality</a:t>
            </a:r>
            <a:r>
              <a:rPr lang="en-US" sz="1600" kern="0" dirty="0">
                <a:latin typeface="Open Sans Light"/>
                <a:ea typeface="Open Sans Light"/>
                <a:cs typeface="Open Sans Light"/>
              </a:rPr>
              <a:t> : Conditional Cash </a:t>
            </a:r>
            <a:endParaRPr lang="en-US" sz="1600" kern="0" dirty="0">
              <a:highlight>
                <a:srgbClr val="FFFF00"/>
              </a:highlight>
              <a:latin typeface="Open Sans Light"/>
              <a:ea typeface="Open Sans Light"/>
              <a:cs typeface="Open Sans Light"/>
            </a:endParaRPr>
          </a:p>
        </p:txBody>
      </p:sp>
      <p:pic>
        <p:nvPicPr>
          <p:cNvPr id="24" name="Imagen 23">
            <a:extLst>
              <a:ext uri="{FF2B5EF4-FFF2-40B4-BE49-F238E27FC236}">
                <a16:creationId xmlns:a16="http://schemas.microsoft.com/office/drawing/2014/main" id="{CE901E9F-4D81-47EB-9FE0-74206E5FD5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6320" y="3059633"/>
            <a:ext cx="714706" cy="714706"/>
          </a:xfrm>
          <a:prstGeom prst="rect">
            <a:avLst/>
          </a:prstGeom>
        </p:spPr>
      </p:pic>
      <p:pic>
        <p:nvPicPr>
          <p:cNvPr id="28" name="Imagen 27">
            <a:extLst>
              <a:ext uri="{FF2B5EF4-FFF2-40B4-BE49-F238E27FC236}">
                <a16:creationId xmlns:a16="http://schemas.microsoft.com/office/drawing/2014/main" id="{3D180B15-AFD5-432A-B5AC-219E6F98E77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960678" y="2895949"/>
            <a:ext cx="799162" cy="799929"/>
          </a:xfrm>
          <a:prstGeom prst="rect">
            <a:avLst/>
          </a:prstGeom>
        </p:spPr>
      </p:pic>
      <p:pic>
        <p:nvPicPr>
          <p:cNvPr id="29" name="Imagen 28">
            <a:extLst>
              <a:ext uri="{FF2B5EF4-FFF2-40B4-BE49-F238E27FC236}">
                <a16:creationId xmlns:a16="http://schemas.microsoft.com/office/drawing/2014/main" id="{3103C3B2-B845-47AE-B1B3-D9A7AC91E6A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067374" y="3986181"/>
            <a:ext cx="613739" cy="613739"/>
          </a:xfrm>
          <a:prstGeom prst="rect">
            <a:avLst/>
          </a:prstGeom>
        </p:spPr>
      </p:pic>
      <p:sp>
        <p:nvSpPr>
          <p:cNvPr id="10" name="Rectángulo: esquinas redondeadas 9">
            <a:extLst>
              <a:ext uri="{FF2B5EF4-FFF2-40B4-BE49-F238E27FC236}">
                <a16:creationId xmlns:a16="http://schemas.microsoft.com/office/drawing/2014/main" id="{5C8CBE6E-AC93-4BC1-9282-27679B499BDE}"/>
              </a:ext>
            </a:extLst>
          </p:cNvPr>
          <p:cNvSpPr/>
          <p:nvPr/>
        </p:nvSpPr>
        <p:spPr>
          <a:xfrm>
            <a:off x="8199004" y="5165730"/>
            <a:ext cx="440579" cy="272413"/>
          </a:xfrm>
          <a:prstGeom prst="roundRect">
            <a:avLst/>
          </a:prstGeom>
          <a:solidFill>
            <a:schemeClr val="accent6">
              <a:lumMod val="7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79" tIns="30479" rIns="30479" bIns="30479" numCol="1" spcCol="38100" rtlCol="0" anchor="ctr">
            <a:spAutoFit/>
          </a:bodyPr>
          <a:lstStyle/>
          <a:p>
            <a:pPr defTabSz="609630" hangingPunct="0">
              <a:defRPr/>
            </a:pPr>
            <a:endParaRPr lang="es-ES" sz="1200" kern="0">
              <a:solidFill>
                <a:srgbClr val="000000"/>
              </a:solidFill>
              <a:latin typeface="Calibri"/>
              <a:cs typeface="Calibri"/>
              <a:sym typeface="Calibri"/>
            </a:endParaRPr>
          </a:p>
        </p:txBody>
      </p:sp>
      <p:pic>
        <p:nvPicPr>
          <p:cNvPr id="9" name="Gráfico 8" descr="Calendario con relleno sólido">
            <a:extLst>
              <a:ext uri="{FF2B5EF4-FFF2-40B4-BE49-F238E27FC236}">
                <a16:creationId xmlns:a16="http://schemas.microsoft.com/office/drawing/2014/main" id="{7C5CFC08-2092-48CE-9BA7-1E4948480D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2424" y="4998712"/>
            <a:ext cx="613739" cy="613739"/>
          </a:xfrm>
          <a:prstGeom prst="rect">
            <a:avLst/>
          </a:prstGeom>
        </p:spPr>
      </p:pic>
      <p:pic>
        <p:nvPicPr>
          <p:cNvPr id="5" name="Picture 4">
            <a:extLst>
              <a:ext uri="{FF2B5EF4-FFF2-40B4-BE49-F238E27FC236}">
                <a16:creationId xmlns:a16="http://schemas.microsoft.com/office/drawing/2014/main" id="{C50BB439-B958-4C45-BBF8-447781D627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84440" y="81498"/>
            <a:ext cx="1074578" cy="1074578"/>
          </a:xfrm>
          <a:prstGeom prst="rect">
            <a:avLst/>
          </a:prstGeom>
        </p:spPr>
      </p:pic>
    </p:spTree>
    <p:extLst>
      <p:ext uri="{BB962C8B-B14F-4D97-AF65-F5344CB8AC3E}">
        <p14:creationId xmlns:p14="http://schemas.microsoft.com/office/powerpoint/2010/main" val="353401918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7A9073-A135-4CBB-9B40-AD2152EC9F44}"/>
              </a:ext>
            </a:extLst>
          </p:cNvPr>
          <p:cNvSpPr>
            <a:spLocks noGrp="1"/>
          </p:cNvSpPr>
          <p:nvPr>
            <p:ph type="body" sz="quarter" idx="22"/>
          </p:nvPr>
        </p:nvSpPr>
        <p:spPr>
          <a:xfrm>
            <a:off x="902308" y="497490"/>
            <a:ext cx="10523901" cy="1897699"/>
          </a:xfrm>
        </p:spPr>
        <p:txBody>
          <a:bodyPr/>
          <a:lstStyle/>
          <a:p>
            <a:pPr algn="l"/>
            <a:r>
              <a:rPr lang="en-US" sz="2933" dirty="0"/>
              <a:t>Project implementation steps </a:t>
            </a:r>
          </a:p>
          <a:p>
            <a:endParaRPr lang="en-US" sz="2933" dirty="0"/>
          </a:p>
          <a:p>
            <a:endParaRPr lang="en-US" sz="2933" dirty="0"/>
          </a:p>
          <a:p>
            <a:endParaRPr lang="en-US" sz="2933" dirty="0"/>
          </a:p>
        </p:txBody>
      </p:sp>
      <p:graphicFrame>
        <p:nvGraphicFramePr>
          <p:cNvPr id="8" name="Table 7">
            <a:extLst>
              <a:ext uri="{FF2B5EF4-FFF2-40B4-BE49-F238E27FC236}">
                <a16:creationId xmlns:a16="http://schemas.microsoft.com/office/drawing/2014/main" id="{DE873B2E-F568-44C0-8BD1-BF9905EDAD3A}"/>
              </a:ext>
            </a:extLst>
          </p:cNvPr>
          <p:cNvGraphicFramePr>
            <a:graphicFrameLocks noGrp="1"/>
          </p:cNvGraphicFramePr>
          <p:nvPr/>
        </p:nvGraphicFramePr>
        <p:xfrm>
          <a:off x="505327" y="1329049"/>
          <a:ext cx="4418965" cy="4885450"/>
        </p:xfrm>
        <a:graphic>
          <a:graphicData uri="http://schemas.openxmlformats.org/drawingml/2006/table">
            <a:tbl>
              <a:tblPr firstRow="1" firstCol="1" bandRow="1"/>
              <a:tblGrid>
                <a:gridCol w="4418965">
                  <a:extLst>
                    <a:ext uri="{9D8B030D-6E8A-4147-A177-3AD203B41FA5}">
                      <a16:colId xmlns:a16="http://schemas.microsoft.com/office/drawing/2014/main" val="4166758653"/>
                    </a:ext>
                  </a:extLst>
                </a:gridCol>
              </a:tblGrid>
              <a:tr h="281891">
                <a:tc>
                  <a:txBody>
                    <a:bodyPr/>
                    <a:lstStyle/>
                    <a:p>
                      <a:pPr marL="0" marR="0" algn="l">
                        <a:lnSpc>
                          <a:spcPct val="107000"/>
                        </a:lnSpc>
                        <a:spcBef>
                          <a:spcPts val="0"/>
                        </a:spcBef>
                        <a:spcAft>
                          <a:spcPts val="0"/>
                        </a:spcAft>
                      </a:pPr>
                      <a:r>
                        <a:rPr lang="en-GB" sz="1500" b="0" dirty="0">
                          <a:effectLst/>
                          <a:latin typeface="Open Sans Light" panose="020B0306030504020204" pitchFamily="34" charset="0"/>
                          <a:ea typeface="Open Sans Light" panose="020B0306030504020204" pitchFamily="34" charset="0"/>
                          <a:cs typeface="Open Sans Light" panose="020B0306030504020204" pitchFamily="34" charset="0"/>
                        </a:rPr>
                        <a:t>Area Selection  </a:t>
                      </a:r>
                      <a:endParaRPr lang="en-US" sz="1500" b="0" dirty="0">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8740261"/>
                  </a:ext>
                </a:extLst>
              </a:tr>
              <a:tr h="281891">
                <a:tc>
                  <a:txBody>
                    <a:bodyPr/>
                    <a:lstStyle/>
                    <a:p>
                      <a:pPr marL="0" marR="0" algn="l">
                        <a:lnSpc>
                          <a:spcPct val="107000"/>
                        </a:lnSpc>
                        <a:spcBef>
                          <a:spcPts val="0"/>
                        </a:spcBef>
                        <a:spcAft>
                          <a:spcPts val="0"/>
                        </a:spcAft>
                      </a:pPr>
                      <a:r>
                        <a:rPr lang="en-GB" sz="1500" b="0" dirty="0">
                          <a:effectLst/>
                          <a:latin typeface="Open Sans Light" panose="020B0306030504020204" pitchFamily="34" charset="0"/>
                          <a:ea typeface="Open Sans Light" panose="020B0306030504020204" pitchFamily="34" charset="0"/>
                          <a:cs typeface="Open Sans Light" panose="020B0306030504020204" pitchFamily="34" charset="0"/>
                        </a:rPr>
                        <a:t>Conducting Labour Market Assessment </a:t>
                      </a:r>
                      <a:endParaRPr lang="en-US" sz="1500" b="0" dirty="0">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374916"/>
                  </a:ext>
                </a:extLst>
              </a:tr>
              <a:tr h="281891">
                <a:tc>
                  <a:txBody>
                    <a:bodyPr/>
                    <a:lstStyle/>
                    <a:p>
                      <a:pPr marL="0" marR="0" algn="l">
                        <a:lnSpc>
                          <a:spcPct val="107000"/>
                        </a:lnSpc>
                        <a:spcBef>
                          <a:spcPts val="0"/>
                        </a:spcBef>
                        <a:spcAft>
                          <a:spcPts val="0"/>
                        </a:spcAft>
                      </a:pPr>
                      <a:r>
                        <a:rPr lang="en-GB" sz="1500" b="0" dirty="0">
                          <a:effectLst/>
                          <a:latin typeface="Open Sans Light" panose="020B0306030504020204" pitchFamily="34" charset="0"/>
                          <a:ea typeface="Open Sans Light" panose="020B0306030504020204" pitchFamily="34" charset="0"/>
                          <a:cs typeface="Open Sans Light" panose="020B0306030504020204" pitchFamily="34" charset="0"/>
                        </a:rPr>
                        <a:t>Conducting Cash Feasibility Study </a:t>
                      </a:r>
                      <a:endParaRPr lang="en-US" sz="1500" b="0" dirty="0">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5066062"/>
                  </a:ext>
                </a:extLst>
              </a:tr>
              <a:tr h="281891">
                <a:tc>
                  <a:txBody>
                    <a:bodyPr/>
                    <a:lstStyle/>
                    <a:p>
                      <a:pPr marL="0" marR="0" algn="l">
                        <a:lnSpc>
                          <a:spcPct val="107000"/>
                        </a:lnSpc>
                        <a:spcBef>
                          <a:spcPts val="0"/>
                        </a:spcBef>
                        <a:spcAft>
                          <a:spcPts val="0"/>
                        </a:spcAft>
                      </a:pPr>
                      <a:r>
                        <a:rPr lang="en-GB" sz="1500" b="0" dirty="0">
                          <a:effectLst/>
                          <a:latin typeface="Open Sans Light" panose="020B0306030504020204" pitchFamily="34" charset="0"/>
                          <a:ea typeface="Open Sans Light" panose="020B0306030504020204" pitchFamily="34" charset="0"/>
                          <a:cs typeface="Open Sans Light" panose="020B0306030504020204" pitchFamily="34" charset="0"/>
                        </a:rPr>
                        <a:t>Dissemination of the project to the communities</a:t>
                      </a:r>
                      <a:endParaRPr lang="en-US" sz="1500" b="0" dirty="0">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9109313"/>
                  </a:ext>
                </a:extLst>
              </a:tr>
              <a:tr h="705866">
                <a:tc>
                  <a:txBody>
                    <a:bodyPr/>
                    <a:lstStyle/>
                    <a:p>
                      <a:pPr marL="228600" marR="0" algn="l">
                        <a:lnSpc>
                          <a:spcPct val="107000"/>
                        </a:lnSpc>
                        <a:spcBef>
                          <a:spcPts val="0"/>
                        </a:spcBef>
                        <a:spcAft>
                          <a:spcPts val="0"/>
                        </a:spcAft>
                      </a:pPr>
                      <a:r>
                        <a:rPr lang="en-GB" sz="1500" b="0" dirty="0">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US" sz="1500" b="0" dirty="0">
                        <a:effectLst/>
                        <a:latin typeface="Open Sans Light" panose="020B0306030504020204" pitchFamily="34" charset="0"/>
                        <a:ea typeface="Open Sans Light" panose="020B0306030504020204" pitchFamily="34" charset="0"/>
                        <a:cs typeface="Open Sans Light" panose="020B0306030504020204" pitchFamily="34" charset="0"/>
                      </a:endParaRPr>
                    </a:p>
                    <a:p>
                      <a:pPr marL="0" marR="0" algn="l">
                        <a:lnSpc>
                          <a:spcPct val="107000"/>
                        </a:lnSpc>
                        <a:spcBef>
                          <a:spcPts val="0"/>
                        </a:spcBef>
                        <a:spcAft>
                          <a:spcPts val="0"/>
                        </a:spcAft>
                      </a:pPr>
                      <a:r>
                        <a:rPr lang="en-GB" sz="1500" b="0" dirty="0">
                          <a:effectLst/>
                          <a:latin typeface="Open Sans Light" panose="020B0306030504020204" pitchFamily="34" charset="0"/>
                          <a:ea typeface="Open Sans Light" panose="020B0306030504020204" pitchFamily="34" charset="0"/>
                          <a:cs typeface="Open Sans Light" panose="020B0306030504020204" pitchFamily="34" charset="0"/>
                        </a:rPr>
                        <a:t>Registration (application collection)</a:t>
                      </a:r>
                      <a:endParaRPr lang="en-US" sz="1500" b="0" dirty="0">
                        <a:effectLst/>
                        <a:latin typeface="Open Sans Light" panose="020B0306030504020204" pitchFamily="34" charset="0"/>
                        <a:ea typeface="Open Sans Light" panose="020B0306030504020204" pitchFamily="34" charset="0"/>
                        <a:cs typeface="Open Sans Light" panose="020B0306030504020204" pitchFamily="34" charset="0"/>
                      </a:endParaRPr>
                    </a:p>
                    <a:p>
                      <a:pPr marL="0" marR="0" algn="l">
                        <a:lnSpc>
                          <a:spcPct val="107000"/>
                        </a:lnSpc>
                        <a:spcBef>
                          <a:spcPts val="0"/>
                        </a:spcBef>
                        <a:spcAft>
                          <a:spcPts val="0"/>
                        </a:spcAft>
                      </a:pPr>
                      <a:r>
                        <a:rPr lang="en-GB" sz="1500" b="0" dirty="0">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US" sz="1500" b="0" dirty="0">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8581664"/>
                  </a:ext>
                </a:extLst>
              </a:tr>
              <a:tr h="281891">
                <a:tc>
                  <a:txBody>
                    <a:bodyPr/>
                    <a:lstStyle/>
                    <a:p>
                      <a:pPr marL="0" marR="0" algn="l">
                        <a:lnSpc>
                          <a:spcPct val="107000"/>
                        </a:lnSpc>
                        <a:spcBef>
                          <a:spcPts val="0"/>
                        </a:spcBef>
                        <a:spcAft>
                          <a:spcPts val="0"/>
                        </a:spcAft>
                      </a:pPr>
                      <a:r>
                        <a:rPr lang="en-GB" sz="1500" b="0" dirty="0">
                          <a:effectLst/>
                          <a:latin typeface="Open Sans Light" panose="020B0306030504020204" pitchFamily="34" charset="0"/>
                          <a:ea typeface="Open Sans Light" panose="020B0306030504020204" pitchFamily="34" charset="0"/>
                          <a:cs typeface="Open Sans Light" panose="020B0306030504020204" pitchFamily="34" charset="0"/>
                        </a:rPr>
                        <a:t>Verification </a:t>
                      </a:r>
                      <a:endParaRPr lang="en-US" sz="1500" b="0" dirty="0">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664063"/>
                  </a:ext>
                </a:extLst>
              </a:tr>
              <a:tr h="466683">
                <a:tc>
                  <a:txBody>
                    <a:bodyPr/>
                    <a:lstStyle/>
                    <a:p>
                      <a:pPr marL="0" marR="0" algn="l">
                        <a:lnSpc>
                          <a:spcPct val="107000"/>
                        </a:lnSpc>
                        <a:spcBef>
                          <a:spcPts val="0"/>
                        </a:spcBef>
                        <a:spcAft>
                          <a:spcPts val="0"/>
                        </a:spcAft>
                      </a:pPr>
                      <a:r>
                        <a:rPr lang="en-GB" sz="1500" b="0" dirty="0">
                          <a:effectLst/>
                          <a:latin typeface="Open Sans Light" panose="020B0306030504020204" pitchFamily="34" charset="0"/>
                          <a:ea typeface="Open Sans Light" panose="020B0306030504020204" pitchFamily="34" charset="0"/>
                          <a:cs typeface="Open Sans Light" panose="020B0306030504020204" pitchFamily="34" charset="0"/>
                        </a:rPr>
                        <a:t>Delivery of basic business management skills training.</a:t>
                      </a:r>
                      <a:endParaRPr lang="en-US" sz="1500" b="0" dirty="0">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80889"/>
                  </a:ext>
                </a:extLst>
              </a:tr>
              <a:tr h="281891">
                <a:tc>
                  <a:txBody>
                    <a:bodyPr/>
                    <a:lstStyle/>
                    <a:p>
                      <a:pPr marL="0" marR="0" algn="l">
                        <a:lnSpc>
                          <a:spcPct val="107000"/>
                        </a:lnSpc>
                        <a:spcBef>
                          <a:spcPts val="0"/>
                        </a:spcBef>
                        <a:spcAft>
                          <a:spcPts val="0"/>
                        </a:spcAft>
                      </a:pPr>
                      <a:r>
                        <a:rPr lang="en-GB" sz="1500" b="0" dirty="0">
                          <a:effectLst/>
                          <a:latin typeface="Open Sans Light" panose="020B0306030504020204" pitchFamily="34" charset="0"/>
                          <a:ea typeface="Open Sans Light" panose="020B0306030504020204" pitchFamily="34" charset="0"/>
                          <a:cs typeface="Open Sans Light" panose="020B0306030504020204" pitchFamily="34" charset="0"/>
                        </a:rPr>
                        <a:t>Presentation of business plans and final selection</a:t>
                      </a:r>
                      <a:endParaRPr lang="en-US" sz="1500" b="0" dirty="0">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634031"/>
                  </a:ext>
                </a:extLst>
              </a:tr>
              <a:tr h="281891">
                <a:tc>
                  <a:txBody>
                    <a:bodyPr/>
                    <a:lstStyle/>
                    <a:p>
                      <a:pPr marL="0" marR="0" algn="l">
                        <a:lnSpc>
                          <a:spcPct val="107000"/>
                        </a:lnSpc>
                        <a:spcBef>
                          <a:spcPts val="0"/>
                        </a:spcBef>
                        <a:spcAft>
                          <a:spcPts val="0"/>
                        </a:spcAft>
                      </a:pPr>
                      <a:r>
                        <a:rPr lang="en-GB" sz="1500" b="0" dirty="0">
                          <a:effectLst/>
                          <a:latin typeface="Open Sans Light" panose="020B0306030504020204" pitchFamily="34" charset="0"/>
                          <a:ea typeface="Open Sans Light" panose="020B0306030504020204" pitchFamily="34" charset="0"/>
                          <a:cs typeface="Open Sans Light" panose="020B0306030504020204" pitchFamily="34" charset="0"/>
                        </a:rPr>
                        <a:t>Conducting Baseline -Entry form </a:t>
                      </a:r>
                      <a:endParaRPr lang="en-US" sz="1500" b="0" dirty="0">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0994359"/>
                  </a:ext>
                </a:extLst>
              </a:tr>
              <a:tr h="466683">
                <a:tc>
                  <a:txBody>
                    <a:bodyPr/>
                    <a:lstStyle/>
                    <a:p>
                      <a:pPr marL="0" marR="0" algn="l">
                        <a:lnSpc>
                          <a:spcPct val="107000"/>
                        </a:lnSpc>
                        <a:spcBef>
                          <a:spcPts val="0"/>
                        </a:spcBef>
                        <a:spcAft>
                          <a:spcPts val="0"/>
                        </a:spcAft>
                      </a:pPr>
                      <a:r>
                        <a:rPr lang="en-GB" sz="1500" b="0" dirty="0">
                          <a:effectLst/>
                          <a:latin typeface="Open Sans Light" panose="020B0306030504020204" pitchFamily="34" charset="0"/>
                          <a:ea typeface="Open Sans Light" panose="020B0306030504020204" pitchFamily="34" charset="0"/>
                          <a:cs typeface="Open Sans Light" panose="020B0306030504020204" pitchFamily="34" charset="0"/>
                        </a:rPr>
                        <a:t>First installment of Cash Transfer to the beneficiaries </a:t>
                      </a:r>
                      <a:endParaRPr lang="en-US" sz="1500" b="0" dirty="0">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982856"/>
                  </a:ext>
                </a:extLst>
              </a:tr>
              <a:tr h="281891">
                <a:tc>
                  <a:txBody>
                    <a:bodyPr/>
                    <a:lstStyle/>
                    <a:p>
                      <a:pPr marL="0" marR="0" algn="l">
                        <a:lnSpc>
                          <a:spcPct val="107000"/>
                        </a:lnSpc>
                        <a:spcBef>
                          <a:spcPts val="0"/>
                        </a:spcBef>
                        <a:spcAft>
                          <a:spcPts val="0"/>
                        </a:spcAft>
                      </a:pPr>
                      <a:r>
                        <a:rPr lang="en-GB" sz="1500" b="0" dirty="0">
                          <a:effectLst/>
                          <a:latin typeface="Open Sans Light" panose="020B0306030504020204" pitchFamily="34" charset="0"/>
                          <a:ea typeface="Open Sans Light" panose="020B0306030504020204" pitchFamily="34" charset="0"/>
                          <a:cs typeface="Open Sans Light" panose="020B0306030504020204" pitchFamily="34" charset="0"/>
                        </a:rPr>
                        <a:t>Cash follow up </a:t>
                      </a:r>
                      <a:endParaRPr lang="en-US" sz="1500" b="0" dirty="0">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6058787"/>
                  </a:ext>
                </a:extLst>
              </a:tr>
              <a:tr h="466683">
                <a:tc>
                  <a:txBody>
                    <a:bodyPr/>
                    <a:lstStyle/>
                    <a:p>
                      <a:pPr marL="0" marR="0" algn="l">
                        <a:lnSpc>
                          <a:spcPct val="107000"/>
                        </a:lnSpc>
                        <a:spcBef>
                          <a:spcPts val="0"/>
                        </a:spcBef>
                        <a:spcAft>
                          <a:spcPts val="0"/>
                        </a:spcAft>
                      </a:pPr>
                      <a:r>
                        <a:rPr lang="en-GB" sz="1500" b="0" dirty="0">
                          <a:effectLst/>
                          <a:latin typeface="Open Sans Light" panose="020B0306030504020204" pitchFamily="34" charset="0"/>
                          <a:ea typeface="Open Sans Light" panose="020B0306030504020204" pitchFamily="34" charset="0"/>
                          <a:cs typeface="Open Sans Light" panose="020B0306030504020204" pitchFamily="34" charset="0"/>
                        </a:rPr>
                        <a:t> Second installment of Cash Transfer to the beneficiaries</a:t>
                      </a:r>
                      <a:endParaRPr lang="en-US" sz="1500" b="0" dirty="0">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7401804"/>
                  </a:ext>
                </a:extLst>
              </a:tr>
              <a:tr h="244307">
                <a:tc>
                  <a:txBody>
                    <a:bodyPr/>
                    <a:lstStyle/>
                    <a:p>
                      <a:pPr marL="0" marR="0" algn="l">
                        <a:lnSpc>
                          <a:spcPct val="107000"/>
                        </a:lnSpc>
                        <a:spcBef>
                          <a:spcPts val="0"/>
                        </a:spcBef>
                        <a:spcAft>
                          <a:spcPts val="0"/>
                        </a:spcAft>
                      </a:pPr>
                      <a:r>
                        <a:rPr lang="en-GB" sz="1500" b="0" dirty="0">
                          <a:effectLst/>
                          <a:latin typeface="Open Sans Light" panose="020B0306030504020204" pitchFamily="34" charset="0"/>
                          <a:ea typeface="Open Sans Light" panose="020B0306030504020204" pitchFamily="34" charset="0"/>
                          <a:cs typeface="Open Sans Light" panose="020B0306030504020204" pitchFamily="34" charset="0"/>
                        </a:rPr>
                        <a:t>Post Distribution Monitoring </a:t>
                      </a:r>
                      <a:endParaRPr lang="en-US" sz="1500" b="0" dirty="0">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5837126"/>
                  </a:ext>
                </a:extLst>
              </a:tr>
              <a:tr h="227499">
                <a:tc>
                  <a:txBody>
                    <a:bodyPr/>
                    <a:lstStyle/>
                    <a:p>
                      <a:pPr marL="0" marR="0" algn="l">
                        <a:lnSpc>
                          <a:spcPct val="107000"/>
                        </a:lnSpc>
                        <a:spcBef>
                          <a:spcPts val="0"/>
                        </a:spcBef>
                        <a:spcAft>
                          <a:spcPts val="0"/>
                        </a:spcAft>
                      </a:pPr>
                      <a:r>
                        <a:rPr lang="en-GB" sz="1500" b="0" dirty="0">
                          <a:effectLst/>
                          <a:latin typeface="Open Sans Light" panose="020B0306030504020204" pitchFamily="34" charset="0"/>
                          <a:ea typeface="Open Sans Light" panose="020B0306030504020204" pitchFamily="34" charset="0"/>
                          <a:cs typeface="Open Sans Light" panose="020B0306030504020204" pitchFamily="34" charset="0"/>
                        </a:rPr>
                        <a:t>Conducting End line -Exit form </a:t>
                      </a:r>
                      <a:endParaRPr lang="en-US" sz="1500" b="0" dirty="0">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7276683"/>
                  </a:ext>
                </a:extLst>
              </a:tr>
            </a:tbl>
          </a:graphicData>
        </a:graphic>
      </p:graphicFrame>
      <p:pic>
        <p:nvPicPr>
          <p:cNvPr id="7" name="Picture 6">
            <a:extLst>
              <a:ext uri="{FF2B5EF4-FFF2-40B4-BE49-F238E27FC236}">
                <a16:creationId xmlns:a16="http://schemas.microsoft.com/office/drawing/2014/main" id="{04CA85B2-1DC2-4AE2-9A91-BF5AA63F7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4440" y="81498"/>
            <a:ext cx="1074578" cy="1074578"/>
          </a:xfrm>
          <a:prstGeom prst="rect">
            <a:avLst/>
          </a:prstGeom>
        </p:spPr>
      </p:pic>
      <p:sp>
        <p:nvSpPr>
          <p:cNvPr id="5" name="Rectangle: Rounded Corners 4">
            <a:extLst>
              <a:ext uri="{FF2B5EF4-FFF2-40B4-BE49-F238E27FC236}">
                <a16:creationId xmlns:a16="http://schemas.microsoft.com/office/drawing/2014/main" id="{1F27CBEB-F5D0-4690-AB88-16C9F5E00C8F}"/>
              </a:ext>
            </a:extLst>
          </p:cNvPr>
          <p:cNvSpPr/>
          <p:nvPr/>
        </p:nvSpPr>
        <p:spPr>
          <a:xfrm>
            <a:off x="5303369" y="4566563"/>
            <a:ext cx="5807646" cy="1657119"/>
          </a:xfrm>
          <a:prstGeom prst="roundRect">
            <a:avLst/>
          </a:prstGeom>
          <a:solidFill>
            <a:schemeClr val="accent3">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79" tIns="30479" rIns="30479" bIns="30479" numCol="1" spcCol="38100" rtlCol="0" anchor="ctr">
            <a:spAutoFit/>
          </a:bodyPr>
          <a:lstStyle/>
          <a:p>
            <a:pPr defTabSz="609630" hangingPunct="0"/>
            <a:r>
              <a:rPr lang="en-US" sz="1333" b="1" i="1" kern="0"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Small Business  tools for SARC : </a:t>
            </a:r>
            <a:br>
              <a:rPr lang="en-US" sz="1333" b="1" i="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br>
            <a:r>
              <a:rPr lang="en-US" sz="1600" b="1" i="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Using Livelihood Resource Center tools for ME </a:t>
            </a:r>
            <a:r>
              <a:rPr lang="en-US" sz="1600" b="1" i="1" kern="0" dirty="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programme</a:t>
            </a:r>
            <a:r>
              <a:rPr lang="en-US" sz="1600" b="1" i="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 </a:t>
            </a:r>
          </a:p>
          <a:p>
            <a:pPr defTabSz="609630" hangingPunct="0"/>
            <a:endParaRPr lang="en-US" sz="1600" b="1" i="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p>
            <a:pPr marL="228611" indent="-228611" defTabSz="609630" hangingPunct="0">
              <a:buFont typeface="Arial" panose="020B0604020202020204" pitchFamily="34" charset="0"/>
              <a:buChar char="•"/>
            </a:pPr>
            <a:r>
              <a:rPr lang="en-US" sz="1600" b="1" i="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SARC is still adapting to fit Syria context </a:t>
            </a:r>
          </a:p>
          <a:p>
            <a:pPr marL="228611" indent="-228611" defTabSz="609630" hangingPunct="0">
              <a:buFont typeface="Arial" panose="020B0604020202020204" pitchFamily="34" charset="0"/>
              <a:buChar char="•"/>
            </a:pPr>
            <a:endParaRPr lang="en-US" sz="1600" b="1" i="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p>
            <a:pPr marL="228611" indent="-228611" defTabSz="609630" hangingPunct="0">
              <a:buFont typeface="Arial" panose="020B0604020202020204" pitchFamily="34" charset="0"/>
              <a:buChar char="•"/>
            </a:pPr>
            <a:r>
              <a:rPr lang="en-US" sz="1600" b="1" i="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Standardization of the ME tools for SARC with partners </a:t>
            </a:r>
          </a:p>
        </p:txBody>
      </p:sp>
      <p:sp>
        <p:nvSpPr>
          <p:cNvPr id="6" name="Rectangle: Rounded Corners 5">
            <a:extLst>
              <a:ext uri="{FF2B5EF4-FFF2-40B4-BE49-F238E27FC236}">
                <a16:creationId xmlns:a16="http://schemas.microsoft.com/office/drawing/2014/main" id="{0BF8AE72-D929-4CB3-B5E6-4DFCDFB6306B}"/>
              </a:ext>
            </a:extLst>
          </p:cNvPr>
          <p:cNvSpPr/>
          <p:nvPr/>
        </p:nvSpPr>
        <p:spPr>
          <a:xfrm>
            <a:off x="5320959" y="1204121"/>
            <a:ext cx="5668369" cy="3064667"/>
          </a:xfrm>
          <a:prstGeom prst="roundRect">
            <a:avLst/>
          </a:prstGeom>
          <a:solidFill>
            <a:schemeClr val="bg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79" tIns="30479" rIns="30479" bIns="30479" numCol="1" spcCol="38100" rtlCol="0" anchor="ctr">
            <a:spAutoFit/>
          </a:bodyPr>
          <a:lstStyle/>
          <a:p>
            <a:pPr defTabSz="609630" hangingPunct="0"/>
            <a:r>
              <a:rPr lang="en-US" sz="1600" b="1" i="1" kern="0"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Modality </a:t>
            </a:r>
            <a:r>
              <a:rPr lang="en-US" sz="1600" b="1" i="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 </a:t>
            </a:r>
          </a:p>
          <a:p>
            <a:pPr defTabSz="609630" hangingPunct="0"/>
            <a:r>
              <a:rPr lang="en-US" sz="1600" b="1" i="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Conditional Cash Transfer  -2 installment -</a:t>
            </a:r>
          </a:p>
          <a:p>
            <a:pPr defTabSz="609630" hangingPunct="0"/>
            <a:r>
              <a:rPr lang="en-US" sz="1600" b="1" i="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Value money : 3500,000 SYP  (1000$)</a:t>
            </a:r>
          </a:p>
          <a:p>
            <a:pPr algn="just" defTabSz="609630" hangingPunct="0"/>
            <a:endParaRPr lang="en-US" sz="1600" b="1" i="1" u="sng"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p>
            <a:pPr marL="228611" indent="-228611" algn="just" defTabSz="609630" hangingPunct="0">
              <a:buFont typeface="Arial" panose="020B0604020202020204" pitchFamily="34" charset="0"/>
              <a:buChar char="•"/>
            </a:pPr>
            <a:r>
              <a:rPr lang="en-US" sz="1600" b="1" i="1" u="sng"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First condition </a:t>
            </a:r>
            <a:r>
              <a:rPr lang="en-US" sz="1600" b="1" i="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before receiving  any  installment is attending the basic business management training and  to have a successful business plan </a:t>
            </a:r>
          </a:p>
          <a:p>
            <a:pPr marL="228611" indent="-228611" algn="just" defTabSz="609630" hangingPunct="0">
              <a:buFont typeface="Arial" panose="020B0604020202020204" pitchFamily="34" charset="0"/>
              <a:buChar char="•"/>
            </a:pPr>
            <a:r>
              <a:rPr lang="en-GB" sz="1600" b="1" i="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To receive the second transfer, they must have </a:t>
            </a:r>
            <a:r>
              <a:rPr lang="en-GB" sz="1600" b="1" i="1" u="sng"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spent the money on what was planned in their business plan developed after the training. </a:t>
            </a:r>
            <a:r>
              <a:rPr lang="en-GB" sz="1600" b="1" i="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rPr>
              <a:t>This is verified through the cash follow-up form and the home visits</a:t>
            </a:r>
            <a:r>
              <a:rPr lang="en-GB" sz="1600" b="1" i="1" kern="0" dirty="0">
                <a:solidFill>
                  <a:srgbClr val="000000"/>
                </a:solidFill>
                <a:latin typeface="Calibri"/>
                <a:cs typeface="Calibri"/>
                <a:sym typeface="Calibri"/>
              </a:rPr>
              <a:t>.</a:t>
            </a:r>
            <a:endParaRPr lang="en-US" sz="1600" b="1" i="1" kern="0" dirty="0">
              <a:solidFill>
                <a:srgbClr val="000000"/>
              </a:solidFill>
              <a:latin typeface="Calibri"/>
              <a:cs typeface="Calibri"/>
              <a:sym typeface="Calibri"/>
            </a:endParaRPr>
          </a:p>
        </p:txBody>
      </p:sp>
    </p:spTree>
    <p:extLst>
      <p:ext uri="{BB962C8B-B14F-4D97-AF65-F5344CB8AC3E}">
        <p14:creationId xmlns:p14="http://schemas.microsoft.com/office/powerpoint/2010/main" val="42355803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AF4FFB-E495-4030-8795-ED22F616BAC6}"/>
              </a:ext>
            </a:extLst>
          </p:cNvPr>
          <p:cNvSpPr>
            <a:spLocks noGrp="1"/>
          </p:cNvSpPr>
          <p:nvPr>
            <p:ph type="body" sz="quarter" idx="21"/>
          </p:nvPr>
        </p:nvSpPr>
        <p:spPr>
          <a:xfrm>
            <a:off x="319000" y="1023676"/>
            <a:ext cx="10823684" cy="1274195"/>
          </a:xfrm>
        </p:spPr>
        <p:txBody>
          <a:bodyPr/>
          <a:lstStyle/>
          <a:p>
            <a:r>
              <a:rPr lang="da-DK" sz="4800" dirty="0">
                <a:solidFill>
                  <a:schemeClr val="accent3"/>
                </a:solidFill>
              </a:rPr>
              <a:t>Welcome:</a:t>
            </a:r>
            <a:r>
              <a:rPr lang="da-DK" sz="4800" b="1" dirty="0">
                <a:solidFill>
                  <a:srgbClr val="C00000"/>
                </a:solidFill>
              </a:rPr>
              <a:t> </a:t>
            </a:r>
            <a:r>
              <a:rPr lang="da-DK" sz="4800" dirty="0"/>
              <a:t>Who is with us today?</a:t>
            </a:r>
            <a:endParaRPr lang="da-DK" dirty="0"/>
          </a:p>
        </p:txBody>
      </p:sp>
      <p:pic>
        <p:nvPicPr>
          <p:cNvPr id="5" name="Imagen 4">
            <a:extLst>
              <a:ext uri="{FF2B5EF4-FFF2-40B4-BE49-F238E27FC236}">
                <a16:creationId xmlns:a16="http://schemas.microsoft.com/office/drawing/2014/main" id="{EEF4C5B5-B64A-4913-ACF1-00D43C40866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19000" y="302948"/>
            <a:ext cx="1772093" cy="460743"/>
          </a:xfrm>
          <a:prstGeom prst="rect">
            <a:avLst/>
          </a:prstGeom>
        </p:spPr>
      </p:pic>
      <p:pic>
        <p:nvPicPr>
          <p:cNvPr id="4" name="Imagen 3">
            <a:extLst>
              <a:ext uri="{FF2B5EF4-FFF2-40B4-BE49-F238E27FC236}">
                <a16:creationId xmlns:a16="http://schemas.microsoft.com/office/drawing/2014/main" id="{5B79C7D4-DEB1-47CB-8A7F-04A1469C856D}"/>
              </a:ext>
            </a:extLst>
          </p:cNvPr>
          <p:cNvPicPr>
            <a:picLocks noChangeAspect="1"/>
          </p:cNvPicPr>
          <p:nvPr/>
        </p:nvPicPr>
        <p:blipFill rotWithShape="1">
          <a:blip r:embed="rId4">
            <a:extLst>
              <a:ext uri="{28A0092B-C50C-407E-A947-70E740481C1C}">
                <a14:useLocalDpi xmlns:a14="http://schemas.microsoft.com/office/drawing/2010/main" val="0"/>
              </a:ext>
            </a:extLst>
          </a:blip>
          <a:srcRect l="7682" t="81698" r="70422" b="2562"/>
          <a:stretch/>
        </p:blipFill>
        <p:spPr>
          <a:xfrm>
            <a:off x="10103781" y="190331"/>
            <a:ext cx="1507067" cy="609600"/>
          </a:xfrm>
          <a:prstGeom prst="rect">
            <a:avLst/>
          </a:prstGeom>
        </p:spPr>
      </p:pic>
      <p:pic>
        <p:nvPicPr>
          <p:cNvPr id="10" name="Picture 9">
            <a:extLst>
              <a:ext uri="{FF2B5EF4-FFF2-40B4-BE49-F238E27FC236}">
                <a16:creationId xmlns:a16="http://schemas.microsoft.com/office/drawing/2014/main" id="{E8B8951D-6C82-D3D0-C260-AF242C5C7CEE}"/>
              </a:ext>
            </a:extLst>
          </p:cNvPr>
          <p:cNvPicPr>
            <a:picLocks noChangeAspect="1"/>
          </p:cNvPicPr>
          <p:nvPr/>
        </p:nvPicPr>
        <p:blipFill>
          <a:blip r:embed="rId5"/>
          <a:stretch>
            <a:fillRect/>
          </a:stretch>
        </p:blipFill>
        <p:spPr>
          <a:xfrm>
            <a:off x="1971868" y="1742966"/>
            <a:ext cx="7932420" cy="4681917"/>
          </a:xfrm>
          <a:prstGeom prst="rect">
            <a:avLst/>
          </a:prstGeom>
        </p:spPr>
      </p:pic>
    </p:spTree>
    <p:extLst>
      <p:ext uri="{BB962C8B-B14F-4D97-AF65-F5344CB8AC3E}">
        <p14:creationId xmlns:p14="http://schemas.microsoft.com/office/powerpoint/2010/main" val="159675798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7A9073-A135-4CBB-9B40-AD2152EC9F44}"/>
              </a:ext>
            </a:extLst>
          </p:cNvPr>
          <p:cNvSpPr>
            <a:spLocks noGrp="1"/>
          </p:cNvSpPr>
          <p:nvPr>
            <p:ph type="body" sz="quarter" idx="22"/>
          </p:nvPr>
        </p:nvSpPr>
        <p:spPr>
          <a:xfrm>
            <a:off x="627988" y="435729"/>
            <a:ext cx="7835293" cy="6453562"/>
          </a:xfrm>
        </p:spPr>
        <p:txBody>
          <a:bodyPr/>
          <a:lstStyle/>
          <a:p>
            <a:r>
              <a:rPr lang="en-US" sz="2933" dirty="0"/>
              <a:t>Why Cash has been used as modality </a:t>
            </a:r>
          </a:p>
          <a:p>
            <a:pPr marL="381019" indent="-381019" algn="l">
              <a:buFontTx/>
              <a:buChar char="-"/>
            </a:pPr>
            <a:endParaRPr lang="en-GB" sz="1867" dirty="0"/>
          </a:p>
          <a:p>
            <a:pPr algn="l"/>
            <a:r>
              <a:rPr lang="en-GB" sz="1867"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Montserrat Regular"/>
              </a:rPr>
              <a:t>A </a:t>
            </a:r>
            <a:r>
              <a:rPr lang="en-GB" sz="1867"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Montserrat Regular"/>
              </a:rPr>
              <a:t>cash feasibility </a:t>
            </a:r>
            <a:r>
              <a:rPr lang="en-GB" sz="1867"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Montserrat Regular"/>
              </a:rPr>
              <a:t>and </a:t>
            </a:r>
            <a:r>
              <a:rPr lang="en-GB" sz="1867"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Montserrat Regular"/>
              </a:rPr>
              <a:t>risk assessment </a:t>
            </a:r>
            <a:r>
              <a:rPr lang="en-GB" sz="1867"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Montserrat Regular"/>
              </a:rPr>
              <a:t>was completed by SARC CVA team to support effective initial decision making for whether CVA is an appropriate response option or not </a:t>
            </a:r>
            <a:r>
              <a:rPr lang="en-US" sz="1867"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Montserrat Regular"/>
              </a:rPr>
              <a:t>:</a:t>
            </a:r>
          </a:p>
          <a:p>
            <a:pPr marL="381019" indent="-381019" algn="l">
              <a:buFontTx/>
              <a:buChar char="-"/>
            </a:pPr>
            <a:endParaRPr lang="en-US" sz="1867" dirty="0">
              <a:solidFill>
                <a:schemeClr val="tx1"/>
              </a:solidFill>
            </a:endParaRPr>
          </a:p>
          <a:p>
            <a:pPr algn="l"/>
            <a:r>
              <a:rPr lang="en-GB" sz="1867"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According to the results of the focus group discussions, the modality selected was </a:t>
            </a:r>
            <a:r>
              <a:rPr lang="en-GB" sz="1867" i="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Cash </a:t>
            </a:r>
            <a:r>
              <a:rPr lang="en-GB" sz="1867"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due to:</a:t>
            </a:r>
          </a:p>
          <a:p>
            <a:pPr algn="l"/>
            <a:endParaRPr lang="en-GB" sz="1867"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304815" indent="-304815" algn="l">
              <a:buFont typeface="Arial" panose="020B0604020202020204" pitchFamily="34" charset="0"/>
              <a:buChar char="•"/>
            </a:pPr>
            <a:r>
              <a:rPr lang="en-GB" sz="1867"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Community preference </a:t>
            </a:r>
            <a:r>
              <a:rPr lang="en-GB" sz="1867"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to receive Cash rather than in kind</a:t>
            </a:r>
          </a:p>
          <a:p>
            <a:pPr marL="304815" indent="-304815" algn="just">
              <a:buFont typeface="Arial" panose="020B0604020202020204" pitchFamily="34" charset="0"/>
              <a:buChar char="•"/>
            </a:pPr>
            <a:r>
              <a:rPr lang="en-GB" sz="1867"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Familiarity with Remittance companies :</a:t>
            </a:r>
            <a:r>
              <a:rPr lang="en-GB" sz="1867"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The targeted population</a:t>
            </a:r>
          </a:p>
          <a:p>
            <a:pPr algn="just"/>
            <a:r>
              <a:rPr lang="en-GB" sz="1867"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is familiar and well acquainted with remittances companies available</a:t>
            </a:r>
          </a:p>
          <a:p>
            <a:pPr algn="just"/>
            <a:r>
              <a:rPr lang="en-GB" sz="1867"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In  the area as Al Fouad, Al Haram, etc..</a:t>
            </a:r>
          </a:p>
          <a:p>
            <a:pPr marL="304815" indent="-304815" algn="just">
              <a:buFont typeface="Arial" panose="020B0604020202020204" pitchFamily="34" charset="0"/>
              <a:buChar char="•"/>
            </a:pPr>
            <a:r>
              <a:rPr lang="en-GB" sz="1867"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Governorate Acceptance </a:t>
            </a:r>
          </a:p>
          <a:p>
            <a:pPr algn="l"/>
            <a:endParaRPr lang="en-GB" sz="1867" b="1" i="1" dirty="0">
              <a:latin typeface="Open Sans Light" panose="020B0306030504020204" pitchFamily="34" charset="0"/>
              <a:ea typeface="Open Sans Light" panose="020B0306030504020204" pitchFamily="34" charset="0"/>
              <a:cs typeface="Open Sans Light" panose="020B0306030504020204" pitchFamily="34" charset="0"/>
            </a:endParaRPr>
          </a:p>
          <a:p>
            <a:pPr algn="l"/>
            <a:r>
              <a:rPr lang="en-GB" sz="1733" i="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By piloting Cash for Livelihoods, this intervention is </a:t>
            </a:r>
            <a:r>
              <a:rPr lang="en-GB" sz="1733" b="1" i="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strengthening  the current capacities and systems in the Branches</a:t>
            </a:r>
            <a:r>
              <a:rPr lang="en-GB" sz="1733" i="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a:t>
            </a:r>
          </a:p>
          <a:p>
            <a:pPr algn="l"/>
            <a:endParaRPr lang="en-GB" sz="1733" i="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endParaRPr>
          </a:p>
          <a:p>
            <a:pPr algn="l"/>
            <a:r>
              <a:rPr lang="en-GB" sz="1733" i="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At the same time, the use of cash in the local economy  is also </a:t>
            </a:r>
            <a:r>
              <a:rPr lang="en-GB" sz="1733" b="1" i="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injecting money in local market </a:t>
            </a:r>
            <a:r>
              <a:rPr lang="en-GB" sz="1733" i="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and </a:t>
            </a:r>
            <a:r>
              <a:rPr lang="en-GB" sz="1733" b="1" i="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strengthening the local economy </a:t>
            </a:r>
            <a:r>
              <a:rPr lang="en-GB" sz="1733" i="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and </a:t>
            </a:r>
            <a:r>
              <a:rPr lang="en-GB" sz="1733" b="1" i="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early recovery of Deir </a:t>
            </a:r>
            <a:r>
              <a:rPr lang="en-GB" sz="1733" b="1" i="1" dirty="0" err="1">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Ez</a:t>
            </a:r>
            <a:r>
              <a:rPr lang="en-GB" sz="1733" b="1" i="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GB" sz="1733" b="1" i="1" dirty="0" err="1">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Zor</a:t>
            </a:r>
            <a:r>
              <a:rPr lang="en-GB" sz="1733" b="1" i="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GB" sz="1733" i="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and Rural Damascus</a:t>
            </a:r>
            <a:r>
              <a:rPr lang="en-GB" sz="1733" dirty="0">
                <a:latin typeface="Open Sans Light" panose="020B0306030504020204" pitchFamily="34" charset="0"/>
                <a:ea typeface="Open Sans Light" panose="020B0306030504020204" pitchFamily="34" charset="0"/>
                <a:cs typeface="Open Sans Light" panose="020B0306030504020204" pitchFamily="34" charset="0"/>
              </a:rPr>
              <a:t>.</a:t>
            </a:r>
            <a:endParaRPr lang="en-US" sz="1733" dirty="0">
              <a:latin typeface="Open Sans Light" panose="020B0306030504020204" pitchFamily="34" charset="0"/>
              <a:ea typeface="Open Sans Light" panose="020B0306030504020204" pitchFamily="34" charset="0"/>
              <a:cs typeface="Open Sans Light" panose="020B0306030504020204" pitchFamily="34" charset="0"/>
            </a:endParaRPr>
          </a:p>
          <a:p>
            <a:pPr algn="l"/>
            <a:endParaRPr lang="en-GB" sz="1867" dirty="0"/>
          </a:p>
        </p:txBody>
      </p:sp>
      <p:pic>
        <p:nvPicPr>
          <p:cNvPr id="5" name="Picture 4">
            <a:extLst>
              <a:ext uri="{FF2B5EF4-FFF2-40B4-BE49-F238E27FC236}">
                <a16:creationId xmlns:a16="http://schemas.microsoft.com/office/drawing/2014/main" id="{D3613780-1A9B-4AE9-B240-F5493C258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6783" y="1996511"/>
            <a:ext cx="2881537" cy="3762236"/>
          </a:xfrm>
          <a:prstGeom prst="rect">
            <a:avLst/>
          </a:prstGeom>
        </p:spPr>
      </p:pic>
      <p:pic>
        <p:nvPicPr>
          <p:cNvPr id="6" name="Picture 5">
            <a:extLst>
              <a:ext uri="{FF2B5EF4-FFF2-40B4-BE49-F238E27FC236}">
                <a16:creationId xmlns:a16="http://schemas.microsoft.com/office/drawing/2014/main" id="{46A31D97-09FC-4D08-B796-AF261FEC3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4440" y="81498"/>
            <a:ext cx="1074578" cy="1074578"/>
          </a:xfrm>
          <a:prstGeom prst="rect">
            <a:avLst/>
          </a:prstGeom>
        </p:spPr>
      </p:pic>
    </p:spTree>
    <p:extLst>
      <p:ext uri="{BB962C8B-B14F-4D97-AF65-F5344CB8AC3E}">
        <p14:creationId xmlns:p14="http://schemas.microsoft.com/office/powerpoint/2010/main" val="25146538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7A9073-A135-4CBB-9B40-AD2152EC9F44}"/>
              </a:ext>
            </a:extLst>
          </p:cNvPr>
          <p:cNvSpPr>
            <a:spLocks noGrp="1"/>
          </p:cNvSpPr>
          <p:nvPr>
            <p:ph type="body" sz="quarter" idx="22"/>
          </p:nvPr>
        </p:nvSpPr>
        <p:spPr>
          <a:xfrm>
            <a:off x="652051" y="1081422"/>
            <a:ext cx="10523901" cy="5386667"/>
          </a:xfrm>
        </p:spPr>
        <p:txBody>
          <a:bodyPr/>
          <a:lstStyle/>
          <a:p>
            <a:pPr algn="l"/>
            <a:r>
              <a:rPr lang="en-GB" sz="2933" dirty="0"/>
              <a:t>Advantages and Disadvantages of using CVA in the small business project </a:t>
            </a:r>
          </a:p>
          <a:p>
            <a:pPr algn="l"/>
            <a:r>
              <a:rPr lang="en-GB" sz="1867" dirty="0">
                <a:latin typeface="Open Sans Light" panose="020B0306030504020204" pitchFamily="34" charset="0"/>
                <a:ea typeface="Open Sans Light" panose="020B0306030504020204" pitchFamily="34" charset="0"/>
                <a:cs typeface="Open Sans Light" panose="020B0306030504020204" pitchFamily="34" charset="0"/>
              </a:rPr>
              <a:t>  </a:t>
            </a:r>
          </a:p>
          <a:p>
            <a:pPr algn="l"/>
            <a:r>
              <a:rPr lang="en-GB" sz="2133" dirty="0">
                <a:solidFill>
                  <a:schemeClr val="accent3"/>
                </a:solidFill>
                <a:latin typeface="Montserrat SemiBold"/>
                <a:sym typeface="Montserrat Regular"/>
              </a:rPr>
              <a:t>Advantages :</a:t>
            </a:r>
          </a:p>
          <a:p>
            <a:pPr algn="l"/>
            <a:endParaRPr lang="en-GB" sz="1867" dirty="0">
              <a:latin typeface="Open Sans Light" panose="020B0306030504020204" pitchFamily="34" charset="0"/>
              <a:ea typeface="Open Sans Light" panose="020B0306030504020204" pitchFamily="34" charset="0"/>
              <a:cs typeface="Open Sans Light" panose="020B0306030504020204" pitchFamily="34" charset="0"/>
            </a:endParaRPr>
          </a:p>
          <a:p>
            <a:pPr marL="304815" indent="-304815" algn="l">
              <a:buFont typeface="Arial" panose="020B0604020202020204" pitchFamily="34" charset="0"/>
              <a:buChar char="•"/>
            </a:pPr>
            <a:r>
              <a:rPr lang="en-GB" sz="1867"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Greater Flexibility for affected people to purchase the items and select the market </a:t>
            </a:r>
          </a:p>
          <a:p>
            <a:pPr marL="304815" indent="-304815" algn="l">
              <a:buFont typeface="Arial" panose="020B0604020202020204" pitchFamily="34" charset="0"/>
              <a:buChar char="•"/>
            </a:pPr>
            <a:r>
              <a:rPr lang="en-GB" sz="1867"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Increasing dignity for the affected people </a:t>
            </a:r>
          </a:p>
          <a:p>
            <a:pPr marL="304815" indent="-304815" algn="l">
              <a:buFont typeface="Arial" panose="020B0604020202020204" pitchFamily="34" charset="0"/>
              <a:buChar char="•"/>
            </a:pPr>
            <a:r>
              <a:rPr lang="en-GB" sz="1867"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Availability of the remittance companies in the areas </a:t>
            </a:r>
          </a:p>
          <a:p>
            <a:pPr marL="304815" indent="-304815" algn="l">
              <a:buFont typeface="Arial" panose="020B0604020202020204" pitchFamily="34" charset="0"/>
              <a:buChar char="•"/>
            </a:pPr>
            <a:r>
              <a:rPr lang="en-GB" sz="1867"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Faster process</a:t>
            </a:r>
          </a:p>
          <a:p>
            <a:pPr algn="l"/>
            <a:endParaRPr lang="en-GB" sz="1867"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endParaRPr>
          </a:p>
          <a:p>
            <a:pPr algn="l"/>
            <a:endParaRPr lang="en-GB" sz="1867"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endParaRPr>
          </a:p>
          <a:p>
            <a:pPr algn="l"/>
            <a:r>
              <a:rPr lang="en-GB" sz="2133" dirty="0">
                <a:solidFill>
                  <a:schemeClr val="accent3"/>
                </a:solidFill>
                <a:latin typeface="Montserrat SemiBold"/>
              </a:rPr>
              <a:t>Disadvantages :</a:t>
            </a:r>
          </a:p>
          <a:p>
            <a:pPr marL="304815" indent="-304815" algn="l">
              <a:buFont typeface="Arial" panose="020B0604020202020204" pitchFamily="34" charset="0"/>
              <a:buChar char="•"/>
            </a:pPr>
            <a:r>
              <a:rPr lang="en-GB" sz="1867"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Variability of  prices and inflation every time  since starting the market assessment till transferring the money  which affect the value money between the first and second transfers  .</a:t>
            </a:r>
          </a:p>
          <a:p>
            <a:pPr marL="304815" indent="-304815" algn="l">
              <a:buFont typeface="Arial" panose="020B0604020202020204" pitchFamily="34" charset="0"/>
              <a:buChar char="•"/>
            </a:pPr>
            <a:r>
              <a:rPr lang="en-GB" sz="1867"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Market changes as due to prices changes this is  impacted the availability of some  items in the markets. </a:t>
            </a:r>
          </a:p>
          <a:p>
            <a:pPr algn="l"/>
            <a:endParaRPr lang="en-GB" sz="1867" dirty="0"/>
          </a:p>
        </p:txBody>
      </p:sp>
      <p:pic>
        <p:nvPicPr>
          <p:cNvPr id="6" name="Picture 5">
            <a:extLst>
              <a:ext uri="{FF2B5EF4-FFF2-40B4-BE49-F238E27FC236}">
                <a16:creationId xmlns:a16="http://schemas.microsoft.com/office/drawing/2014/main" id="{46A31D97-09FC-4D08-B796-AF261FEC3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4440" y="81498"/>
            <a:ext cx="1074578" cy="1074578"/>
          </a:xfrm>
          <a:prstGeom prst="rect">
            <a:avLst/>
          </a:prstGeom>
        </p:spPr>
      </p:pic>
    </p:spTree>
    <p:extLst>
      <p:ext uri="{BB962C8B-B14F-4D97-AF65-F5344CB8AC3E}">
        <p14:creationId xmlns:p14="http://schemas.microsoft.com/office/powerpoint/2010/main" val="265531509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6B485F-4E86-4C53-8E9B-DC3EC98699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7453" y="3622875"/>
            <a:ext cx="4886987" cy="2648883"/>
          </a:xfrm>
          <a:prstGeom prst="rect">
            <a:avLst/>
          </a:prstGeom>
        </p:spPr>
      </p:pic>
      <p:pic>
        <p:nvPicPr>
          <p:cNvPr id="9" name="Picture 8">
            <a:extLst>
              <a:ext uri="{FF2B5EF4-FFF2-40B4-BE49-F238E27FC236}">
                <a16:creationId xmlns:a16="http://schemas.microsoft.com/office/drawing/2014/main" id="{A35C276B-2CE2-423C-99B4-158676B8D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74" y="444509"/>
            <a:ext cx="5121849" cy="2759108"/>
          </a:xfrm>
          <a:prstGeom prst="rect">
            <a:avLst/>
          </a:prstGeom>
        </p:spPr>
      </p:pic>
      <p:pic>
        <p:nvPicPr>
          <p:cNvPr id="13" name="Picture 12">
            <a:extLst>
              <a:ext uri="{FF2B5EF4-FFF2-40B4-BE49-F238E27FC236}">
                <a16:creationId xmlns:a16="http://schemas.microsoft.com/office/drawing/2014/main" id="{681BD9D1-2D66-419E-8AC2-56BB33D566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9060" y="417095"/>
            <a:ext cx="5131352" cy="2791327"/>
          </a:xfrm>
          <a:prstGeom prst="rect">
            <a:avLst/>
          </a:prstGeom>
        </p:spPr>
      </p:pic>
      <p:pic>
        <p:nvPicPr>
          <p:cNvPr id="15" name="Picture 14">
            <a:extLst>
              <a:ext uri="{FF2B5EF4-FFF2-40B4-BE49-F238E27FC236}">
                <a16:creationId xmlns:a16="http://schemas.microsoft.com/office/drawing/2014/main" id="{96C85F34-E19C-414E-A95A-46A4441755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116" y="3625516"/>
            <a:ext cx="5103803" cy="2646241"/>
          </a:xfrm>
          <a:prstGeom prst="rect">
            <a:avLst/>
          </a:prstGeom>
        </p:spPr>
      </p:pic>
    </p:spTree>
    <p:extLst>
      <p:ext uri="{BB962C8B-B14F-4D97-AF65-F5344CB8AC3E}">
        <p14:creationId xmlns:p14="http://schemas.microsoft.com/office/powerpoint/2010/main" val="82753742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TextBox 2"/>
          <p:cNvSpPr txBox="1">
            <a:spLocks noGrp="1"/>
          </p:cNvSpPr>
          <p:nvPr>
            <p:ph type="body" idx="21"/>
          </p:nvPr>
        </p:nvSpPr>
        <p:spPr>
          <a:xfrm>
            <a:off x="3312243" y="1506220"/>
            <a:ext cx="9910916" cy="4709161"/>
          </a:xfrm>
          <a:prstGeom prst="rect">
            <a:avLst/>
          </a:prstGeom>
        </p:spPr>
        <p:txBody>
          <a:bodyPr/>
          <a:lstStyle/>
          <a:p>
            <a:r>
              <a:rPr lang="es-ES"/>
              <a:t>5</a:t>
            </a:r>
            <a:endParaRPr/>
          </a:p>
        </p:txBody>
      </p:sp>
      <p:sp>
        <p:nvSpPr>
          <p:cNvPr id="544" name="TextBox 2"/>
          <p:cNvSpPr txBox="1">
            <a:spLocks noGrp="1"/>
          </p:cNvSpPr>
          <p:nvPr>
            <p:ph type="body" idx="22"/>
          </p:nvPr>
        </p:nvSpPr>
        <p:spPr>
          <a:xfrm>
            <a:off x="5416551" y="2639040"/>
            <a:ext cx="5702300" cy="2370264"/>
          </a:xfrm>
          <a:prstGeom prst="rect">
            <a:avLst/>
          </a:prstGeom>
        </p:spPr>
        <p:txBody>
          <a:bodyPr/>
          <a:lstStyle/>
          <a:p>
            <a:r>
              <a:rPr lang="en-US"/>
              <a:t>Discussion (Q&amp;A) and Closing remarks</a:t>
            </a:r>
            <a:endParaRPr/>
          </a:p>
        </p:txBody>
      </p:sp>
      <p:pic>
        <p:nvPicPr>
          <p:cNvPr id="10" name="Imagen 9">
            <a:extLst>
              <a:ext uri="{FF2B5EF4-FFF2-40B4-BE49-F238E27FC236}">
                <a16:creationId xmlns:a16="http://schemas.microsoft.com/office/drawing/2014/main" id="{42A6CBEB-932E-4622-9A27-89A88056FB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838647" cy="6858000"/>
          </a:xfrm>
          <a:prstGeom prst="rect">
            <a:avLst/>
          </a:prstGeom>
        </p:spPr>
      </p:pic>
    </p:spTree>
    <p:extLst>
      <p:ext uri="{BB962C8B-B14F-4D97-AF65-F5344CB8AC3E}">
        <p14:creationId xmlns:p14="http://schemas.microsoft.com/office/powerpoint/2010/main" val="404592769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Karacak"/>
          <p:cNvSpPr txBox="1"/>
          <p:nvPr/>
        </p:nvSpPr>
        <p:spPr>
          <a:xfrm>
            <a:off x="401155" y="625467"/>
            <a:ext cx="530594"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a:solidFill>
                  <a:srgbClr val="FFFFFF"/>
                </a:solidFill>
                <a:latin typeface="Montserrat Bold"/>
                <a:ea typeface="Montserrat Bold"/>
                <a:cs typeface="Montserrat Bold"/>
                <a:sym typeface="Montserrat Bold"/>
              </a:defRPr>
            </a:lvl1pPr>
          </a:lstStyle>
          <a:p>
            <a:r>
              <a:rPr sz="900"/>
              <a:t>Karacak</a:t>
            </a:r>
          </a:p>
        </p:txBody>
      </p:sp>
      <p:pic>
        <p:nvPicPr>
          <p:cNvPr id="61" name="Picture 60">
            <a:extLst>
              <a:ext uri="{FF2B5EF4-FFF2-40B4-BE49-F238E27FC236}">
                <a16:creationId xmlns:a16="http://schemas.microsoft.com/office/drawing/2014/main" id="{35AC9624-1814-4844-A276-18355DA0770A}"/>
              </a:ext>
            </a:extLst>
          </p:cNvPr>
          <p:cNvPicPr>
            <a:picLocks noChangeAspect="1"/>
          </p:cNvPicPr>
          <p:nvPr/>
        </p:nvPicPr>
        <p:blipFill>
          <a:blip r:embed="rId3"/>
          <a:stretch>
            <a:fillRect/>
          </a:stretch>
        </p:blipFill>
        <p:spPr>
          <a:xfrm>
            <a:off x="10622250" y="6059905"/>
            <a:ext cx="954043" cy="170123"/>
          </a:xfrm>
          <a:prstGeom prst="rect">
            <a:avLst/>
          </a:prstGeom>
        </p:spPr>
      </p:pic>
      <p:sp>
        <p:nvSpPr>
          <p:cNvPr id="8" name="TextBox 7">
            <a:extLst>
              <a:ext uri="{FF2B5EF4-FFF2-40B4-BE49-F238E27FC236}">
                <a16:creationId xmlns:a16="http://schemas.microsoft.com/office/drawing/2014/main" id="{18539F6A-F85F-093C-E395-6B9453398C1F}"/>
              </a:ext>
            </a:extLst>
          </p:cNvPr>
          <p:cNvSpPr txBox="1"/>
          <p:nvPr/>
        </p:nvSpPr>
        <p:spPr>
          <a:xfrm>
            <a:off x="891710" y="1835107"/>
            <a:ext cx="6189844" cy="4516830"/>
          </a:xfrm>
          <a:prstGeom prst="rect">
            <a:avLst/>
          </a:prstGeom>
          <a:solidFill>
            <a:schemeClr val="bg1">
              <a:lumMod val="95000"/>
            </a:schemeClr>
          </a:solidFill>
        </p:spPr>
        <p:txBody>
          <a:bodyPr wrap="square" lIns="72000" tIns="36000" rIns="72000" bIns="36000" rtlCol="0" anchor="ctr">
            <a:noAutofit/>
          </a:bodyPr>
          <a:lstStyle/>
          <a:p>
            <a:pPr marL="0" marR="0" lvl="0" indent="0" algn="ctr" defTabSz="1828800" eaLnBrk="1" fontAlgn="auto" latinLnBrk="0" hangingPunct="1">
              <a:buClrTx/>
              <a:buSzTx/>
              <a:buFontTx/>
              <a:buNone/>
              <a:tabLst/>
              <a:defRPr/>
            </a:pPr>
            <a:endParaRPr kumimoji="0" lang="en-US" sz="800" i="0" u="none" strike="noStrike" kern="0" cap="none" spc="0" normalizeH="0" baseline="0" noProof="0" dirty="0">
              <a:ln>
                <a:noFill/>
              </a:ln>
              <a:solidFill>
                <a:schemeClr val="bg1"/>
              </a:solidFill>
              <a:effectLst/>
              <a:uLnTx/>
              <a:uFillTx/>
              <a:latin typeface="+mj-lt"/>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49614A24-2B77-AC9A-62CD-F0572F1F201F}"/>
              </a:ext>
            </a:extLst>
          </p:cNvPr>
          <p:cNvSpPr txBox="1"/>
          <p:nvPr/>
        </p:nvSpPr>
        <p:spPr>
          <a:xfrm>
            <a:off x="1886188" y="2367461"/>
            <a:ext cx="4723996" cy="2554545"/>
          </a:xfrm>
          <a:prstGeom prst="rect">
            <a:avLst/>
          </a:prstGeom>
          <a:noFill/>
        </p:spPr>
        <p:txBody>
          <a:bodyPr wrap="square">
            <a:spAutoFit/>
          </a:bodyPr>
          <a:lstStyle/>
          <a:p>
            <a:r>
              <a:rPr lang="en-GB" sz="2000" b="1" i="0" dirty="0">
                <a:solidFill>
                  <a:srgbClr val="000000"/>
                </a:solidFill>
                <a:effectLst/>
                <a:latin typeface="MontserratBold"/>
              </a:rPr>
              <a:t>Micro-entrepreneurship Programmes Toolkit Guidelines</a:t>
            </a:r>
          </a:p>
          <a:p>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https://www2.cruzroja.es/web/livelihoods-centre/technical-toolkits/me-toolkit</a:t>
            </a:r>
            <a:endParaRPr lang="en-GB" sz="2000" dirty="0">
              <a:latin typeface="Arial" panose="020B0604020202020204" pitchFamily="34" charset="0"/>
              <a:cs typeface="Arial" panose="020B0604020202020204" pitchFamily="34" charset="0"/>
            </a:endParaRPr>
          </a:p>
        </p:txBody>
      </p:sp>
      <p:pic>
        <p:nvPicPr>
          <p:cNvPr id="3" name="Graphic 2" descr="List with solid fill">
            <a:extLst>
              <a:ext uri="{FF2B5EF4-FFF2-40B4-BE49-F238E27FC236}">
                <a16:creationId xmlns:a16="http://schemas.microsoft.com/office/drawing/2014/main" id="{D212C2A7-79B8-CBBA-D066-36B25DFC9A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1788" y="2274478"/>
            <a:ext cx="914400" cy="914400"/>
          </a:xfrm>
          <a:prstGeom prst="rect">
            <a:avLst/>
          </a:prstGeom>
        </p:spPr>
      </p:pic>
      <p:pic>
        <p:nvPicPr>
          <p:cNvPr id="6" name="Picture 5">
            <a:extLst>
              <a:ext uri="{FF2B5EF4-FFF2-40B4-BE49-F238E27FC236}">
                <a16:creationId xmlns:a16="http://schemas.microsoft.com/office/drawing/2014/main" id="{8E080A7E-A884-C67C-4E7B-C71C971541DD}"/>
              </a:ext>
            </a:extLst>
          </p:cNvPr>
          <p:cNvPicPr>
            <a:picLocks noChangeAspect="1"/>
          </p:cNvPicPr>
          <p:nvPr/>
        </p:nvPicPr>
        <p:blipFill>
          <a:blip r:embed="rId6"/>
          <a:stretch>
            <a:fillRect/>
          </a:stretch>
        </p:blipFill>
        <p:spPr>
          <a:xfrm>
            <a:off x="7556823" y="497908"/>
            <a:ext cx="4104346" cy="5862184"/>
          </a:xfrm>
          <a:prstGeom prst="rect">
            <a:avLst/>
          </a:prstGeom>
        </p:spPr>
      </p:pic>
      <p:pic>
        <p:nvPicPr>
          <p:cNvPr id="13" name="Picture 12" descr="A close-up of a logo&#10;&#10;Description automatically generated with medium confidence">
            <a:extLst>
              <a:ext uri="{FF2B5EF4-FFF2-40B4-BE49-F238E27FC236}">
                <a16:creationId xmlns:a16="http://schemas.microsoft.com/office/drawing/2014/main" id="{A53420C0-817B-D3EF-3518-DE832A8AE7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5958099" cy="1603164"/>
          </a:xfrm>
          <a:prstGeom prst="rect">
            <a:avLst/>
          </a:prstGeom>
        </p:spPr>
      </p:pic>
      <p:pic>
        <p:nvPicPr>
          <p:cNvPr id="16" name="Picture 15">
            <a:extLst>
              <a:ext uri="{FF2B5EF4-FFF2-40B4-BE49-F238E27FC236}">
                <a16:creationId xmlns:a16="http://schemas.microsoft.com/office/drawing/2014/main" id="{7EC315B8-6DA4-46BF-460E-307643C9A34F}"/>
              </a:ext>
            </a:extLst>
          </p:cNvPr>
          <p:cNvPicPr>
            <a:picLocks noChangeAspect="1"/>
          </p:cNvPicPr>
          <p:nvPr/>
        </p:nvPicPr>
        <p:blipFill>
          <a:blip r:embed="rId8"/>
          <a:stretch>
            <a:fillRect/>
          </a:stretch>
        </p:blipFill>
        <p:spPr>
          <a:xfrm>
            <a:off x="921475" y="5899574"/>
            <a:ext cx="8829675" cy="447675"/>
          </a:xfrm>
          <a:prstGeom prst="rect">
            <a:avLst/>
          </a:prstGeom>
        </p:spPr>
      </p:pic>
    </p:spTree>
    <p:extLst>
      <p:ext uri="{BB962C8B-B14F-4D97-AF65-F5344CB8AC3E}">
        <p14:creationId xmlns:p14="http://schemas.microsoft.com/office/powerpoint/2010/main" val="394416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Karacak"/>
          <p:cNvSpPr txBox="1"/>
          <p:nvPr/>
        </p:nvSpPr>
        <p:spPr>
          <a:xfrm>
            <a:off x="401155" y="625467"/>
            <a:ext cx="53059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a:solidFill>
                  <a:srgbClr val="FFFFFF"/>
                </a:solidFill>
                <a:latin typeface="Montserrat Bold"/>
                <a:ea typeface="Montserrat Bold"/>
                <a:cs typeface="Montserrat Bold"/>
                <a:sym typeface="Montserrat Bold"/>
              </a:defRPr>
            </a:lvl1pPr>
          </a:lstStyle>
          <a:p>
            <a:r>
              <a:rPr sz="900"/>
              <a:t>Karacak</a:t>
            </a:r>
          </a:p>
        </p:txBody>
      </p:sp>
      <p:pic>
        <p:nvPicPr>
          <p:cNvPr id="61" name="Picture 60">
            <a:extLst>
              <a:ext uri="{FF2B5EF4-FFF2-40B4-BE49-F238E27FC236}">
                <a16:creationId xmlns:a16="http://schemas.microsoft.com/office/drawing/2014/main" id="{35AC9624-1814-4844-A276-18355DA0770A}"/>
              </a:ext>
            </a:extLst>
          </p:cNvPr>
          <p:cNvPicPr>
            <a:picLocks noChangeAspect="1"/>
          </p:cNvPicPr>
          <p:nvPr/>
        </p:nvPicPr>
        <p:blipFill>
          <a:blip r:embed="rId3"/>
          <a:stretch>
            <a:fillRect/>
          </a:stretch>
        </p:blipFill>
        <p:spPr>
          <a:xfrm>
            <a:off x="10622250" y="6059905"/>
            <a:ext cx="954043" cy="170123"/>
          </a:xfrm>
          <a:prstGeom prst="rect">
            <a:avLst/>
          </a:prstGeom>
        </p:spPr>
      </p:pic>
      <p:pic>
        <p:nvPicPr>
          <p:cNvPr id="4" name="Picture 3" descr="Logo, company name&#10;&#10;Description automatically generated">
            <a:extLst>
              <a:ext uri="{FF2B5EF4-FFF2-40B4-BE49-F238E27FC236}">
                <a16:creationId xmlns:a16="http://schemas.microsoft.com/office/drawing/2014/main" id="{BD448AA0-0943-CB70-8BEA-C8596D1567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156"/>
            <a:ext cx="4829174" cy="1372633"/>
          </a:xfrm>
          <a:prstGeom prst="rect">
            <a:avLst/>
          </a:prstGeom>
        </p:spPr>
      </p:pic>
      <p:sp>
        <p:nvSpPr>
          <p:cNvPr id="8" name="TextBox 7">
            <a:extLst>
              <a:ext uri="{FF2B5EF4-FFF2-40B4-BE49-F238E27FC236}">
                <a16:creationId xmlns:a16="http://schemas.microsoft.com/office/drawing/2014/main" id="{18539F6A-F85F-093C-E395-6B9453398C1F}"/>
              </a:ext>
            </a:extLst>
          </p:cNvPr>
          <p:cNvSpPr txBox="1"/>
          <p:nvPr/>
        </p:nvSpPr>
        <p:spPr>
          <a:xfrm>
            <a:off x="827404" y="1390810"/>
            <a:ext cx="10537189" cy="2142730"/>
          </a:xfrm>
          <a:prstGeom prst="rect">
            <a:avLst/>
          </a:prstGeom>
          <a:solidFill>
            <a:schemeClr val="bg1">
              <a:lumMod val="95000"/>
            </a:schemeClr>
          </a:solidFill>
        </p:spPr>
        <p:txBody>
          <a:bodyPr wrap="square" lIns="72000" tIns="36000" rIns="72000" bIns="36000" rtlCol="0" anchor="ctr">
            <a:noAutofit/>
          </a:bodyPr>
          <a:lstStyle/>
          <a:p>
            <a:pPr marL="0" marR="0" lvl="0" indent="0" algn="ctr" defTabSz="1828800" eaLnBrk="1" fontAlgn="auto" latinLnBrk="0" hangingPunct="1">
              <a:buClrTx/>
              <a:buSzTx/>
              <a:buFontTx/>
              <a:buNone/>
              <a:tabLst/>
              <a:defRPr/>
            </a:pPr>
            <a:endParaRPr kumimoji="0" lang="en-US" sz="800" i="0" u="none" strike="noStrike" kern="0" cap="none" spc="0" normalizeH="0" baseline="0" noProof="0" dirty="0">
              <a:ln>
                <a:noFill/>
              </a:ln>
              <a:solidFill>
                <a:schemeClr val="bg1"/>
              </a:solidFill>
              <a:effectLst/>
              <a:uLnTx/>
              <a:uFillTx/>
              <a:latin typeface="+mj-lt"/>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6D18EB86-9241-AC6E-C7DC-795F7EE881E2}"/>
              </a:ext>
            </a:extLst>
          </p:cNvPr>
          <p:cNvSpPr txBox="1"/>
          <p:nvPr/>
        </p:nvSpPr>
        <p:spPr>
          <a:xfrm>
            <a:off x="827404" y="3661418"/>
            <a:ext cx="10537189" cy="2384422"/>
          </a:xfrm>
          <a:prstGeom prst="rect">
            <a:avLst/>
          </a:prstGeom>
          <a:solidFill>
            <a:schemeClr val="bg1">
              <a:lumMod val="95000"/>
            </a:schemeClr>
          </a:solidFill>
        </p:spPr>
        <p:txBody>
          <a:bodyPr wrap="square" lIns="72000" tIns="36000" rIns="72000" bIns="36000" rtlCol="0" anchor="ctr">
            <a:noAutofit/>
          </a:bodyPr>
          <a:lstStyle/>
          <a:p>
            <a:pPr marL="0" marR="0" lvl="0" indent="0" algn="ctr" defTabSz="1828800" eaLnBrk="1" fontAlgn="auto" latinLnBrk="0" hangingPunct="1">
              <a:buClrTx/>
              <a:buSzTx/>
              <a:buFontTx/>
              <a:buNone/>
              <a:tabLst/>
              <a:defRPr/>
            </a:pPr>
            <a:endParaRPr kumimoji="0" lang="en-US" sz="800" i="0" u="none" strike="noStrike" kern="0" cap="none" spc="0" normalizeH="0" baseline="0" noProof="0" dirty="0">
              <a:ln>
                <a:noFill/>
              </a:ln>
              <a:solidFill>
                <a:schemeClr val="bg1"/>
              </a:solidFill>
              <a:effectLst/>
              <a:uLnTx/>
              <a:uFillTx/>
              <a:latin typeface="+mj-lt"/>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49614A24-2B77-AC9A-62CD-F0572F1F201F}"/>
              </a:ext>
            </a:extLst>
          </p:cNvPr>
          <p:cNvSpPr txBox="1"/>
          <p:nvPr/>
        </p:nvSpPr>
        <p:spPr>
          <a:xfrm>
            <a:off x="2624630" y="1810823"/>
            <a:ext cx="8739963" cy="1323439"/>
          </a:xfrm>
          <a:prstGeom prst="rect">
            <a:avLst/>
          </a:prstGeom>
          <a:noFill/>
        </p:spPr>
        <p:txBody>
          <a:bodyPr wrap="square">
            <a:spAutoFit/>
          </a:bodyPr>
          <a:lstStyle/>
          <a:p>
            <a:r>
              <a:rPr lang="en-GB" sz="2000" b="1" dirty="0">
                <a:latin typeface="Arial" panose="020B0604020202020204" pitchFamily="34" charset="0"/>
                <a:cs typeface="Arial" panose="020B0604020202020204" pitchFamily="34" charset="0"/>
              </a:rPr>
              <a:t>Learning and resources	cash-hub.org</a:t>
            </a:r>
          </a:p>
          <a:p>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Webinars			cash-hub.org/resources/webinar-series</a:t>
            </a:r>
            <a:r>
              <a:rPr lang="en-GB" sz="2000"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4E841211-B02A-61D6-6716-D2CACB78FEA4}"/>
              </a:ext>
            </a:extLst>
          </p:cNvPr>
          <p:cNvSpPr txBox="1"/>
          <p:nvPr/>
        </p:nvSpPr>
        <p:spPr>
          <a:xfrm>
            <a:off x="2694469" y="3774434"/>
            <a:ext cx="8207941" cy="2554545"/>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sym typeface="Calibri"/>
              </a:rPr>
              <a:t>Livelihoods Resource Centre 	</a:t>
            </a:r>
            <a:r>
              <a:rPr lang="en-US" sz="2000" b="1" u="sng" dirty="0">
                <a:solidFill>
                  <a:srgbClr val="C00000"/>
                </a:solidFill>
                <a:latin typeface="Arial" panose="020B0604020202020204" pitchFamily="34" charset="0"/>
                <a:cs typeface="Arial" panose="020B0604020202020204" pitchFamily="34" charset="0"/>
                <a:sym typeface="Calibri"/>
              </a:rPr>
              <a:t>www.livelihoodscentre.org</a:t>
            </a:r>
          </a:p>
          <a:p>
            <a:endParaRPr lang="en-US" sz="2000" b="1" dirty="0">
              <a:latin typeface="Arial" panose="020B0604020202020204" pitchFamily="34" charset="0"/>
              <a:cs typeface="Arial" panose="020B0604020202020204" pitchFamily="34" charset="0"/>
              <a:sym typeface="Calibri"/>
            </a:endParaRPr>
          </a:p>
          <a:p>
            <a:r>
              <a:rPr lang="en-US" sz="2000" b="1" dirty="0">
                <a:latin typeface="Arial" panose="020B0604020202020204" pitchFamily="34" charset="0"/>
                <a:cs typeface="Arial" panose="020B0604020202020204" pitchFamily="34" charset="0"/>
                <a:sym typeface="Calibri"/>
              </a:rPr>
              <a:t>				livelihoods@cruzroja.es</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Cash Helpdesk 		</a:t>
            </a:r>
            <a:r>
              <a:rPr lang="en-GB" sz="2000" b="1" u="sng" dirty="0">
                <a:solidFill>
                  <a:srgbClr val="C00000"/>
                </a:solidFill>
                <a:latin typeface="Arial" panose="020B0604020202020204" pitchFamily="34" charset="0"/>
                <a:cs typeface="Arial" panose="020B0604020202020204" pitchFamily="34" charset="0"/>
              </a:rPr>
              <a:t>www.</a:t>
            </a:r>
            <a:r>
              <a:rPr lang="en-GB" sz="2000" b="1" u="sng" dirty="0">
                <a:solidFill>
                  <a:srgbClr val="C00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helpdesk@cash-hub.org</a:t>
            </a:r>
            <a:endParaRPr lang="en-GB" sz="2000" b="1" u="sng" dirty="0">
              <a:solidFill>
                <a:srgbClr val="C00000"/>
              </a:solidFill>
              <a:latin typeface="Arial" panose="020B0604020202020204" pitchFamily="34" charset="0"/>
              <a:cs typeface="Arial" panose="020B0604020202020204" pitchFamily="34" charset="0"/>
            </a:endParaRPr>
          </a:p>
          <a:p>
            <a:endParaRPr lang="en-GB" sz="2000" b="1" dirty="0">
              <a:solidFill>
                <a:srgbClr val="C00000"/>
              </a:solidFill>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				cash-hub.org/helpdesk/</a:t>
            </a:r>
            <a:endParaRPr lang="en-GB" sz="2000" b="1" dirty="0">
              <a:solidFill>
                <a:srgbClr val="C00000"/>
              </a:solidFill>
              <a:latin typeface="Arial" panose="020B0604020202020204" pitchFamily="34" charset="0"/>
              <a:cs typeface="Arial" panose="020B0604020202020204" pitchFamily="34" charset="0"/>
            </a:endParaRPr>
          </a:p>
          <a:p>
            <a:endParaRPr lang="en-GB" sz="2000" b="1" dirty="0">
              <a:solidFill>
                <a:srgbClr val="C00000"/>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CA79A92C-11E0-5914-3546-05043AB16886}"/>
              </a:ext>
            </a:extLst>
          </p:cNvPr>
          <p:cNvPicPr>
            <a:picLocks noChangeAspect="1"/>
          </p:cNvPicPr>
          <p:nvPr/>
        </p:nvPicPr>
        <p:blipFill>
          <a:blip r:embed="rId6"/>
          <a:stretch>
            <a:fillRect/>
          </a:stretch>
        </p:blipFill>
        <p:spPr>
          <a:xfrm>
            <a:off x="1491049" y="4221592"/>
            <a:ext cx="1022382" cy="1022382"/>
          </a:xfrm>
          <a:prstGeom prst="rect">
            <a:avLst/>
          </a:prstGeom>
        </p:spPr>
      </p:pic>
      <p:sp>
        <p:nvSpPr>
          <p:cNvPr id="15" name="Freeform 6">
            <a:extLst>
              <a:ext uri="{FF2B5EF4-FFF2-40B4-BE49-F238E27FC236}">
                <a16:creationId xmlns:a16="http://schemas.microsoft.com/office/drawing/2014/main" id="{0A3F7CD4-7315-04C8-A15C-94BBE80E89FA}"/>
              </a:ext>
            </a:extLst>
          </p:cNvPr>
          <p:cNvSpPr/>
          <p:nvPr/>
        </p:nvSpPr>
        <p:spPr>
          <a:xfrm>
            <a:off x="1491049" y="2035748"/>
            <a:ext cx="942909" cy="852854"/>
          </a:xfrm>
          <a:custGeom>
            <a:avLst/>
            <a:gdLst/>
            <a:ahLst/>
            <a:cxnLst>
              <a:cxn ang="0">
                <a:pos x="wd2" y="hd2"/>
              </a:cxn>
              <a:cxn ang="5400000">
                <a:pos x="wd2" y="hd2"/>
              </a:cxn>
              <a:cxn ang="10800000">
                <a:pos x="wd2" y="hd2"/>
              </a:cxn>
              <a:cxn ang="16200000">
                <a:pos x="wd2" y="hd2"/>
              </a:cxn>
            </a:cxnLst>
            <a:rect l="0" t="0" r="r" b="b"/>
            <a:pathLst>
              <a:path w="21600" h="21600" extrusionOk="0">
                <a:moveTo>
                  <a:pt x="20124" y="0"/>
                </a:moveTo>
                <a:lnTo>
                  <a:pt x="1476" y="0"/>
                </a:lnTo>
                <a:cubicBezTo>
                  <a:pt x="662" y="0"/>
                  <a:pt x="0" y="662"/>
                  <a:pt x="0" y="1476"/>
                </a:cubicBezTo>
                <a:lnTo>
                  <a:pt x="0" y="20124"/>
                </a:lnTo>
                <a:cubicBezTo>
                  <a:pt x="0" y="20938"/>
                  <a:pt x="662" y="21600"/>
                  <a:pt x="1476" y="21600"/>
                </a:cubicBezTo>
                <a:lnTo>
                  <a:pt x="20124" y="21600"/>
                </a:lnTo>
                <a:cubicBezTo>
                  <a:pt x="20938" y="21600"/>
                  <a:pt x="21600" y="20938"/>
                  <a:pt x="21600" y="20124"/>
                </a:cubicBezTo>
                <a:lnTo>
                  <a:pt x="21600" y="1476"/>
                </a:lnTo>
                <a:cubicBezTo>
                  <a:pt x="21600" y="662"/>
                  <a:pt x="20938" y="0"/>
                  <a:pt x="20124" y="0"/>
                </a:cubicBezTo>
                <a:close/>
                <a:moveTo>
                  <a:pt x="20332" y="1476"/>
                </a:moveTo>
                <a:lnTo>
                  <a:pt x="20332" y="10161"/>
                </a:lnTo>
                <a:lnTo>
                  <a:pt x="17853" y="10161"/>
                </a:lnTo>
                <a:cubicBezTo>
                  <a:pt x="17475" y="10161"/>
                  <a:pt x="17125" y="10370"/>
                  <a:pt x="16936" y="10710"/>
                </a:cubicBezTo>
                <a:cubicBezTo>
                  <a:pt x="16756" y="11041"/>
                  <a:pt x="16765" y="11448"/>
                  <a:pt x="16964" y="11770"/>
                </a:cubicBezTo>
                <a:cubicBezTo>
                  <a:pt x="17087" y="11968"/>
                  <a:pt x="17153" y="12196"/>
                  <a:pt x="17153" y="12432"/>
                </a:cubicBezTo>
                <a:cubicBezTo>
                  <a:pt x="17153" y="12782"/>
                  <a:pt x="17011" y="13104"/>
                  <a:pt x="16765" y="13340"/>
                </a:cubicBezTo>
                <a:cubicBezTo>
                  <a:pt x="16510" y="13586"/>
                  <a:pt x="16179" y="13709"/>
                  <a:pt x="15838" y="13700"/>
                </a:cubicBezTo>
                <a:cubicBezTo>
                  <a:pt x="15195" y="13671"/>
                  <a:pt x="14665" y="13151"/>
                  <a:pt x="14618" y="12517"/>
                </a:cubicBezTo>
                <a:cubicBezTo>
                  <a:pt x="14608" y="12252"/>
                  <a:pt x="14665" y="11997"/>
                  <a:pt x="14807" y="11770"/>
                </a:cubicBezTo>
                <a:cubicBezTo>
                  <a:pt x="15006" y="11448"/>
                  <a:pt x="15015" y="11032"/>
                  <a:pt x="14826" y="10701"/>
                </a:cubicBezTo>
                <a:cubicBezTo>
                  <a:pt x="14637" y="10370"/>
                  <a:pt x="14286" y="10161"/>
                  <a:pt x="13908" y="10161"/>
                </a:cubicBezTo>
                <a:lnTo>
                  <a:pt x="11429" y="10161"/>
                </a:lnTo>
                <a:lnTo>
                  <a:pt x="11429" y="8042"/>
                </a:lnTo>
                <a:cubicBezTo>
                  <a:pt x="11798" y="8193"/>
                  <a:pt x="12196" y="8269"/>
                  <a:pt x="12602" y="8241"/>
                </a:cubicBezTo>
                <a:cubicBezTo>
                  <a:pt x="13217" y="8203"/>
                  <a:pt x="13804" y="7929"/>
                  <a:pt x="14249" y="7474"/>
                </a:cubicBezTo>
                <a:cubicBezTo>
                  <a:pt x="14684" y="7030"/>
                  <a:pt x="14939" y="6434"/>
                  <a:pt x="14968" y="5809"/>
                </a:cubicBezTo>
                <a:cubicBezTo>
                  <a:pt x="14987" y="5119"/>
                  <a:pt x="14741" y="4456"/>
                  <a:pt x="14258" y="3955"/>
                </a:cubicBezTo>
                <a:cubicBezTo>
                  <a:pt x="13776" y="3453"/>
                  <a:pt x="13132" y="3179"/>
                  <a:pt x="12432" y="3179"/>
                </a:cubicBezTo>
                <a:cubicBezTo>
                  <a:pt x="12091" y="3179"/>
                  <a:pt x="11751" y="3255"/>
                  <a:pt x="11429" y="3387"/>
                </a:cubicBezTo>
                <a:lnTo>
                  <a:pt x="11429" y="1258"/>
                </a:lnTo>
                <a:lnTo>
                  <a:pt x="20124" y="1258"/>
                </a:lnTo>
                <a:cubicBezTo>
                  <a:pt x="20238" y="1258"/>
                  <a:pt x="20332" y="1353"/>
                  <a:pt x="20332" y="1476"/>
                </a:cubicBezTo>
                <a:close/>
                <a:moveTo>
                  <a:pt x="1476" y="1258"/>
                </a:moveTo>
                <a:lnTo>
                  <a:pt x="10171" y="1258"/>
                </a:lnTo>
                <a:lnTo>
                  <a:pt x="10171" y="3737"/>
                </a:lnTo>
                <a:cubicBezTo>
                  <a:pt x="10171" y="4125"/>
                  <a:pt x="10370" y="4475"/>
                  <a:pt x="10710" y="4664"/>
                </a:cubicBezTo>
                <a:cubicBezTo>
                  <a:pt x="11041" y="4844"/>
                  <a:pt x="11448" y="4835"/>
                  <a:pt x="11770" y="4636"/>
                </a:cubicBezTo>
                <a:cubicBezTo>
                  <a:pt x="11968" y="4513"/>
                  <a:pt x="12196" y="4447"/>
                  <a:pt x="12432" y="4447"/>
                </a:cubicBezTo>
                <a:cubicBezTo>
                  <a:pt x="12782" y="4447"/>
                  <a:pt x="13104" y="4589"/>
                  <a:pt x="13350" y="4835"/>
                </a:cubicBezTo>
                <a:cubicBezTo>
                  <a:pt x="13586" y="5090"/>
                  <a:pt x="13709" y="5412"/>
                  <a:pt x="13700" y="5762"/>
                </a:cubicBezTo>
                <a:cubicBezTo>
                  <a:pt x="13671" y="6405"/>
                  <a:pt x="13151" y="6935"/>
                  <a:pt x="12517" y="6973"/>
                </a:cubicBezTo>
                <a:cubicBezTo>
                  <a:pt x="12252" y="6992"/>
                  <a:pt x="11997" y="6935"/>
                  <a:pt x="11770" y="6793"/>
                </a:cubicBezTo>
                <a:cubicBezTo>
                  <a:pt x="11448" y="6594"/>
                  <a:pt x="11032" y="6585"/>
                  <a:pt x="10701" y="6774"/>
                </a:cubicBezTo>
                <a:cubicBezTo>
                  <a:pt x="10370" y="6954"/>
                  <a:pt x="10171" y="7304"/>
                  <a:pt x="10171" y="7692"/>
                </a:cubicBezTo>
                <a:lnTo>
                  <a:pt x="10171" y="10161"/>
                </a:lnTo>
                <a:lnTo>
                  <a:pt x="8042" y="10161"/>
                </a:lnTo>
                <a:cubicBezTo>
                  <a:pt x="8203" y="9802"/>
                  <a:pt x="8269" y="9404"/>
                  <a:pt x="8241" y="8998"/>
                </a:cubicBezTo>
                <a:cubicBezTo>
                  <a:pt x="8203" y="8373"/>
                  <a:pt x="7929" y="7787"/>
                  <a:pt x="7484" y="7351"/>
                </a:cubicBezTo>
                <a:cubicBezTo>
                  <a:pt x="7030" y="6916"/>
                  <a:pt x="6434" y="6661"/>
                  <a:pt x="5809" y="6632"/>
                </a:cubicBezTo>
                <a:cubicBezTo>
                  <a:pt x="5119" y="6604"/>
                  <a:pt x="4456" y="6859"/>
                  <a:pt x="3955" y="7342"/>
                </a:cubicBezTo>
                <a:cubicBezTo>
                  <a:pt x="3463" y="7824"/>
                  <a:pt x="3179" y="8468"/>
                  <a:pt x="3179" y="9168"/>
                </a:cubicBezTo>
                <a:cubicBezTo>
                  <a:pt x="3179" y="9509"/>
                  <a:pt x="3255" y="9849"/>
                  <a:pt x="3387" y="10161"/>
                </a:cubicBezTo>
                <a:lnTo>
                  <a:pt x="1268" y="10161"/>
                </a:lnTo>
                <a:lnTo>
                  <a:pt x="1268" y="1476"/>
                </a:lnTo>
                <a:cubicBezTo>
                  <a:pt x="1268" y="1353"/>
                  <a:pt x="1362" y="1258"/>
                  <a:pt x="1476" y="1258"/>
                </a:cubicBezTo>
                <a:close/>
                <a:moveTo>
                  <a:pt x="1268" y="20124"/>
                </a:moveTo>
                <a:lnTo>
                  <a:pt x="1268" y="11429"/>
                </a:lnTo>
                <a:lnTo>
                  <a:pt x="3737" y="11429"/>
                </a:lnTo>
                <a:cubicBezTo>
                  <a:pt x="4125" y="11429"/>
                  <a:pt x="4475" y="11221"/>
                  <a:pt x="4664" y="10890"/>
                </a:cubicBezTo>
                <a:cubicBezTo>
                  <a:pt x="4844" y="10559"/>
                  <a:pt x="4835" y="10152"/>
                  <a:pt x="4636" y="9830"/>
                </a:cubicBezTo>
                <a:cubicBezTo>
                  <a:pt x="4513" y="9632"/>
                  <a:pt x="4447" y="9404"/>
                  <a:pt x="4447" y="9168"/>
                </a:cubicBezTo>
                <a:cubicBezTo>
                  <a:pt x="4447" y="8818"/>
                  <a:pt x="4589" y="8496"/>
                  <a:pt x="4835" y="8250"/>
                </a:cubicBezTo>
                <a:cubicBezTo>
                  <a:pt x="5090" y="8014"/>
                  <a:pt x="5412" y="7891"/>
                  <a:pt x="5762" y="7900"/>
                </a:cubicBezTo>
                <a:cubicBezTo>
                  <a:pt x="6405" y="7919"/>
                  <a:pt x="6935" y="8439"/>
                  <a:pt x="6982" y="9083"/>
                </a:cubicBezTo>
                <a:cubicBezTo>
                  <a:pt x="6992" y="9348"/>
                  <a:pt x="6935" y="9603"/>
                  <a:pt x="6793" y="9821"/>
                </a:cubicBezTo>
                <a:cubicBezTo>
                  <a:pt x="6594" y="10152"/>
                  <a:pt x="6585" y="10559"/>
                  <a:pt x="6774" y="10899"/>
                </a:cubicBezTo>
                <a:cubicBezTo>
                  <a:pt x="6954" y="11230"/>
                  <a:pt x="7314" y="11429"/>
                  <a:pt x="7692" y="11429"/>
                </a:cubicBezTo>
                <a:lnTo>
                  <a:pt x="10171" y="11429"/>
                </a:lnTo>
                <a:lnTo>
                  <a:pt x="10171" y="13558"/>
                </a:lnTo>
                <a:cubicBezTo>
                  <a:pt x="9802" y="13397"/>
                  <a:pt x="9404" y="13331"/>
                  <a:pt x="8998" y="13359"/>
                </a:cubicBezTo>
                <a:cubicBezTo>
                  <a:pt x="8373" y="13397"/>
                  <a:pt x="7796" y="13671"/>
                  <a:pt x="7351" y="14116"/>
                </a:cubicBezTo>
                <a:cubicBezTo>
                  <a:pt x="6916" y="14570"/>
                  <a:pt x="6661" y="15166"/>
                  <a:pt x="6632" y="15781"/>
                </a:cubicBezTo>
                <a:cubicBezTo>
                  <a:pt x="6613" y="16481"/>
                  <a:pt x="6859" y="17134"/>
                  <a:pt x="7342" y="17636"/>
                </a:cubicBezTo>
                <a:cubicBezTo>
                  <a:pt x="7824" y="18137"/>
                  <a:pt x="8468" y="18412"/>
                  <a:pt x="9168" y="18412"/>
                </a:cubicBezTo>
                <a:cubicBezTo>
                  <a:pt x="9509" y="18412"/>
                  <a:pt x="9849" y="18345"/>
                  <a:pt x="10171" y="18213"/>
                </a:cubicBezTo>
                <a:lnTo>
                  <a:pt x="10171" y="20332"/>
                </a:lnTo>
                <a:lnTo>
                  <a:pt x="1476" y="20332"/>
                </a:lnTo>
                <a:cubicBezTo>
                  <a:pt x="1362" y="20332"/>
                  <a:pt x="1268" y="20238"/>
                  <a:pt x="1268" y="20124"/>
                </a:cubicBezTo>
                <a:close/>
                <a:moveTo>
                  <a:pt x="20124" y="20332"/>
                </a:moveTo>
                <a:lnTo>
                  <a:pt x="11429" y="20332"/>
                </a:lnTo>
                <a:lnTo>
                  <a:pt x="11429" y="17853"/>
                </a:lnTo>
                <a:cubicBezTo>
                  <a:pt x="11429" y="17475"/>
                  <a:pt x="11221" y="17125"/>
                  <a:pt x="10890" y="16936"/>
                </a:cubicBezTo>
                <a:cubicBezTo>
                  <a:pt x="10559" y="16756"/>
                  <a:pt x="10152" y="16756"/>
                  <a:pt x="9830" y="16964"/>
                </a:cubicBezTo>
                <a:cubicBezTo>
                  <a:pt x="9632" y="17087"/>
                  <a:pt x="9404" y="17153"/>
                  <a:pt x="9168" y="17153"/>
                </a:cubicBezTo>
                <a:cubicBezTo>
                  <a:pt x="8818" y="17153"/>
                  <a:pt x="8496" y="17011"/>
                  <a:pt x="8250" y="16756"/>
                </a:cubicBezTo>
                <a:cubicBezTo>
                  <a:pt x="8014" y="16510"/>
                  <a:pt x="7891" y="16179"/>
                  <a:pt x="7900" y="15829"/>
                </a:cubicBezTo>
                <a:cubicBezTo>
                  <a:pt x="7929" y="15195"/>
                  <a:pt x="8439" y="14665"/>
                  <a:pt x="9083" y="14618"/>
                </a:cubicBezTo>
                <a:cubicBezTo>
                  <a:pt x="9348" y="14599"/>
                  <a:pt x="9603" y="14665"/>
                  <a:pt x="9821" y="14807"/>
                </a:cubicBezTo>
                <a:cubicBezTo>
                  <a:pt x="10152" y="15006"/>
                  <a:pt x="10559" y="15015"/>
                  <a:pt x="10899" y="14826"/>
                </a:cubicBezTo>
                <a:cubicBezTo>
                  <a:pt x="11230" y="14637"/>
                  <a:pt x="11429" y="14286"/>
                  <a:pt x="11429" y="13908"/>
                </a:cubicBezTo>
                <a:lnTo>
                  <a:pt x="11429" y="11429"/>
                </a:lnTo>
                <a:lnTo>
                  <a:pt x="13558" y="11429"/>
                </a:lnTo>
                <a:cubicBezTo>
                  <a:pt x="13397" y="11798"/>
                  <a:pt x="13331" y="12196"/>
                  <a:pt x="13359" y="12602"/>
                </a:cubicBezTo>
                <a:cubicBezTo>
                  <a:pt x="13397" y="13217"/>
                  <a:pt x="13671" y="13804"/>
                  <a:pt x="14116" y="14249"/>
                </a:cubicBezTo>
                <a:cubicBezTo>
                  <a:pt x="14570" y="14684"/>
                  <a:pt x="15166" y="14939"/>
                  <a:pt x="15791" y="14958"/>
                </a:cubicBezTo>
                <a:cubicBezTo>
                  <a:pt x="15819" y="14968"/>
                  <a:pt x="15857" y="14968"/>
                  <a:pt x="15885" y="14968"/>
                </a:cubicBezTo>
                <a:cubicBezTo>
                  <a:pt x="16548" y="14968"/>
                  <a:pt x="17163" y="14712"/>
                  <a:pt x="17636" y="14258"/>
                </a:cubicBezTo>
                <a:cubicBezTo>
                  <a:pt x="18137" y="13776"/>
                  <a:pt x="18412" y="13123"/>
                  <a:pt x="18412" y="12432"/>
                </a:cubicBezTo>
                <a:cubicBezTo>
                  <a:pt x="18412" y="12082"/>
                  <a:pt x="18345" y="11741"/>
                  <a:pt x="18213" y="11429"/>
                </a:cubicBezTo>
                <a:lnTo>
                  <a:pt x="20332" y="11429"/>
                </a:lnTo>
                <a:lnTo>
                  <a:pt x="20332" y="20124"/>
                </a:lnTo>
                <a:cubicBezTo>
                  <a:pt x="20332" y="20238"/>
                  <a:pt x="20238" y="20332"/>
                  <a:pt x="20124" y="20332"/>
                </a:cubicBezTo>
                <a:close/>
              </a:path>
            </a:pathLst>
          </a:custGeom>
          <a:solidFill>
            <a:srgbClr val="C00000"/>
          </a:solidFill>
          <a:ln w="12700">
            <a:miter lim="400000"/>
          </a:ln>
        </p:spPr>
        <p:txBody>
          <a:bodyPr lIns="45719" rIns="45719"/>
          <a:lstStyle/>
          <a:p>
            <a:pPr defTabSz="914400">
              <a:lnSpc>
                <a:spcPct val="100000"/>
              </a:lnSpc>
              <a:defRPr sz="1800">
                <a:noFill/>
              </a:defRPr>
            </a:pPr>
            <a:endParaRPr dirty="0"/>
          </a:p>
        </p:txBody>
      </p:sp>
    </p:spTree>
    <p:extLst>
      <p:ext uri="{BB962C8B-B14F-4D97-AF65-F5344CB8AC3E}">
        <p14:creationId xmlns:p14="http://schemas.microsoft.com/office/powerpoint/2010/main" val="2507798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Karacak"/>
          <p:cNvSpPr txBox="1"/>
          <p:nvPr/>
        </p:nvSpPr>
        <p:spPr>
          <a:xfrm>
            <a:off x="401155" y="625467"/>
            <a:ext cx="53059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a:solidFill>
                  <a:srgbClr val="FFFFFF"/>
                </a:solidFill>
                <a:latin typeface="Montserrat Bold"/>
                <a:ea typeface="Montserrat Bold"/>
                <a:cs typeface="Montserrat Bold"/>
                <a:sym typeface="Montserrat Bold"/>
              </a:defRPr>
            </a:lvl1pPr>
          </a:lstStyle>
          <a:p>
            <a:r>
              <a:rPr sz="900"/>
              <a:t>Karacak</a:t>
            </a:r>
          </a:p>
        </p:txBody>
      </p:sp>
      <p:pic>
        <p:nvPicPr>
          <p:cNvPr id="61" name="Picture 60">
            <a:extLst>
              <a:ext uri="{FF2B5EF4-FFF2-40B4-BE49-F238E27FC236}">
                <a16:creationId xmlns:a16="http://schemas.microsoft.com/office/drawing/2014/main" id="{35AC9624-1814-4844-A276-18355DA0770A}"/>
              </a:ext>
            </a:extLst>
          </p:cNvPr>
          <p:cNvPicPr>
            <a:picLocks noChangeAspect="1"/>
          </p:cNvPicPr>
          <p:nvPr/>
        </p:nvPicPr>
        <p:blipFill>
          <a:blip r:embed="rId3"/>
          <a:stretch>
            <a:fillRect/>
          </a:stretch>
        </p:blipFill>
        <p:spPr>
          <a:xfrm>
            <a:off x="10622250" y="6059905"/>
            <a:ext cx="954043" cy="170123"/>
          </a:xfrm>
          <a:prstGeom prst="rect">
            <a:avLst/>
          </a:prstGeom>
        </p:spPr>
      </p:pic>
      <p:pic>
        <p:nvPicPr>
          <p:cNvPr id="4" name="Picture 3" descr="Logo, company name&#10;&#10;Description automatically generated">
            <a:extLst>
              <a:ext uri="{FF2B5EF4-FFF2-40B4-BE49-F238E27FC236}">
                <a16:creationId xmlns:a16="http://schemas.microsoft.com/office/drawing/2014/main" id="{BD448AA0-0943-CB70-8BEA-C8596D1567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156"/>
            <a:ext cx="4829174" cy="1372633"/>
          </a:xfrm>
          <a:prstGeom prst="rect">
            <a:avLst/>
          </a:prstGeom>
        </p:spPr>
      </p:pic>
      <p:sp>
        <p:nvSpPr>
          <p:cNvPr id="8" name="TextBox 7">
            <a:extLst>
              <a:ext uri="{FF2B5EF4-FFF2-40B4-BE49-F238E27FC236}">
                <a16:creationId xmlns:a16="http://schemas.microsoft.com/office/drawing/2014/main" id="{2A560404-E707-7734-B4BD-E6CFB8102526}"/>
              </a:ext>
            </a:extLst>
          </p:cNvPr>
          <p:cNvSpPr txBox="1"/>
          <p:nvPr/>
        </p:nvSpPr>
        <p:spPr>
          <a:xfrm>
            <a:off x="666452" y="1342141"/>
            <a:ext cx="11189488" cy="780919"/>
          </a:xfrm>
          <a:prstGeom prst="rect">
            <a:avLst/>
          </a:prstGeom>
          <a:noFill/>
        </p:spPr>
        <p:txBody>
          <a:bodyPr wrap="square">
            <a:spAutoFit/>
          </a:bodyPr>
          <a:lstStyle/>
          <a:p>
            <a:pPr marL="457200" marR="514350" algn="just">
              <a:lnSpc>
                <a:spcPct val="117000"/>
              </a:lnSpc>
              <a:spcBef>
                <a:spcPts val="1125"/>
              </a:spcBef>
            </a:pPr>
            <a:r>
              <a:rPr lang="en-US" sz="2000" spc="-10" dirty="0">
                <a:solidFill>
                  <a:srgbClr val="4C4C4C"/>
                </a:solidFill>
                <a:latin typeface="Arial" panose="020B0604020202020204" pitchFamily="34" charset="0"/>
              </a:rPr>
              <a:t>Questions and technical supports requests can be submitted through the Helpdesk’s query form. The form is available in </a:t>
            </a:r>
            <a:r>
              <a:rPr lang="en-US" sz="2000" b="1" spc="-10" dirty="0">
                <a:solidFill>
                  <a:srgbClr val="C00000"/>
                </a:solidFill>
                <a:latin typeface="Arial" panose="020B0604020202020204" pitchFamily="34" charset="0"/>
              </a:rPr>
              <a:t>English, French, Spanish and Arabic</a:t>
            </a:r>
            <a:r>
              <a:rPr lang="en-US" sz="2000" spc="-10" dirty="0">
                <a:solidFill>
                  <a:srgbClr val="4C4C4C"/>
                </a:solidFill>
                <a:latin typeface="Arial" panose="020B0604020202020204" pitchFamily="34" charset="0"/>
              </a:rPr>
              <a:t>. </a:t>
            </a:r>
          </a:p>
        </p:txBody>
      </p:sp>
      <p:pic>
        <p:nvPicPr>
          <p:cNvPr id="3" name="Picture 2">
            <a:extLst>
              <a:ext uri="{FF2B5EF4-FFF2-40B4-BE49-F238E27FC236}">
                <a16:creationId xmlns:a16="http://schemas.microsoft.com/office/drawing/2014/main" id="{2AF7E49F-B1D9-05EC-7B1E-70DF4D854DB9}"/>
              </a:ext>
            </a:extLst>
          </p:cNvPr>
          <p:cNvPicPr>
            <a:picLocks noChangeAspect="1"/>
          </p:cNvPicPr>
          <p:nvPr/>
        </p:nvPicPr>
        <p:blipFill rotWithShape="1">
          <a:blip r:embed="rId5"/>
          <a:srcRect l="7993" t="2183" r="6417" b="6408"/>
          <a:stretch/>
        </p:blipFill>
        <p:spPr>
          <a:xfrm>
            <a:off x="5201931" y="2215520"/>
            <a:ext cx="6334720" cy="3552018"/>
          </a:xfrm>
          <a:prstGeom prst="rect">
            <a:avLst/>
          </a:prstGeom>
        </p:spPr>
      </p:pic>
      <p:pic>
        <p:nvPicPr>
          <p:cNvPr id="6" name="Picture 5">
            <a:extLst>
              <a:ext uri="{FF2B5EF4-FFF2-40B4-BE49-F238E27FC236}">
                <a16:creationId xmlns:a16="http://schemas.microsoft.com/office/drawing/2014/main" id="{58879C2A-1BF1-E412-1C27-E340D14BD60D}"/>
              </a:ext>
            </a:extLst>
          </p:cNvPr>
          <p:cNvPicPr>
            <a:picLocks noChangeAspect="1"/>
          </p:cNvPicPr>
          <p:nvPr/>
        </p:nvPicPr>
        <p:blipFill>
          <a:blip r:embed="rId6"/>
          <a:stretch>
            <a:fillRect/>
          </a:stretch>
        </p:blipFill>
        <p:spPr>
          <a:xfrm>
            <a:off x="931749" y="3547559"/>
            <a:ext cx="3053508" cy="543923"/>
          </a:xfrm>
          <a:prstGeom prst="rect">
            <a:avLst/>
          </a:prstGeom>
        </p:spPr>
      </p:pic>
      <p:sp>
        <p:nvSpPr>
          <p:cNvPr id="10" name="TextBox 9">
            <a:extLst>
              <a:ext uri="{FF2B5EF4-FFF2-40B4-BE49-F238E27FC236}">
                <a16:creationId xmlns:a16="http://schemas.microsoft.com/office/drawing/2014/main" id="{7AE1B960-A834-044E-0481-3B125E8E6387}"/>
              </a:ext>
            </a:extLst>
          </p:cNvPr>
          <p:cNvSpPr txBox="1"/>
          <p:nvPr/>
        </p:nvSpPr>
        <p:spPr>
          <a:xfrm>
            <a:off x="931749" y="3070526"/>
            <a:ext cx="4374396" cy="400110"/>
          </a:xfrm>
          <a:prstGeom prst="rect">
            <a:avLst/>
          </a:prstGeom>
          <a:noFill/>
        </p:spPr>
        <p:txBody>
          <a:bodyPr wrap="square">
            <a:spAutoFit/>
          </a:bodyPr>
          <a:lstStyle/>
          <a:p>
            <a:r>
              <a:rPr lang="en-GB" sz="2000" b="1" spc="-10" dirty="0">
                <a:solidFill>
                  <a:srgbClr val="C00000"/>
                </a:solidFill>
                <a:latin typeface="Arial" panose="020B0604020202020204" pitchFamily="34" charset="0"/>
              </a:rPr>
              <a:t>cash-hub.org/helpdesk</a:t>
            </a:r>
            <a:endParaRPr lang="en-GB" b="1" dirty="0">
              <a:solidFill>
                <a:srgbClr val="C00000"/>
              </a:solidFill>
            </a:endParaRPr>
          </a:p>
        </p:txBody>
      </p:sp>
      <p:pic>
        <p:nvPicPr>
          <p:cNvPr id="14" name="Graphic 13" descr="Arrow: Slight curve with solid fill">
            <a:extLst>
              <a:ext uri="{FF2B5EF4-FFF2-40B4-BE49-F238E27FC236}">
                <a16:creationId xmlns:a16="http://schemas.microsoft.com/office/drawing/2014/main" id="{BF164344-C8EB-28E6-02CF-8788EF94DD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61394" y="3310441"/>
            <a:ext cx="914400" cy="914400"/>
          </a:xfrm>
          <a:prstGeom prst="rect">
            <a:avLst/>
          </a:prstGeom>
        </p:spPr>
      </p:pic>
    </p:spTree>
    <p:extLst>
      <p:ext uri="{BB962C8B-B14F-4D97-AF65-F5344CB8AC3E}">
        <p14:creationId xmlns:p14="http://schemas.microsoft.com/office/powerpoint/2010/main" val="800895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Karacak"/>
          <p:cNvSpPr txBox="1"/>
          <p:nvPr/>
        </p:nvSpPr>
        <p:spPr>
          <a:xfrm>
            <a:off x="401155" y="625467"/>
            <a:ext cx="530594"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a:solidFill>
                  <a:srgbClr val="FFFFFF"/>
                </a:solidFill>
                <a:latin typeface="Montserrat Bold"/>
                <a:ea typeface="Montserrat Bold"/>
                <a:cs typeface="Montserrat Bold"/>
                <a:sym typeface="Montserrat Bold"/>
              </a:defRPr>
            </a:lvl1pPr>
          </a:lstStyle>
          <a:p>
            <a:r>
              <a:rPr sz="900"/>
              <a:t>Karacak</a:t>
            </a:r>
          </a:p>
        </p:txBody>
      </p:sp>
      <p:pic>
        <p:nvPicPr>
          <p:cNvPr id="61" name="Picture 60">
            <a:extLst>
              <a:ext uri="{FF2B5EF4-FFF2-40B4-BE49-F238E27FC236}">
                <a16:creationId xmlns:a16="http://schemas.microsoft.com/office/drawing/2014/main" id="{35AC9624-1814-4844-A276-18355DA0770A}"/>
              </a:ext>
            </a:extLst>
          </p:cNvPr>
          <p:cNvPicPr>
            <a:picLocks noChangeAspect="1"/>
          </p:cNvPicPr>
          <p:nvPr/>
        </p:nvPicPr>
        <p:blipFill>
          <a:blip r:embed="rId3"/>
          <a:stretch>
            <a:fillRect/>
          </a:stretch>
        </p:blipFill>
        <p:spPr>
          <a:xfrm>
            <a:off x="10622250" y="6059905"/>
            <a:ext cx="954043" cy="170123"/>
          </a:xfrm>
          <a:prstGeom prst="rect">
            <a:avLst/>
          </a:prstGeom>
        </p:spPr>
      </p:pic>
      <p:pic>
        <p:nvPicPr>
          <p:cNvPr id="4" name="Picture 3" descr="Logo, company name&#10;&#10;Description automatically generated">
            <a:extLst>
              <a:ext uri="{FF2B5EF4-FFF2-40B4-BE49-F238E27FC236}">
                <a16:creationId xmlns:a16="http://schemas.microsoft.com/office/drawing/2014/main" id="{BD448AA0-0943-CB70-8BEA-C8596D1567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47" y="34048"/>
            <a:ext cx="4829174" cy="1372633"/>
          </a:xfrm>
          <a:prstGeom prst="rect">
            <a:avLst/>
          </a:prstGeom>
        </p:spPr>
      </p:pic>
      <p:sp>
        <p:nvSpPr>
          <p:cNvPr id="16" name="TextBox 15">
            <a:extLst>
              <a:ext uri="{FF2B5EF4-FFF2-40B4-BE49-F238E27FC236}">
                <a16:creationId xmlns:a16="http://schemas.microsoft.com/office/drawing/2014/main" id="{6E2D6AD9-2B14-8508-8E41-A65A11CEA2B6}"/>
              </a:ext>
            </a:extLst>
          </p:cNvPr>
          <p:cNvSpPr txBox="1"/>
          <p:nvPr/>
        </p:nvSpPr>
        <p:spPr>
          <a:xfrm>
            <a:off x="2513434" y="5532317"/>
            <a:ext cx="8108816" cy="461665"/>
          </a:xfrm>
          <a:prstGeom prst="rect">
            <a:avLst/>
          </a:prstGeom>
          <a:noFill/>
        </p:spPr>
        <p:txBody>
          <a:bodyPr wrap="square">
            <a:spAutoFit/>
          </a:bodyPr>
          <a:lstStyle/>
          <a:p>
            <a:r>
              <a:rPr lang="en-GB" sz="2400" b="1" dirty="0">
                <a:solidFill>
                  <a:srgbClr val="C00000"/>
                </a:solidFill>
              </a:rPr>
              <a:t>https://cash-hub.org/news-and-events/events/</a:t>
            </a:r>
          </a:p>
        </p:txBody>
      </p:sp>
      <p:pic>
        <p:nvPicPr>
          <p:cNvPr id="3" name="Picture 2">
            <a:extLst>
              <a:ext uri="{FF2B5EF4-FFF2-40B4-BE49-F238E27FC236}">
                <a16:creationId xmlns:a16="http://schemas.microsoft.com/office/drawing/2014/main" id="{E1766BAB-18D0-B7B0-F801-06720311E795}"/>
              </a:ext>
            </a:extLst>
          </p:cNvPr>
          <p:cNvPicPr>
            <a:picLocks noChangeAspect="1"/>
          </p:cNvPicPr>
          <p:nvPr/>
        </p:nvPicPr>
        <p:blipFill>
          <a:blip r:embed="rId5"/>
          <a:stretch>
            <a:fillRect/>
          </a:stretch>
        </p:blipFill>
        <p:spPr>
          <a:xfrm>
            <a:off x="1107896" y="1406681"/>
            <a:ext cx="9976207" cy="3724942"/>
          </a:xfrm>
          <a:prstGeom prst="rect">
            <a:avLst/>
          </a:prstGeom>
        </p:spPr>
      </p:pic>
    </p:spTree>
    <p:extLst>
      <p:ext uri="{BB962C8B-B14F-4D97-AF65-F5344CB8AC3E}">
        <p14:creationId xmlns:p14="http://schemas.microsoft.com/office/powerpoint/2010/main" val="4050527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43B43E-339C-4DB1-4C1C-D2B9AB2ED04B}"/>
              </a:ext>
            </a:extLst>
          </p:cNvPr>
          <p:cNvPicPr>
            <a:picLocks noChangeAspect="1"/>
          </p:cNvPicPr>
          <p:nvPr/>
        </p:nvPicPr>
        <p:blipFill>
          <a:blip r:embed="rId2"/>
          <a:stretch>
            <a:fillRect/>
          </a:stretch>
        </p:blipFill>
        <p:spPr>
          <a:xfrm>
            <a:off x="8286749" y="2912461"/>
            <a:ext cx="3890063" cy="3894739"/>
          </a:xfrm>
          <a:prstGeom prst="rect">
            <a:avLst/>
          </a:prstGeom>
        </p:spPr>
      </p:pic>
      <p:pic>
        <p:nvPicPr>
          <p:cNvPr id="5" name="Picture 4">
            <a:extLst>
              <a:ext uri="{FF2B5EF4-FFF2-40B4-BE49-F238E27FC236}">
                <a16:creationId xmlns:a16="http://schemas.microsoft.com/office/drawing/2014/main" id="{E7BD7295-A663-4D65-2C1D-6D52920F6D88}"/>
              </a:ext>
            </a:extLst>
          </p:cNvPr>
          <p:cNvPicPr>
            <a:picLocks noChangeAspect="1"/>
          </p:cNvPicPr>
          <p:nvPr/>
        </p:nvPicPr>
        <p:blipFill>
          <a:blip r:embed="rId3"/>
          <a:stretch>
            <a:fillRect/>
          </a:stretch>
        </p:blipFill>
        <p:spPr>
          <a:xfrm>
            <a:off x="8870320" y="6253894"/>
            <a:ext cx="1998921" cy="356444"/>
          </a:xfrm>
          <a:prstGeom prst="rect">
            <a:avLst/>
          </a:prstGeom>
        </p:spPr>
      </p:pic>
      <p:pic>
        <p:nvPicPr>
          <p:cNvPr id="6" name="Picture 5" descr="Logo, company name&#10;&#10;Description automatically generated">
            <a:extLst>
              <a:ext uri="{FF2B5EF4-FFF2-40B4-BE49-F238E27FC236}">
                <a16:creationId xmlns:a16="http://schemas.microsoft.com/office/drawing/2014/main" id="{2817D1FB-7EAE-A988-395D-090586F85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740"/>
            <a:ext cx="4829174" cy="1372633"/>
          </a:xfrm>
          <a:prstGeom prst="rect">
            <a:avLst/>
          </a:prstGeom>
        </p:spPr>
      </p:pic>
      <p:sp>
        <p:nvSpPr>
          <p:cNvPr id="7" name="TextBox 6">
            <a:extLst>
              <a:ext uri="{FF2B5EF4-FFF2-40B4-BE49-F238E27FC236}">
                <a16:creationId xmlns:a16="http://schemas.microsoft.com/office/drawing/2014/main" id="{D84D80DD-023C-8F7A-3020-EF8BC5FB96E0}"/>
              </a:ext>
            </a:extLst>
          </p:cNvPr>
          <p:cNvSpPr txBox="1"/>
          <p:nvPr/>
        </p:nvSpPr>
        <p:spPr>
          <a:xfrm>
            <a:off x="1168531" y="925956"/>
            <a:ext cx="10857607" cy="1384995"/>
          </a:xfrm>
          <a:prstGeom prst="rect">
            <a:avLst/>
          </a:prstGeom>
          <a:noFill/>
        </p:spPr>
        <p:txBody>
          <a:bodyPr wrap="square" rtlCol="0">
            <a:spAutoFit/>
          </a:bodyPr>
          <a:lstStyle/>
          <a:p>
            <a:r>
              <a:rPr lang="en-GB" sz="2200" b="1" dirty="0">
                <a:effectLst/>
                <a:latin typeface="Arial" panose="020B0604020202020204" pitchFamily="34" charset="0"/>
                <a:ea typeface="Calibri" panose="020F0502020204030204" pitchFamily="34" charset="0"/>
                <a:cs typeface="Arial" panose="020B0604020202020204" pitchFamily="34" charset="0"/>
              </a:rPr>
              <a:t>Using CVA in the design and management of micro-entrepreneurship programmes</a:t>
            </a:r>
          </a:p>
          <a:p>
            <a:endParaRPr lang="en-GB" b="1" baseline="30000" dirty="0">
              <a:solidFill>
                <a:srgbClr val="C00000"/>
              </a:solidFill>
              <a:latin typeface="Arial" panose="020B0604020202020204" pitchFamily="34" charset="0"/>
              <a:cs typeface="Arial" panose="020B0604020202020204" pitchFamily="34" charset="0"/>
            </a:endParaRPr>
          </a:p>
          <a:p>
            <a:r>
              <a:rPr lang="en-GB" sz="2800" b="1" baseline="30000" dirty="0">
                <a:solidFill>
                  <a:srgbClr val="C00000"/>
                </a:solidFill>
                <a:latin typeface="Arial" panose="020B0604020202020204" pitchFamily="34" charset="0"/>
                <a:cs typeface="Arial" panose="020B0604020202020204" pitchFamily="34" charset="0"/>
              </a:rPr>
              <a:t>5th July 2023</a:t>
            </a:r>
            <a:endParaRPr lang="en-GB" sz="2800" b="1" dirty="0"/>
          </a:p>
        </p:txBody>
      </p:sp>
      <p:grpSp>
        <p:nvGrpSpPr>
          <p:cNvPr id="8" name="docshapegroup13">
            <a:extLst>
              <a:ext uri="{FF2B5EF4-FFF2-40B4-BE49-F238E27FC236}">
                <a16:creationId xmlns:a16="http://schemas.microsoft.com/office/drawing/2014/main" id="{195DAABE-2C62-C592-B036-6EA2EE2AC896}"/>
              </a:ext>
            </a:extLst>
          </p:cNvPr>
          <p:cNvGrpSpPr>
            <a:grpSpLocks/>
          </p:cNvGrpSpPr>
          <p:nvPr/>
        </p:nvGrpSpPr>
        <p:grpSpPr bwMode="auto">
          <a:xfrm>
            <a:off x="536302" y="1212281"/>
            <a:ext cx="633022" cy="671232"/>
            <a:chOff x="4904" y="229"/>
            <a:chExt cx="798" cy="798"/>
          </a:xfrm>
        </p:grpSpPr>
        <p:sp>
          <p:nvSpPr>
            <p:cNvPr id="9" name="docshape14">
              <a:extLst>
                <a:ext uri="{FF2B5EF4-FFF2-40B4-BE49-F238E27FC236}">
                  <a16:creationId xmlns:a16="http://schemas.microsoft.com/office/drawing/2014/main" id="{C1B824A8-66EF-1771-164E-9D4D7F8A0B7E}"/>
                </a:ext>
              </a:extLst>
            </p:cNvPr>
            <p:cNvSpPr>
              <a:spLocks/>
            </p:cNvSpPr>
            <p:nvPr/>
          </p:nvSpPr>
          <p:spPr bwMode="auto">
            <a:xfrm>
              <a:off x="4903" y="228"/>
              <a:ext cx="698" cy="611"/>
            </a:xfrm>
            <a:custGeom>
              <a:avLst/>
              <a:gdLst>
                <a:gd name="T0" fmla="+- 0 5253 4904"/>
                <a:gd name="T1" fmla="*/ T0 w 698"/>
                <a:gd name="T2" fmla="+- 0 229 229"/>
                <a:gd name="T3" fmla="*/ 229 h 611"/>
                <a:gd name="T4" fmla="+- 0 5173 4904"/>
                <a:gd name="T5" fmla="*/ T4 w 698"/>
                <a:gd name="T6" fmla="+- 0 235 229"/>
                <a:gd name="T7" fmla="*/ 235 h 611"/>
                <a:gd name="T8" fmla="+- 0 5099 4904"/>
                <a:gd name="T9" fmla="*/ T8 w 698"/>
                <a:gd name="T10" fmla="+- 0 255 229"/>
                <a:gd name="T11" fmla="*/ 255 h 611"/>
                <a:gd name="T12" fmla="+- 0 5035 4904"/>
                <a:gd name="T13" fmla="*/ T12 w 698"/>
                <a:gd name="T14" fmla="+- 0 286 229"/>
                <a:gd name="T15" fmla="*/ 286 h 611"/>
                <a:gd name="T16" fmla="+- 0 4981 4904"/>
                <a:gd name="T17" fmla="*/ T16 w 698"/>
                <a:gd name="T18" fmla="+- 0 326 229"/>
                <a:gd name="T19" fmla="*/ 326 h 611"/>
                <a:gd name="T20" fmla="+- 0 4939 4904"/>
                <a:gd name="T21" fmla="*/ T20 w 698"/>
                <a:gd name="T22" fmla="+- 0 375 229"/>
                <a:gd name="T23" fmla="*/ 375 h 611"/>
                <a:gd name="T24" fmla="+- 0 4913 4904"/>
                <a:gd name="T25" fmla="*/ T24 w 698"/>
                <a:gd name="T26" fmla="+- 0 430 229"/>
                <a:gd name="T27" fmla="*/ 430 h 611"/>
                <a:gd name="T28" fmla="+- 0 4904 4904"/>
                <a:gd name="T29" fmla="*/ T28 w 698"/>
                <a:gd name="T30" fmla="+- 0 490 229"/>
                <a:gd name="T31" fmla="*/ 490 h 611"/>
                <a:gd name="T32" fmla="+- 0 4913 4904"/>
                <a:gd name="T33" fmla="*/ T32 w 698"/>
                <a:gd name="T34" fmla="+- 0 550 229"/>
                <a:gd name="T35" fmla="*/ 550 h 611"/>
                <a:gd name="T36" fmla="+- 0 4940 4904"/>
                <a:gd name="T37" fmla="*/ T36 w 698"/>
                <a:gd name="T38" fmla="+- 0 606 229"/>
                <a:gd name="T39" fmla="*/ 606 h 611"/>
                <a:gd name="T40" fmla="+- 0 4982 4904"/>
                <a:gd name="T41" fmla="*/ T40 w 698"/>
                <a:gd name="T42" fmla="+- 0 655 229"/>
                <a:gd name="T43" fmla="*/ 655 h 611"/>
                <a:gd name="T44" fmla="+- 0 5036 4904"/>
                <a:gd name="T45" fmla="*/ T44 w 698"/>
                <a:gd name="T46" fmla="+- 0 695 229"/>
                <a:gd name="T47" fmla="*/ 695 h 611"/>
                <a:gd name="T48" fmla="+- 0 5021 4904"/>
                <a:gd name="T49" fmla="*/ T48 w 698"/>
                <a:gd name="T50" fmla="+- 0 734 229"/>
                <a:gd name="T51" fmla="*/ 734 h 611"/>
                <a:gd name="T52" fmla="+- 0 5001 4904"/>
                <a:gd name="T53" fmla="*/ T52 w 698"/>
                <a:gd name="T54" fmla="+- 0 771 229"/>
                <a:gd name="T55" fmla="*/ 771 h 611"/>
                <a:gd name="T56" fmla="+- 0 4977 4904"/>
                <a:gd name="T57" fmla="*/ T56 w 698"/>
                <a:gd name="T58" fmla="+- 0 806 229"/>
                <a:gd name="T59" fmla="*/ 806 h 611"/>
                <a:gd name="T60" fmla="+- 0 4948 4904"/>
                <a:gd name="T61" fmla="*/ T60 w 698"/>
                <a:gd name="T62" fmla="+- 0 839 229"/>
                <a:gd name="T63" fmla="*/ 839 h 611"/>
                <a:gd name="T64" fmla="+- 0 5008 4904"/>
                <a:gd name="T65" fmla="*/ T64 w 698"/>
                <a:gd name="T66" fmla="+- 0 832 229"/>
                <a:gd name="T67" fmla="*/ 832 h 611"/>
                <a:gd name="T68" fmla="+- 0 5063 4904"/>
                <a:gd name="T69" fmla="*/ T68 w 698"/>
                <a:gd name="T70" fmla="+- 0 812 229"/>
                <a:gd name="T71" fmla="*/ 812 h 611"/>
                <a:gd name="T72" fmla="+- 0 5111 4904"/>
                <a:gd name="T73" fmla="*/ T72 w 698"/>
                <a:gd name="T74" fmla="+- 0 781 229"/>
                <a:gd name="T75" fmla="*/ 781 h 611"/>
                <a:gd name="T76" fmla="+- 0 5152 4904"/>
                <a:gd name="T77" fmla="*/ T76 w 698"/>
                <a:gd name="T78" fmla="+- 0 741 229"/>
                <a:gd name="T79" fmla="*/ 741 h 611"/>
                <a:gd name="T80" fmla="+- 0 5176 4904"/>
                <a:gd name="T81" fmla="*/ T80 w 698"/>
                <a:gd name="T82" fmla="+- 0 745 229"/>
                <a:gd name="T83" fmla="*/ 745 h 611"/>
                <a:gd name="T84" fmla="+- 0 5201 4904"/>
                <a:gd name="T85" fmla="*/ T84 w 698"/>
                <a:gd name="T86" fmla="+- 0 749 229"/>
                <a:gd name="T87" fmla="*/ 749 h 611"/>
                <a:gd name="T88" fmla="+- 0 5227 4904"/>
                <a:gd name="T89" fmla="*/ T88 w 698"/>
                <a:gd name="T90" fmla="+- 0 751 229"/>
                <a:gd name="T91" fmla="*/ 751 h 611"/>
                <a:gd name="T92" fmla="+- 0 5253 4904"/>
                <a:gd name="T93" fmla="*/ T92 w 698"/>
                <a:gd name="T94" fmla="+- 0 752 229"/>
                <a:gd name="T95" fmla="*/ 752 h 611"/>
                <a:gd name="T96" fmla="+- 0 5333 4904"/>
                <a:gd name="T97" fmla="*/ T96 w 698"/>
                <a:gd name="T98" fmla="+- 0 745 229"/>
                <a:gd name="T99" fmla="*/ 745 h 611"/>
                <a:gd name="T100" fmla="+- 0 5406 4904"/>
                <a:gd name="T101" fmla="*/ T100 w 698"/>
                <a:gd name="T102" fmla="+- 0 725 229"/>
                <a:gd name="T103" fmla="*/ 725 h 611"/>
                <a:gd name="T104" fmla="+- 0 5471 4904"/>
                <a:gd name="T105" fmla="*/ T104 w 698"/>
                <a:gd name="T106" fmla="+- 0 694 229"/>
                <a:gd name="T107" fmla="*/ 694 h 611"/>
                <a:gd name="T108" fmla="+- 0 5525 4904"/>
                <a:gd name="T109" fmla="*/ T108 w 698"/>
                <a:gd name="T110" fmla="+- 0 654 229"/>
                <a:gd name="T111" fmla="*/ 654 h 611"/>
                <a:gd name="T112" fmla="+- 0 5566 4904"/>
                <a:gd name="T113" fmla="*/ T112 w 698"/>
                <a:gd name="T114" fmla="+- 0 605 229"/>
                <a:gd name="T115" fmla="*/ 605 h 611"/>
                <a:gd name="T116" fmla="+- 0 5592 4904"/>
                <a:gd name="T117" fmla="*/ T116 w 698"/>
                <a:gd name="T118" fmla="+- 0 550 229"/>
                <a:gd name="T119" fmla="*/ 550 h 611"/>
                <a:gd name="T120" fmla="+- 0 5602 4904"/>
                <a:gd name="T121" fmla="*/ T120 w 698"/>
                <a:gd name="T122" fmla="+- 0 490 229"/>
                <a:gd name="T123" fmla="*/ 490 h 611"/>
                <a:gd name="T124" fmla="+- 0 5592 4904"/>
                <a:gd name="T125" fmla="*/ T124 w 698"/>
                <a:gd name="T126" fmla="+- 0 430 229"/>
                <a:gd name="T127" fmla="*/ 430 h 611"/>
                <a:gd name="T128" fmla="+- 0 5566 4904"/>
                <a:gd name="T129" fmla="*/ T128 w 698"/>
                <a:gd name="T130" fmla="+- 0 375 229"/>
                <a:gd name="T131" fmla="*/ 375 h 611"/>
                <a:gd name="T132" fmla="+- 0 5525 4904"/>
                <a:gd name="T133" fmla="*/ T132 w 698"/>
                <a:gd name="T134" fmla="+- 0 326 229"/>
                <a:gd name="T135" fmla="*/ 326 h 611"/>
                <a:gd name="T136" fmla="+- 0 5471 4904"/>
                <a:gd name="T137" fmla="*/ T136 w 698"/>
                <a:gd name="T138" fmla="+- 0 286 229"/>
                <a:gd name="T139" fmla="*/ 286 h 611"/>
                <a:gd name="T140" fmla="+- 0 5406 4904"/>
                <a:gd name="T141" fmla="*/ T140 w 698"/>
                <a:gd name="T142" fmla="+- 0 255 229"/>
                <a:gd name="T143" fmla="*/ 255 h 611"/>
                <a:gd name="T144" fmla="+- 0 5333 4904"/>
                <a:gd name="T145" fmla="*/ T144 w 698"/>
                <a:gd name="T146" fmla="+- 0 235 229"/>
                <a:gd name="T147" fmla="*/ 235 h 611"/>
                <a:gd name="T148" fmla="+- 0 5253 4904"/>
                <a:gd name="T149" fmla="*/ T148 w 698"/>
                <a:gd name="T150" fmla="+- 0 229 229"/>
                <a:gd name="T151" fmla="*/ 229 h 6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698" h="611">
                  <a:moveTo>
                    <a:pt x="349" y="0"/>
                  </a:moveTo>
                  <a:lnTo>
                    <a:pt x="269" y="6"/>
                  </a:lnTo>
                  <a:lnTo>
                    <a:pt x="195" y="26"/>
                  </a:lnTo>
                  <a:lnTo>
                    <a:pt x="131" y="57"/>
                  </a:lnTo>
                  <a:lnTo>
                    <a:pt x="77" y="97"/>
                  </a:lnTo>
                  <a:lnTo>
                    <a:pt x="35" y="146"/>
                  </a:lnTo>
                  <a:lnTo>
                    <a:pt x="9" y="201"/>
                  </a:lnTo>
                  <a:lnTo>
                    <a:pt x="0" y="261"/>
                  </a:lnTo>
                  <a:lnTo>
                    <a:pt x="9" y="321"/>
                  </a:lnTo>
                  <a:lnTo>
                    <a:pt x="36" y="377"/>
                  </a:lnTo>
                  <a:lnTo>
                    <a:pt x="78" y="426"/>
                  </a:lnTo>
                  <a:lnTo>
                    <a:pt x="132" y="466"/>
                  </a:lnTo>
                  <a:lnTo>
                    <a:pt x="117" y="505"/>
                  </a:lnTo>
                  <a:lnTo>
                    <a:pt x="97" y="542"/>
                  </a:lnTo>
                  <a:lnTo>
                    <a:pt x="73" y="577"/>
                  </a:lnTo>
                  <a:lnTo>
                    <a:pt x="44" y="610"/>
                  </a:lnTo>
                  <a:lnTo>
                    <a:pt x="104" y="603"/>
                  </a:lnTo>
                  <a:lnTo>
                    <a:pt x="159" y="583"/>
                  </a:lnTo>
                  <a:lnTo>
                    <a:pt x="207" y="552"/>
                  </a:lnTo>
                  <a:lnTo>
                    <a:pt x="248" y="512"/>
                  </a:lnTo>
                  <a:lnTo>
                    <a:pt x="272" y="516"/>
                  </a:lnTo>
                  <a:lnTo>
                    <a:pt x="297" y="520"/>
                  </a:lnTo>
                  <a:lnTo>
                    <a:pt x="323" y="522"/>
                  </a:lnTo>
                  <a:lnTo>
                    <a:pt x="349" y="523"/>
                  </a:lnTo>
                  <a:lnTo>
                    <a:pt x="429" y="516"/>
                  </a:lnTo>
                  <a:lnTo>
                    <a:pt x="502" y="496"/>
                  </a:lnTo>
                  <a:lnTo>
                    <a:pt x="567" y="465"/>
                  </a:lnTo>
                  <a:lnTo>
                    <a:pt x="621" y="425"/>
                  </a:lnTo>
                  <a:lnTo>
                    <a:pt x="662" y="376"/>
                  </a:lnTo>
                  <a:lnTo>
                    <a:pt x="688" y="321"/>
                  </a:lnTo>
                  <a:lnTo>
                    <a:pt x="698" y="261"/>
                  </a:lnTo>
                  <a:lnTo>
                    <a:pt x="688" y="201"/>
                  </a:lnTo>
                  <a:lnTo>
                    <a:pt x="662" y="146"/>
                  </a:lnTo>
                  <a:lnTo>
                    <a:pt x="621" y="97"/>
                  </a:lnTo>
                  <a:lnTo>
                    <a:pt x="567" y="57"/>
                  </a:lnTo>
                  <a:lnTo>
                    <a:pt x="502" y="26"/>
                  </a:lnTo>
                  <a:lnTo>
                    <a:pt x="429" y="6"/>
                  </a:lnTo>
                  <a:lnTo>
                    <a:pt x="349" y="0"/>
                  </a:lnTo>
                  <a:close/>
                </a:path>
              </a:pathLst>
            </a:custGeom>
            <a:solidFill>
              <a:srgbClr val="D21E2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10" name="docshape15">
              <a:extLst>
                <a:ext uri="{FF2B5EF4-FFF2-40B4-BE49-F238E27FC236}">
                  <a16:creationId xmlns:a16="http://schemas.microsoft.com/office/drawing/2014/main" id="{D725B967-5496-A25A-9C23-6D63DA50E5E8}"/>
                </a:ext>
              </a:extLst>
            </p:cNvPr>
            <p:cNvSpPr>
              <a:spLocks/>
            </p:cNvSpPr>
            <p:nvPr/>
          </p:nvSpPr>
          <p:spPr bwMode="auto">
            <a:xfrm>
              <a:off x="5211" y="645"/>
              <a:ext cx="490" cy="381"/>
            </a:xfrm>
            <a:custGeom>
              <a:avLst/>
              <a:gdLst>
                <a:gd name="T0" fmla="+- 0 5628 5212"/>
                <a:gd name="T1" fmla="*/ T0 w 490"/>
                <a:gd name="T2" fmla="+- 0 645 645"/>
                <a:gd name="T3" fmla="*/ 645 h 381"/>
                <a:gd name="T4" fmla="+- 0 5587 5212"/>
                <a:gd name="T5" fmla="*/ T4 w 490"/>
                <a:gd name="T6" fmla="+- 0 696 645"/>
                <a:gd name="T7" fmla="*/ 696 h 381"/>
                <a:gd name="T8" fmla="+- 0 5536 5212"/>
                <a:gd name="T9" fmla="*/ T8 w 490"/>
                <a:gd name="T10" fmla="+- 0 740 645"/>
                <a:gd name="T11" fmla="*/ 740 h 381"/>
                <a:gd name="T12" fmla="+- 0 5475 5212"/>
                <a:gd name="T13" fmla="*/ T12 w 490"/>
                <a:gd name="T14" fmla="+- 0 776 645"/>
                <a:gd name="T15" fmla="*/ 776 h 381"/>
                <a:gd name="T16" fmla="+- 0 5407 5212"/>
                <a:gd name="T17" fmla="*/ T16 w 490"/>
                <a:gd name="T18" fmla="+- 0 803 645"/>
                <a:gd name="T19" fmla="*/ 803 h 381"/>
                <a:gd name="T20" fmla="+- 0 5332 5212"/>
                <a:gd name="T21" fmla="*/ T20 w 490"/>
                <a:gd name="T22" fmla="+- 0 820 645"/>
                <a:gd name="T23" fmla="*/ 820 h 381"/>
                <a:gd name="T24" fmla="+- 0 5253 5212"/>
                <a:gd name="T25" fmla="*/ T24 w 490"/>
                <a:gd name="T26" fmla="+- 0 826 645"/>
                <a:gd name="T27" fmla="*/ 826 h 381"/>
                <a:gd name="T28" fmla="+- 0 5232 5212"/>
                <a:gd name="T29" fmla="*/ T28 w 490"/>
                <a:gd name="T30" fmla="+- 0 826 645"/>
                <a:gd name="T31" fmla="*/ 826 h 381"/>
                <a:gd name="T32" fmla="+- 0 5212 5212"/>
                <a:gd name="T33" fmla="*/ T32 w 490"/>
                <a:gd name="T34" fmla="+- 0 825 645"/>
                <a:gd name="T35" fmla="*/ 825 h 381"/>
                <a:gd name="T36" fmla="+- 0 5245 5212"/>
                <a:gd name="T37" fmla="*/ T36 w 490"/>
                <a:gd name="T38" fmla="+- 0 880 645"/>
                <a:gd name="T39" fmla="*/ 880 h 381"/>
                <a:gd name="T40" fmla="+- 0 5299 5212"/>
                <a:gd name="T41" fmla="*/ T40 w 490"/>
                <a:gd name="T42" fmla="+- 0 924 645"/>
                <a:gd name="T43" fmla="*/ 924 h 381"/>
                <a:gd name="T44" fmla="+- 0 5370 5212"/>
                <a:gd name="T45" fmla="*/ T44 w 490"/>
                <a:gd name="T46" fmla="+- 0 953 645"/>
                <a:gd name="T47" fmla="*/ 953 h 381"/>
                <a:gd name="T48" fmla="+- 0 5452 5212"/>
                <a:gd name="T49" fmla="*/ T48 w 490"/>
                <a:gd name="T50" fmla="+- 0 963 645"/>
                <a:gd name="T51" fmla="*/ 963 h 381"/>
                <a:gd name="T52" fmla="+- 0 5471 5212"/>
                <a:gd name="T53" fmla="*/ T52 w 490"/>
                <a:gd name="T54" fmla="+- 0 963 645"/>
                <a:gd name="T55" fmla="*/ 963 h 381"/>
                <a:gd name="T56" fmla="+- 0 5489 5212"/>
                <a:gd name="T57" fmla="*/ T56 w 490"/>
                <a:gd name="T58" fmla="+- 0 961 645"/>
                <a:gd name="T59" fmla="*/ 961 h 381"/>
                <a:gd name="T60" fmla="+- 0 5507 5212"/>
                <a:gd name="T61" fmla="*/ T60 w 490"/>
                <a:gd name="T62" fmla="+- 0 959 645"/>
                <a:gd name="T63" fmla="*/ 959 h 381"/>
                <a:gd name="T64" fmla="+- 0 5524 5212"/>
                <a:gd name="T65" fmla="*/ T64 w 490"/>
                <a:gd name="T66" fmla="+- 0 955 645"/>
                <a:gd name="T67" fmla="*/ 955 h 381"/>
                <a:gd name="T68" fmla="+- 0 5553 5212"/>
                <a:gd name="T69" fmla="*/ T68 w 490"/>
                <a:gd name="T70" fmla="+- 0 985 645"/>
                <a:gd name="T71" fmla="*/ 985 h 381"/>
                <a:gd name="T72" fmla="+- 0 5588 5212"/>
                <a:gd name="T73" fmla="*/ T72 w 490"/>
                <a:gd name="T74" fmla="+- 0 1007 645"/>
                <a:gd name="T75" fmla="*/ 1007 h 381"/>
                <a:gd name="T76" fmla="+- 0 5627 5212"/>
                <a:gd name="T77" fmla="*/ T76 w 490"/>
                <a:gd name="T78" fmla="+- 0 1021 645"/>
                <a:gd name="T79" fmla="*/ 1021 h 381"/>
                <a:gd name="T80" fmla="+- 0 5670 5212"/>
                <a:gd name="T81" fmla="*/ T80 w 490"/>
                <a:gd name="T82" fmla="+- 0 1026 645"/>
                <a:gd name="T83" fmla="*/ 1026 h 381"/>
                <a:gd name="T84" fmla="+- 0 5649 5212"/>
                <a:gd name="T85" fmla="*/ T84 w 490"/>
                <a:gd name="T86" fmla="+- 0 1002 645"/>
                <a:gd name="T87" fmla="*/ 1002 h 381"/>
                <a:gd name="T88" fmla="+- 0 5632 5212"/>
                <a:gd name="T89" fmla="*/ T88 w 490"/>
                <a:gd name="T90" fmla="+- 0 977 645"/>
                <a:gd name="T91" fmla="*/ 977 h 381"/>
                <a:gd name="T92" fmla="+- 0 5618 5212"/>
                <a:gd name="T93" fmla="*/ T92 w 490"/>
                <a:gd name="T94" fmla="+- 0 951 645"/>
                <a:gd name="T95" fmla="*/ 951 h 381"/>
                <a:gd name="T96" fmla="+- 0 5607 5212"/>
                <a:gd name="T97" fmla="*/ T96 w 490"/>
                <a:gd name="T98" fmla="+- 0 923 645"/>
                <a:gd name="T99" fmla="*/ 923 h 381"/>
                <a:gd name="T100" fmla="+- 0 5646 5212"/>
                <a:gd name="T101" fmla="*/ T100 w 490"/>
                <a:gd name="T102" fmla="+- 0 894 645"/>
                <a:gd name="T103" fmla="*/ 894 h 381"/>
                <a:gd name="T104" fmla="+- 0 5675 5212"/>
                <a:gd name="T105" fmla="*/ T104 w 490"/>
                <a:gd name="T106" fmla="+- 0 859 645"/>
                <a:gd name="T107" fmla="*/ 859 h 381"/>
                <a:gd name="T108" fmla="+- 0 5694 5212"/>
                <a:gd name="T109" fmla="*/ T108 w 490"/>
                <a:gd name="T110" fmla="+- 0 820 645"/>
                <a:gd name="T111" fmla="*/ 820 h 381"/>
                <a:gd name="T112" fmla="+- 0 5701 5212"/>
                <a:gd name="T113" fmla="*/ T112 w 490"/>
                <a:gd name="T114" fmla="+- 0 777 645"/>
                <a:gd name="T115" fmla="*/ 777 h 381"/>
                <a:gd name="T116" fmla="+- 0 5696 5212"/>
                <a:gd name="T117" fmla="*/ T116 w 490"/>
                <a:gd name="T118" fmla="+- 0 739 645"/>
                <a:gd name="T119" fmla="*/ 739 h 381"/>
                <a:gd name="T120" fmla="+- 0 5682 5212"/>
                <a:gd name="T121" fmla="*/ T120 w 490"/>
                <a:gd name="T122" fmla="+- 0 704 645"/>
                <a:gd name="T123" fmla="*/ 704 h 381"/>
                <a:gd name="T124" fmla="+- 0 5659 5212"/>
                <a:gd name="T125" fmla="*/ T124 w 490"/>
                <a:gd name="T126" fmla="+- 0 673 645"/>
                <a:gd name="T127" fmla="*/ 673 h 381"/>
                <a:gd name="T128" fmla="+- 0 5628 5212"/>
                <a:gd name="T129" fmla="*/ T128 w 490"/>
                <a:gd name="T130" fmla="+- 0 645 645"/>
                <a:gd name="T131" fmla="*/ 645 h 3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90" h="381">
                  <a:moveTo>
                    <a:pt x="416" y="0"/>
                  </a:moveTo>
                  <a:lnTo>
                    <a:pt x="375" y="51"/>
                  </a:lnTo>
                  <a:lnTo>
                    <a:pt x="324" y="95"/>
                  </a:lnTo>
                  <a:lnTo>
                    <a:pt x="263" y="131"/>
                  </a:lnTo>
                  <a:lnTo>
                    <a:pt x="195" y="158"/>
                  </a:lnTo>
                  <a:lnTo>
                    <a:pt x="120" y="175"/>
                  </a:lnTo>
                  <a:lnTo>
                    <a:pt x="41" y="181"/>
                  </a:lnTo>
                  <a:lnTo>
                    <a:pt x="20" y="181"/>
                  </a:lnTo>
                  <a:lnTo>
                    <a:pt x="0" y="180"/>
                  </a:lnTo>
                  <a:lnTo>
                    <a:pt x="33" y="235"/>
                  </a:lnTo>
                  <a:lnTo>
                    <a:pt x="87" y="279"/>
                  </a:lnTo>
                  <a:lnTo>
                    <a:pt x="158" y="308"/>
                  </a:lnTo>
                  <a:lnTo>
                    <a:pt x="240" y="318"/>
                  </a:lnTo>
                  <a:lnTo>
                    <a:pt x="259" y="318"/>
                  </a:lnTo>
                  <a:lnTo>
                    <a:pt x="277" y="316"/>
                  </a:lnTo>
                  <a:lnTo>
                    <a:pt x="295" y="314"/>
                  </a:lnTo>
                  <a:lnTo>
                    <a:pt x="312" y="310"/>
                  </a:lnTo>
                  <a:lnTo>
                    <a:pt x="341" y="340"/>
                  </a:lnTo>
                  <a:lnTo>
                    <a:pt x="376" y="362"/>
                  </a:lnTo>
                  <a:lnTo>
                    <a:pt x="415" y="376"/>
                  </a:lnTo>
                  <a:lnTo>
                    <a:pt x="458" y="381"/>
                  </a:lnTo>
                  <a:lnTo>
                    <a:pt x="437" y="357"/>
                  </a:lnTo>
                  <a:lnTo>
                    <a:pt x="420" y="332"/>
                  </a:lnTo>
                  <a:lnTo>
                    <a:pt x="406" y="306"/>
                  </a:lnTo>
                  <a:lnTo>
                    <a:pt x="395" y="278"/>
                  </a:lnTo>
                  <a:lnTo>
                    <a:pt x="434" y="249"/>
                  </a:lnTo>
                  <a:lnTo>
                    <a:pt x="463" y="214"/>
                  </a:lnTo>
                  <a:lnTo>
                    <a:pt x="482" y="175"/>
                  </a:lnTo>
                  <a:lnTo>
                    <a:pt x="489" y="132"/>
                  </a:lnTo>
                  <a:lnTo>
                    <a:pt x="484" y="94"/>
                  </a:lnTo>
                  <a:lnTo>
                    <a:pt x="470" y="59"/>
                  </a:lnTo>
                  <a:lnTo>
                    <a:pt x="447" y="28"/>
                  </a:lnTo>
                  <a:lnTo>
                    <a:pt x="416" y="0"/>
                  </a:lnTo>
                  <a:close/>
                </a:path>
              </a:pathLst>
            </a:custGeom>
            <a:solidFill>
              <a:srgbClr val="59777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aphicFrame>
        <p:nvGraphicFramePr>
          <p:cNvPr id="11" name="Table 10">
            <a:extLst>
              <a:ext uri="{FF2B5EF4-FFF2-40B4-BE49-F238E27FC236}">
                <a16:creationId xmlns:a16="http://schemas.microsoft.com/office/drawing/2014/main" id="{53CB5705-0134-5D6C-6D27-926CEB2278BF}"/>
              </a:ext>
            </a:extLst>
          </p:cNvPr>
          <p:cNvGraphicFramePr>
            <a:graphicFrameLocks noGrp="1"/>
          </p:cNvGraphicFramePr>
          <p:nvPr>
            <p:extLst>
              <p:ext uri="{D42A27DB-BD31-4B8C-83A1-F6EECF244321}">
                <p14:modId xmlns:p14="http://schemas.microsoft.com/office/powerpoint/2010/main" val="662579129"/>
              </p:ext>
            </p:extLst>
          </p:nvPr>
        </p:nvGraphicFramePr>
        <p:xfrm>
          <a:off x="1089205" y="2274527"/>
          <a:ext cx="9633860" cy="3118716"/>
        </p:xfrm>
        <a:graphic>
          <a:graphicData uri="http://schemas.openxmlformats.org/drawingml/2006/table">
            <a:tbl>
              <a:tblPr firstRow="1" bandRow="1">
                <a:tableStyleId>{F5AB1C69-6EDB-4FF4-983F-18BD219EF322}</a:tableStyleId>
              </a:tblPr>
              <a:tblGrid>
                <a:gridCol w="829996">
                  <a:extLst>
                    <a:ext uri="{9D8B030D-6E8A-4147-A177-3AD203B41FA5}">
                      <a16:colId xmlns:a16="http://schemas.microsoft.com/office/drawing/2014/main" val="2273162337"/>
                    </a:ext>
                  </a:extLst>
                </a:gridCol>
                <a:gridCol w="2386233">
                  <a:extLst>
                    <a:ext uri="{9D8B030D-6E8A-4147-A177-3AD203B41FA5}">
                      <a16:colId xmlns:a16="http://schemas.microsoft.com/office/drawing/2014/main" val="408993941"/>
                    </a:ext>
                  </a:extLst>
                </a:gridCol>
                <a:gridCol w="6417631">
                  <a:extLst>
                    <a:ext uri="{9D8B030D-6E8A-4147-A177-3AD203B41FA5}">
                      <a16:colId xmlns:a16="http://schemas.microsoft.com/office/drawing/2014/main" val="971527574"/>
                    </a:ext>
                  </a:extLst>
                </a:gridCol>
              </a:tblGrid>
              <a:tr h="386404">
                <a:tc>
                  <a:txBody>
                    <a:bodyPr/>
                    <a:lstStyle/>
                    <a:p>
                      <a:endParaRPr lang="en-GB" sz="1600" dirty="0"/>
                    </a:p>
                  </a:txBody>
                  <a:tcPr/>
                </a:tc>
                <a:tc>
                  <a:txBody>
                    <a:bodyPr/>
                    <a:lstStyle/>
                    <a:p>
                      <a:pPr algn="ctr"/>
                      <a:r>
                        <a:rPr lang="en-GB" sz="1800" dirty="0">
                          <a:solidFill>
                            <a:schemeClr val="tx1"/>
                          </a:solidFill>
                        </a:rPr>
                        <a:t>Agenda</a:t>
                      </a:r>
                    </a:p>
                  </a:txBody>
                  <a:tcPr/>
                </a:tc>
                <a:tc>
                  <a:txBody>
                    <a:bodyPr/>
                    <a:lstStyle/>
                    <a:p>
                      <a:pPr algn="ctr"/>
                      <a:r>
                        <a:rPr lang="en-GB" sz="1800" dirty="0">
                          <a:solidFill>
                            <a:schemeClr val="tx1"/>
                          </a:solidFill>
                        </a:rPr>
                        <a:t>Speaker</a:t>
                      </a:r>
                    </a:p>
                  </a:txBody>
                  <a:tcPr/>
                </a:tc>
                <a:extLst>
                  <a:ext uri="{0D108BD9-81ED-4DB2-BD59-A6C34878D82A}">
                    <a16:rowId xmlns:a16="http://schemas.microsoft.com/office/drawing/2014/main" val="3877358910"/>
                  </a:ext>
                </a:extLst>
              </a:tr>
              <a:tr h="383145">
                <a:tc>
                  <a:txBody>
                    <a:bodyPr/>
                    <a:lstStyle/>
                    <a:p>
                      <a:pPr algn="ctr"/>
                      <a:r>
                        <a:rPr lang="en-GB" sz="1600" dirty="0"/>
                        <a:t>5 mins</a:t>
                      </a:r>
                    </a:p>
                  </a:txBody>
                  <a:tcPr/>
                </a:tc>
                <a:tc>
                  <a:txBody>
                    <a:bodyPr/>
                    <a:lstStyle/>
                    <a:p>
                      <a:r>
                        <a:rPr lang="en-GB" sz="1600" dirty="0"/>
                        <a:t>Housekeeping &amp; Opening</a:t>
                      </a:r>
                    </a:p>
                  </a:txBody>
                  <a:tcPr/>
                </a:tc>
                <a:tc>
                  <a:txBody>
                    <a:bodyPr/>
                    <a:lstStyle/>
                    <a:p>
                      <a:r>
                        <a:rPr lang="en-GB" sz="1600" b="1" dirty="0"/>
                        <a:t>Cara Wilson</a:t>
                      </a:r>
                      <a:r>
                        <a:rPr lang="en-GB" sz="1600" dirty="0"/>
                        <a:t>, Cash Hub Helpdesk Manager, British Red Cross</a:t>
                      </a:r>
                    </a:p>
                  </a:txBody>
                  <a:tcPr/>
                </a:tc>
                <a:extLst>
                  <a:ext uri="{0D108BD9-81ED-4DB2-BD59-A6C34878D82A}">
                    <a16:rowId xmlns:a16="http://schemas.microsoft.com/office/drawing/2014/main" val="2810646589"/>
                  </a:ext>
                </a:extLst>
              </a:tr>
              <a:tr h="611807">
                <a:tc>
                  <a:txBody>
                    <a:bodyPr/>
                    <a:lstStyle/>
                    <a:p>
                      <a:pPr algn="ctr"/>
                      <a:r>
                        <a:rPr lang="en-GB" sz="1600" dirty="0"/>
                        <a:t>10 mins</a:t>
                      </a:r>
                    </a:p>
                  </a:txBody>
                  <a:tcPr/>
                </a:tc>
                <a:tc>
                  <a:txBody>
                    <a:bodyPr/>
                    <a:lstStyle/>
                    <a:p>
                      <a:r>
                        <a:rPr lang="en-GB" sz="1600" dirty="0"/>
                        <a:t>Overview of Toolkit</a:t>
                      </a:r>
                    </a:p>
                  </a:txBody>
                  <a:tcPr/>
                </a:tc>
                <a:tc>
                  <a:txBody>
                    <a:bodyPr/>
                    <a:lstStyle/>
                    <a:p>
                      <a:pPr lvl="0" rtl="0"/>
                      <a:r>
                        <a:rPr lang="en-AU" sz="1600" b="1" kern="1200" dirty="0">
                          <a:solidFill>
                            <a:schemeClr val="dk1"/>
                          </a:solidFill>
                          <a:effectLst/>
                          <a:latin typeface="+mn-lt"/>
                          <a:ea typeface="+mn-ea"/>
                          <a:cs typeface="+mn-cs"/>
                        </a:rPr>
                        <a:t>Lucía Taboada Keller, </a:t>
                      </a:r>
                      <a:r>
                        <a:rPr lang="en-AU" sz="1600" kern="1200" dirty="0" err="1">
                          <a:solidFill>
                            <a:schemeClr val="dk1"/>
                          </a:solidFill>
                          <a:effectLst/>
                          <a:latin typeface="+mn-lt"/>
                          <a:ea typeface="+mn-ea"/>
                          <a:cs typeface="+mn-cs"/>
                        </a:rPr>
                        <a:t>LLH</a:t>
                      </a:r>
                      <a:r>
                        <a:rPr lang="en-AU" sz="1600" kern="1200" dirty="0">
                          <a:solidFill>
                            <a:schemeClr val="dk1"/>
                          </a:solidFill>
                          <a:effectLst/>
                          <a:latin typeface="+mn-lt"/>
                          <a:ea typeface="+mn-ea"/>
                          <a:cs typeface="+mn-cs"/>
                        </a:rPr>
                        <a:t> Advisor, Livelihoods Resource Centre</a:t>
                      </a:r>
                      <a:endParaRPr lang="en-GB" sz="1600" kern="1200" dirty="0">
                        <a:solidFill>
                          <a:schemeClr val="dk1"/>
                        </a:solidFill>
                        <a:effectLst/>
                        <a:latin typeface="+mn-lt"/>
                        <a:ea typeface="+mn-ea"/>
                        <a:cs typeface="+mn-cs"/>
                      </a:endParaRPr>
                    </a:p>
                  </a:txBody>
                  <a:tcPr/>
                </a:tc>
                <a:extLst>
                  <a:ext uri="{0D108BD9-81ED-4DB2-BD59-A6C34878D82A}">
                    <a16:rowId xmlns:a16="http://schemas.microsoft.com/office/drawing/2014/main" val="2079128330"/>
                  </a:ext>
                </a:extLst>
              </a:tr>
              <a:tr h="611807">
                <a:tc>
                  <a:txBody>
                    <a:bodyPr/>
                    <a:lstStyle/>
                    <a:p>
                      <a:pPr algn="ctr"/>
                      <a:r>
                        <a:rPr lang="en-GB" sz="1600" dirty="0"/>
                        <a:t>15 mins</a:t>
                      </a:r>
                    </a:p>
                  </a:txBody>
                  <a:tcPr/>
                </a:tc>
                <a:tc>
                  <a:txBody>
                    <a:bodyPr/>
                    <a:lstStyle/>
                    <a:p>
                      <a:pPr marL="0" algn="l" defTabSz="914400" rtl="0" eaLnBrk="1" latinLnBrk="0" hangingPunct="1"/>
                      <a:r>
                        <a:rPr lang="en-GB" sz="1600" kern="1200" dirty="0">
                          <a:solidFill>
                            <a:schemeClr val="dk1"/>
                          </a:solidFill>
                          <a:latin typeface="+mn-lt"/>
                          <a:ea typeface="+mn-ea"/>
                          <a:cs typeface="+mn-cs"/>
                        </a:rPr>
                        <a:t>Learnings from Ethiopian Red Cross Society and Syrian Arab Red Crescent </a:t>
                      </a:r>
                    </a:p>
                  </a:txBody>
                  <a:tcPr/>
                </a:tc>
                <a:tc>
                  <a:txBody>
                    <a:bodyPr/>
                    <a:lstStyle/>
                    <a:p>
                      <a:pPr lvl="0" rtl="0"/>
                      <a:r>
                        <a:rPr lang="en-AU" sz="1600" b="1" kern="1200" dirty="0">
                          <a:solidFill>
                            <a:schemeClr val="dk1"/>
                          </a:solidFill>
                          <a:effectLst/>
                          <a:latin typeface="+mn-lt"/>
                          <a:ea typeface="+mn-ea"/>
                          <a:cs typeface="+mn-cs"/>
                        </a:rPr>
                        <a:t>Ensermu Legesse, </a:t>
                      </a:r>
                      <a:r>
                        <a:rPr lang="en-AU" sz="1600" kern="1200" dirty="0">
                          <a:solidFill>
                            <a:schemeClr val="dk1"/>
                          </a:solidFill>
                          <a:effectLst/>
                          <a:latin typeface="+mn-lt"/>
                          <a:ea typeface="+mn-ea"/>
                          <a:cs typeface="+mn-cs"/>
                        </a:rPr>
                        <a:t>Project Coordinator, Ethiopian Red Cross Society</a:t>
                      </a:r>
                      <a:endParaRPr lang="en-GB" sz="1600" kern="1200" dirty="0">
                        <a:solidFill>
                          <a:schemeClr val="dk1"/>
                        </a:solidFill>
                        <a:effectLst/>
                        <a:latin typeface="+mn-lt"/>
                        <a:ea typeface="+mn-ea"/>
                        <a:cs typeface="+mn-cs"/>
                      </a:endParaRPr>
                    </a:p>
                    <a:p>
                      <a:pPr lvl="0"/>
                      <a:r>
                        <a:rPr lang="es-ES" sz="1600" b="1" kern="1200" dirty="0">
                          <a:solidFill>
                            <a:schemeClr val="dk1"/>
                          </a:solidFill>
                          <a:effectLst/>
                          <a:latin typeface="+mn-lt"/>
                          <a:ea typeface="+mn-ea"/>
                          <a:cs typeface="+mn-cs"/>
                        </a:rPr>
                        <a:t>Randa Daioub, </a:t>
                      </a:r>
                      <a:r>
                        <a:rPr lang="es-ES" sz="1600" kern="1200" dirty="0">
                          <a:solidFill>
                            <a:schemeClr val="dk1"/>
                          </a:solidFill>
                          <a:effectLst/>
                          <a:latin typeface="+mn-lt"/>
                          <a:ea typeface="+mn-ea"/>
                          <a:cs typeface="+mn-cs"/>
                        </a:rPr>
                        <a:t>Livelihoods </a:t>
                      </a:r>
                      <a:r>
                        <a:rPr lang="es-ES" sz="1600" kern="1200" dirty="0" err="1">
                          <a:solidFill>
                            <a:schemeClr val="dk1"/>
                          </a:solidFill>
                          <a:effectLst/>
                          <a:latin typeface="+mn-lt"/>
                          <a:ea typeface="+mn-ea"/>
                          <a:cs typeface="+mn-cs"/>
                        </a:rPr>
                        <a:t>Deputy</a:t>
                      </a:r>
                      <a:r>
                        <a:rPr lang="es-ES" sz="1600" kern="1200" dirty="0">
                          <a:solidFill>
                            <a:schemeClr val="dk1"/>
                          </a:solidFill>
                          <a:effectLst/>
                          <a:latin typeface="+mn-lt"/>
                          <a:ea typeface="+mn-ea"/>
                          <a:cs typeface="+mn-cs"/>
                        </a:rPr>
                        <a:t> Manager, </a:t>
                      </a:r>
                      <a:r>
                        <a:rPr lang="en-GB" sz="1600" kern="1200" dirty="0">
                          <a:solidFill>
                            <a:schemeClr val="dk1"/>
                          </a:solidFill>
                          <a:effectLst/>
                          <a:latin typeface="+mn-lt"/>
                          <a:ea typeface="+mn-ea"/>
                          <a:cs typeface="+mn-cs"/>
                        </a:rPr>
                        <a:t>Syrian Arab Red Crescent</a:t>
                      </a:r>
                    </a:p>
                  </a:txBody>
                  <a:tcPr/>
                </a:tc>
                <a:extLst>
                  <a:ext uri="{0D108BD9-81ED-4DB2-BD59-A6C34878D82A}">
                    <a16:rowId xmlns:a16="http://schemas.microsoft.com/office/drawing/2014/main" val="162033418"/>
                  </a:ext>
                </a:extLst>
              </a:tr>
              <a:tr h="427036">
                <a:tc>
                  <a:txBody>
                    <a:bodyPr/>
                    <a:lstStyle/>
                    <a:p>
                      <a:pPr algn="ctr"/>
                      <a:r>
                        <a:rPr lang="en-GB" sz="1600" dirty="0"/>
                        <a:t>25 mins</a:t>
                      </a:r>
                    </a:p>
                  </a:txBody>
                  <a:tcPr/>
                </a:tc>
                <a:tc>
                  <a:txBody>
                    <a:bodyPr/>
                    <a:lstStyle/>
                    <a:p>
                      <a:r>
                        <a:rPr lang="en-GB" sz="1600" dirty="0"/>
                        <a:t>Audience Question and Answer Session to Panel</a:t>
                      </a:r>
                    </a:p>
                  </a:txBody>
                  <a:tcPr/>
                </a:tc>
                <a:tc>
                  <a:txBody>
                    <a:bodyPr/>
                    <a:lstStyle/>
                    <a:p>
                      <a:pPr rtl="0" fontAlgn="base"/>
                      <a:r>
                        <a:rPr lang="en-US" sz="1600" b="1" i="0" kern="1200" dirty="0">
                          <a:solidFill>
                            <a:schemeClr val="dk1"/>
                          </a:solidFill>
                          <a:effectLst/>
                          <a:latin typeface="+mn-lt"/>
                          <a:ea typeface="+mn-ea"/>
                          <a:cs typeface="+mn-cs"/>
                        </a:rPr>
                        <a:t> Ch</a:t>
                      </a:r>
                      <a:r>
                        <a:rPr lang="en-AU" sz="1600" b="1" kern="1200" dirty="0">
                          <a:solidFill>
                            <a:schemeClr val="dk1"/>
                          </a:solidFill>
                          <a:effectLst/>
                          <a:latin typeface="+mn-lt"/>
                          <a:ea typeface="+mn-ea"/>
                          <a:cs typeface="+mn-cs"/>
                        </a:rPr>
                        <a:t>air: Andra Gulei, </a:t>
                      </a:r>
                      <a:r>
                        <a:rPr lang="en-AU" sz="1600" kern="1200" dirty="0">
                          <a:solidFill>
                            <a:schemeClr val="dk1"/>
                          </a:solidFill>
                          <a:effectLst/>
                          <a:latin typeface="+mn-lt"/>
                          <a:ea typeface="+mn-ea"/>
                          <a:cs typeface="+mn-cs"/>
                        </a:rPr>
                        <a:t>Cash and Markets Advisor, Cash Hub</a:t>
                      </a:r>
                      <a:endParaRPr lang="en-GB" sz="1600" kern="1200" dirty="0">
                        <a:solidFill>
                          <a:schemeClr val="dk1"/>
                        </a:solidFill>
                        <a:effectLst/>
                        <a:latin typeface="+mn-lt"/>
                        <a:ea typeface="+mn-ea"/>
                        <a:cs typeface="+mn-cs"/>
                      </a:endParaRPr>
                    </a:p>
                  </a:txBody>
                  <a:tcPr/>
                </a:tc>
                <a:extLst>
                  <a:ext uri="{0D108BD9-81ED-4DB2-BD59-A6C34878D82A}">
                    <a16:rowId xmlns:a16="http://schemas.microsoft.com/office/drawing/2014/main" val="1580859382"/>
                  </a:ext>
                </a:extLst>
              </a:tr>
              <a:tr h="245619">
                <a:tc>
                  <a:txBody>
                    <a:bodyPr/>
                    <a:lstStyle/>
                    <a:p>
                      <a:pPr algn="ctr"/>
                      <a:r>
                        <a:rPr lang="en-GB" sz="1600" dirty="0"/>
                        <a:t>5 mins</a:t>
                      </a:r>
                    </a:p>
                  </a:txBody>
                  <a:tcPr/>
                </a:tc>
                <a:tc>
                  <a:txBody>
                    <a:bodyPr/>
                    <a:lstStyle/>
                    <a:p>
                      <a:r>
                        <a:rPr lang="en-GB" sz="1600" dirty="0"/>
                        <a:t>Wrap Up </a:t>
                      </a:r>
                    </a:p>
                  </a:txBody>
                  <a:tcPr/>
                </a:tc>
                <a:tc>
                  <a:txBody>
                    <a:bodyPr/>
                    <a:lstStyle/>
                    <a:p>
                      <a:pPr marL="0" algn="l" defTabSz="914400" rtl="0" eaLnBrk="1" latinLnBrk="0" hangingPunct="1"/>
                      <a:endParaRPr lang="en-GB" sz="1600" b="0" kern="1200" dirty="0">
                        <a:solidFill>
                          <a:schemeClr val="dk1"/>
                        </a:solidFill>
                        <a:latin typeface="+mn-lt"/>
                        <a:ea typeface="+mn-ea"/>
                        <a:cs typeface="+mn-cs"/>
                      </a:endParaRPr>
                    </a:p>
                  </a:txBody>
                  <a:tcPr/>
                </a:tc>
                <a:extLst>
                  <a:ext uri="{0D108BD9-81ED-4DB2-BD59-A6C34878D82A}">
                    <a16:rowId xmlns:a16="http://schemas.microsoft.com/office/drawing/2014/main" val="2381091622"/>
                  </a:ext>
                </a:extLst>
              </a:tr>
            </a:tbl>
          </a:graphicData>
        </a:graphic>
      </p:graphicFrame>
      <p:pic>
        <p:nvPicPr>
          <p:cNvPr id="3" name="Picture 2" descr="A close-up of a logo&#10;&#10;Description automatically generated with medium confidence">
            <a:extLst>
              <a:ext uri="{FF2B5EF4-FFF2-40B4-BE49-F238E27FC236}">
                <a16:creationId xmlns:a16="http://schemas.microsoft.com/office/drawing/2014/main" id="{04AED9EB-6B0C-5463-741A-5BA6BE1D98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4620" y="6034849"/>
            <a:ext cx="2967416" cy="798452"/>
          </a:xfrm>
          <a:prstGeom prst="rect">
            <a:avLst/>
          </a:prstGeom>
        </p:spPr>
      </p:pic>
    </p:spTree>
    <p:extLst>
      <p:ext uri="{BB962C8B-B14F-4D97-AF65-F5344CB8AC3E}">
        <p14:creationId xmlns:p14="http://schemas.microsoft.com/office/powerpoint/2010/main" val="2789698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TextBox 2"/>
          <p:cNvSpPr txBox="1">
            <a:spLocks noGrp="1"/>
          </p:cNvSpPr>
          <p:nvPr>
            <p:ph type="body" idx="21"/>
          </p:nvPr>
        </p:nvSpPr>
        <p:spPr>
          <a:xfrm>
            <a:off x="3312243" y="1506220"/>
            <a:ext cx="9910916" cy="4709161"/>
          </a:xfrm>
          <a:prstGeom prst="rect">
            <a:avLst/>
          </a:prstGeom>
        </p:spPr>
        <p:txBody>
          <a:bodyPr/>
          <a:lstStyle/>
          <a:p>
            <a:r>
              <a:rPr lang="es-ES"/>
              <a:t>2</a:t>
            </a:r>
            <a:endParaRPr/>
          </a:p>
        </p:txBody>
      </p:sp>
      <p:sp>
        <p:nvSpPr>
          <p:cNvPr id="544" name="TextBox 2"/>
          <p:cNvSpPr txBox="1">
            <a:spLocks noGrp="1"/>
          </p:cNvSpPr>
          <p:nvPr>
            <p:ph type="body" idx="22"/>
          </p:nvPr>
        </p:nvSpPr>
        <p:spPr>
          <a:xfrm>
            <a:off x="5100320" y="2509499"/>
            <a:ext cx="6713220" cy="3129575"/>
          </a:xfrm>
          <a:prstGeom prst="rect">
            <a:avLst/>
          </a:prstGeom>
        </p:spPr>
        <p:txBody>
          <a:bodyPr/>
          <a:lstStyle/>
          <a:p>
            <a:r>
              <a:rPr lang="en-US" dirty="0"/>
              <a:t>ME Toolkit &amp; Guidelines </a:t>
            </a:r>
          </a:p>
          <a:p>
            <a:r>
              <a:rPr lang="en-US" dirty="0">
                <a:solidFill>
                  <a:srgbClr val="C00000"/>
                </a:solidFill>
              </a:rPr>
              <a:t>ME </a:t>
            </a:r>
            <a:r>
              <a:rPr lang="en-US" dirty="0" err="1">
                <a:solidFill>
                  <a:srgbClr val="C00000"/>
                </a:solidFill>
              </a:rPr>
              <a:t>programmes</a:t>
            </a:r>
            <a:r>
              <a:rPr lang="en-US" dirty="0">
                <a:solidFill>
                  <a:srgbClr val="C00000"/>
                </a:solidFill>
              </a:rPr>
              <a:t> using CVA</a:t>
            </a:r>
            <a:endParaRPr dirty="0">
              <a:solidFill>
                <a:srgbClr val="C00000"/>
              </a:solidFill>
            </a:endParaRPr>
          </a:p>
        </p:txBody>
      </p:sp>
      <p:pic>
        <p:nvPicPr>
          <p:cNvPr id="10" name="Imagen 9">
            <a:extLst>
              <a:ext uri="{FF2B5EF4-FFF2-40B4-BE49-F238E27FC236}">
                <a16:creationId xmlns:a16="http://schemas.microsoft.com/office/drawing/2014/main" id="{42A6CBEB-932E-4622-9A27-89A88056F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38647" cy="6858000"/>
          </a:xfrm>
          <a:prstGeom prst="rect">
            <a:avLst/>
          </a:prstGeom>
        </p:spPr>
      </p:pic>
    </p:spTree>
    <p:extLst>
      <p:ext uri="{BB962C8B-B14F-4D97-AF65-F5344CB8AC3E}">
        <p14:creationId xmlns:p14="http://schemas.microsoft.com/office/powerpoint/2010/main" val="110048390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7676C4E-3E2F-4280-A264-599BD92084E7}"/>
              </a:ext>
            </a:extLst>
          </p:cNvPr>
          <p:cNvSpPr>
            <a:spLocks noGrp="1"/>
          </p:cNvSpPr>
          <p:nvPr>
            <p:ph type="body" sz="quarter" idx="21"/>
          </p:nvPr>
        </p:nvSpPr>
        <p:spPr>
          <a:xfrm>
            <a:off x="452670" y="1199553"/>
            <a:ext cx="6613282" cy="1307281"/>
          </a:xfrm>
        </p:spPr>
        <p:txBody>
          <a:bodyPr/>
          <a:lstStyle/>
          <a:p>
            <a:r>
              <a:rPr lang="es-ES" dirty="0" err="1"/>
              <a:t>What</a:t>
            </a:r>
            <a:r>
              <a:rPr lang="es-ES" dirty="0"/>
              <a:t> </a:t>
            </a:r>
            <a:r>
              <a:rPr lang="es-ES" dirty="0" err="1"/>
              <a:t>will</a:t>
            </a:r>
            <a:r>
              <a:rPr lang="es-ES" dirty="0"/>
              <a:t> you </a:t>
            </a:r>
            <a:r>
              <a:rPr lang="es-ES" dirty="0" err="1"/>
              <a:t>find</a:t>
            </a:r>
            <a:r>
              <a:rPr lang="es-ES" dirty="0"/>
              <a:t> in the </a:t>
            </a:r>
            <a:r>
              <a:rPr lang="es-ES" dirty="0" err="1"/>
              <a:t>toolkit</a:t>
            </a:r>
            <a:r>
              <a:rPr lang="es-ES" dirty="0"/>
              <a:t>?</a:t>
            </a:r>
          </a:p>
        </p:txBody>
      </p:sp>
      <p:sp>
        <p:nvSpPr>
          <p:cNvPr id="3" name="Marcador de texto 2">
            <a:extLst>
              <a:ext uri="{FF2B5EF4-FFF2-40B4-BE49-F238E27FC236}">
                <a16:creationId xmlns:a16="http://schemas.microsoft.com/office/drawing/2014/main" id="{B1C99739-80D5-4A4B-A379-BA16F05A18AF}"/>
              </a:ext>
            </a:extLst>
          </p:cNvPr>
          <p:cNvSpPr>
            <a:spLocks noGrp="1"/>
          </p:cNvSpPr>
          <p:nvPr>
            <p:ph type="body" sz="quarter" idx="22"/>
          </p:nvPr>
        </p:nvSpPr>
        <p:spPr>
          <a:xfrm>
            <a:off x="761551" y="5161082"/>
            <a:ext cx="6919911" cy="1429046"/>
          </a:xfrm>
        </p:spPr>
        <p:txBody>
          <a:bodyPr/>
          <a:lstStyle/>
          <a:p>
            <a:r>
              <a:rPr lang="en-US" sz="2400" dirty="0"/>
              <a:t>Sequential guidance, tips and tools throughout the different phases and stages of the process. </a:t>
            </a:r>
          </a:p>
          <a:p>
            <a:endParaRPr lang="es-ES" sz="2400" dirty="0"/>
          </a:p>
        </p:txBody>
      </p:sp>
      <p:sp>
        <p:nvSpPr>
          <p:cNvPr id="5" name="Marcador de texto 4">
            <a:extLst>
              <a:ext uri="{FF2B5EF4-FFF2-40B4-BE49-F238E27FC236}">
                <a16:creationId xmlns:a16="http://schemas.microsoft.com/office/drawing/2014/main" id="{9D588BF5-1679-4050-BB12-7D18B1C56EF4}"/>
              </a:ext>
            </a:extLst>
          </p:cNvPr>
          <p:cNvSpPr>
            <a:spLocks noGrp="1"/>
          </p:cNvSpPr>
          <p:nvPr>
            <p:ph type="body" sz="quarter" idx="24"/>
          </p:nvPr>
        </p:nvSpPr>
        <p:spPr>
          <a:xfrm>
            <a:off x="8789887" y="3621126"/>
            <a:ext cx="2640563" cy="4896212"/>
          </a:xfrm>
        </p:spPr>
        <p:txBody>
          <a:bodyPr/>
          <a:lstStyle/>
          <a:p>
            <a:pPr marL="304815" indent="-304815">
              <a:buBlip>
                <a:blip r:embed="rId3"/>
              </a:buBlip>
            </a:pPr>
            <a:r>
              <a:rPr lang="en-US" sz="1867" b="0" dirty="0"/>
              <a:t>Urban /Rural contexts</a:t>
            </a:r>
          </a:p>
          <a:p>
            <a:pPr marL="304815" indent="-304815">
              <a:buBlip>
                <a:blip r:embed="rId3"/>
              </a:buBlip>
            </a:pPr>
            <a:r>
              <a:rPr lang="en-US" sz="1867" b="0" dirty="0"/>
              <a:t>Individual/Groups</a:t>
            </a:r>
          </a:p>
          <a:p>
            <a:endParaRPr lang="en-US" sz="1867" dirty="0"/>
          </a:p>
          <a:p>
            <a:r>
              <a:rPr lang="en-US" sz="1867" dirty="0">
                <a:latin typeface="Montserrat SemiBold" panose="00000700000000000000" pitchFamily="2" charset="0"/>
              </a:rPr>
              <a:t>Why?</a:t>
            </a:r>
          </a:p>
          <a:p>
            <a:pPr marL="304815" indent="-304815">
              <a:buFont typeface="Arial" panose="020B0604020202020204" pitchFamily="34" charset="0"/>
              <a:buChar char="•"/>
            </a:pPr>
            <a:r>
              <a:rPr lang="en-US" sz="1867" b="0" dirty="0">
                <a:solidFill>
                  <a:schemeClr val="tx1"/>
                </a:solidFill>
              </a:rPr>
              <a:t>Increasing interest </a:t>
            </a:r>
          </a:p>
          <a:p>
            <a:pPr marL="304815" indent="-304815">
              <a:buFont typeface="Arial" panose="020B0604020202020204" pitchFamily="34" charset="0"/>
              <a:buChar char="•"/>
            </a:pPr>
            <a:r>
              <a:rPr lang="en-US" sz="1867" b="0" dirty="0">
                <a:solidFill>
                  <a:schemeClr val="tx1"/>
                </a:solidFill>
              </a:rPr>
              <a:t>Experience gathering &amp; sharing</a:t>
            </a:r>
          </a:p>
          <a:p>
            <a:pPr marL="304815" indent="-304815">
              <a:buFont typeface="Arial" panose="020B0604020202020204" pitchFamily="34" charset="0"/>
              <a:buChar char="•"/>
            </a:pPr>
            <a:r>
              <a:rPr lang="es-ES" sz="1867" b="0" dirty="0" err="1">
                <a:solidFill>
                  <a:schemeClr val="tx1"/>
                </a:solidFill>
                <a:sym typeface="Calibri"/>
              </a:rPr>
              <a:t>Practitioners</a:t>
            </a:r>
            <a:r>
              <a:rPr lang="es-ES" sz="1867" b="0" dirty="0">
                <a:solidFill>
                  <a:schemeClr val="tx1"/>
                </a:solidFill>
                <a:sym typeface="Calibri"/>
              </a:rPr>
              <a:t>’ </a:t>
            </a:r>
            <a:r>
              <a:rPr lang="es-ES" sz="1867" b="0" dirty="0" err="1">
                <a:solidFill>
                  <a:schemeClr val="tx1"/>
                </a:solidFill>
                <a:sym typeface="Calibri"/>
              </a:rPr>
              <a:t>needs</a:t>
            </a:r>
            <a:r>
              <a:rPr lang="es-ES" sz="1867" b="0" dirty="0">
                <a:solidFill>
                  <a:schemeClr val="tx1"/>
                </a:solidFill>
                <a:sym typeface="Calibri"/>
              </a:rPr>
              <a:t> </a:t>
            </a:r>
          </a:p>
          <a:p>
            <a:pPr marL="304815" indent="-304815">
              <a:buFont typeface="Arial" panose="020B0604020202020204" pitchFamily="34" charset="0"/>
              <a:buChar char="•"/>
            </a:pPr>
            <a:r>
              <a:rPr lang="es-ES" sz="1867" b="0" dirty="0" err="1">
                <a:solidFill>
                  <a:schemeClr val="tx1"/>
                </a:solidFill>
                <a:sym typeface="Calibri"/>
              </a:rPr>
              <a:t>Increasing</a:t>
            </a:r>
            <a:r>
              <a:rPr lang="es-ES" sz="1867" b="0" dirty="0">
                <a:solidFill>
                  <a:schemeClr val="tx1"/>
                </a:solidFill>
                <a:sym typeface="Calibri"/>
              </a:rPr>
              <a:t> </a:t>
            </a:r>
            <a:r>
              <a:rPr lang="es-ES" sz="1867" b="0" dirty="0" err="1">
                <a:solidFill>
                  <a:schemeClr val="tx1"/>
                </a:solidFill>
                <a:sym typeface="Calibri"/>
              </a:rPr>
              <a:t>interest</a:t>
            </a:r>
            <a:r>
              <a:rPr lang="es-ES" sz="1867" b="0" dirty="0">
                <a:solidFill>
                  <a:schemeClr val="tx1"/>
                </a:solidFill>
                <a:sym typeface="Calibri"/>
              </a:rPr>
              <a:t> </a:t>
            </a:r>
          </a:p>
          <a:p>
            <a:endParaRPr lang="es-ES" sz="1867" dirty="0">
              <a:solidFill>
                <a:schemeClr val="accent3"/>
              </a:solidFill>
              <a:sym typeface="Calibri"/>
            </a:endParaRPr>
          </a:p>
          <a:p>
            <a:pPr marL="304815" indent="-304815">
              <a:buFont typeface="Arial" panose="020B0604020202020204" pitchFamily="34" charset="0"/>
              <a:buChar char="•"/>
            </a:pPr>
            <a:endParaRPr lang="en-US" sz="1867" dirty="0"/>
          </a:p>
          <a:p>
            <a:pPr marL="304815" indent="-304815">
              <a:buFont typeface="Arial" panose="020B0604020202020204" pitchFamily="34" charset="0"/>
              <a:buChar char="•"/>
            </a:pPr>
            <a:endParaRPr lang="en-US" sz="1867" dirty="0"/>
          </a:p>
          <a:p>
            <a:pPr marL="304815" indent="-304815">
              <a:buFont typeface="Arial" panose="020B0604020202020204" pitchFamily="34" charset="0"/>
              <a:buChar char="•"/>
            </a:pPr>
            <a:endParaRPr lang="en-US" sz="1867" dirty="0"/>
          </a:p>
          <a:p>
            <a:endParaRPr lang="es-ES" sz="1867" dirty="0"/>
          </a:p>
        </p:txBody>
      </p:sp>
      <p:pic>
        <p:nvPicPr>
          <p:cNvPr id="8" name="Picture 4">
            <a:extLst>
              <a:ext uri="{FF2B5EF4-FFF2-40B4-BE49-F238E27FC236}">
                <a16:creationId xmlns:a16="http://schemas.microsoft.com/office/drawing/2014/main" id="{CEF5D6B1-E99E-46AA-A8C7-7A8C4F7FC0DC}"/>
              </a:ext>
            </a:extLst>
          </p:cNvPr>
          <p:cNvPicPr>
            <a:picLocks noChangeAspect="1"/>
          </p:cNvPicPr>
          <p:nvPr/>
        </p:nvPicPr>
        <p:blipFill>
          <a:blip r:embed="rId4"/>
          <a:stretch>
            <a:fillRect/>
          </a:stretch>
        </p:blipFill>
        <p:spPr>
          <a:xfrm>
            <a:off x="353236" y="2449449"/>
            <a:ext cx="7750843" cy="2378131"/>
          </a:xfrm>
          <a:prstGeom prst="rect">
            <a:avLst/>
          </a:prstGeom>
        </p:spPr>
      </p:pic>
      <p:pic>
        <p:nvPicPr>
          <p:cNvPr id="9" name="Imagen 8">
            <a:extLst>
              <a:ext uri="{FF2B5EF4-FFF2-40B4-BE49-F238E27FC236}">
                <a16:creationId xmlns:a16="http://schemas.microsoft.com/office/drawing/2014/main" id="{4E7E24B2-645D-491E-8F81-06E7D3FEF5E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19000" y="302948"/>
            <a:ext cx="1772093" cy="460743"/>
          </a:xfrm>
          <a:prstGeom prst="rect">
            <a:avLst/>
          </a:prstGeom>
        </p:spPr>
      </p:pic>
      <p:pic>
        <p:nvPicPr>
          <p:cNvPr id="10" name="Imagen 9">
            <a:extLst>
              <a:ext uri="{FF2B5EF4-FFF2-40B4-BE49-F238E27FC236}">
                <a16:creationId xmlns:a16="http://schemas.microsoft.com/office/drawing/2014/main" id="{AEBD4D08-FD66-4080-90BF-F65DDF6049B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057996" y="2670416"/>
            <a:ext cx="1134005" cy="1132917"/>
          </a:xfrm>
          <a:prstGeom prst="rect">
            <a:avLst/>
          </a:prstGeom>
        </p:spPr>
      </p:pic>
    </p:spTree>
    <p:extLst>
      <p:ext uri="{BB962C8B-B14F-4D97-AF65-F5344CB8AC3E}">
        <p14:creationId xmlns:p14="http://schemas.microsoft.com/office/powerpoint/2010/main" val="348766312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EB72C852-CB0B-445D-BD00-062F2F3C5C03}"/>
              </a:ext>
            </a:extLst>
          </p:cNvPr>
          <p:cNvPicPr>
            <a:picLocks noChangeAspect="1"/>
          </p:cNvPicPr>
          <p:nvPr/>
        </p:nvPicPr>
        <p:blipFill rotWithShape="1">
          <a:blip r:embed="rId3"/>
          <a:srcRect t="2610" r="2469"/>
          <a:stretch/>
        </p:blipFill>
        <p:spPr>
          <a:xfrm>
            <a:off x="46989" y="1760314"/>
            <a:ext cx="12145011" cy="4794739"/>
          </a:xfrm>
          <a:prstGeom prst="rect">
            <a:avLst/>
          </a:prstGeom>
        </p:spPr>
      </p:pic>
      <p:pic>
        <p:nvPicPr>
          <p:cNvPr id="33" name="Imagen 32">
            <a:extLst>
              <a:ext uri="{FF2B5EF4-FFF2-40B4-BE49-F238E27FC236}">
                <a16:creationId xmlns:a16="http://schemas.microsoft.com/office/drawing/2014/main" id="{66D0F114-6A16-42A9-B937-18E59F3BC70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19000" y="302948"/>
            <a:ext cx="1772093" cy="460743"/>
          </a:xfrm>
          <a:prstGeom prst="rect">
            <a:avLst/>
          </a:prstGeom>
        </p:spPr>
      </p:pic>
      <p:pic>
        <p:nvPicPr>
          <p:cNvPr id="4" name="Imagen 3">
            <a:extLst>
              <a:ext uri="{FF2B5EF4-FFF2-40B4-BE49-F238E27FC236}">
                <a16:creationId xmlns:a16="http://schemas.microsoft.com/office/drawing/2014/main" id="{B6C80261-00B4-4DC5-A1C1-B6AD03DB2007}"/>
              </a:ext>
            </a:extLst>
          </p:cNvPr>
          <p:cNvPicPr>
            <a:picLocks noChangeAspect="1"/>
          </p:cNvPicPr>
          <p:nvPr/>
        </p:nvPicPr>
        <p:blipFill>
          <a:blip r:embed="rId5"/>
          <a:stretch>
            <a:fillRect/>
          </a:stretch>
        </p:blipFill>
        <p:spPr>
          <a:xfrm>
            <a:off x="7264425" y="215616"/>
            <a:ext cx="4572000" cy="812800"/>
          </a:xfrm>
          <a:prstGeom prst="rect">
            <a:avLst/>
          </a:prstGeom>
        </p:spPr>
      </p:pic>
      <p:sp>
        <p:nvSpPr>
          <p:cNvPr id="2" name="Rectángulo 1">
            <a:extLst>
              <a:ext uri="{FF2B5EF4-FFF2-40B4-BE49-F238E27FC236}">
                <a16:creationId xmlns:a16="http://schemas.microsoft.com/office/drawing/2014/main" id="{33CF0904-62CC-4202-8E01-CA0DBF89DC52}"/>
              </a:ext>
            </a:extLst>
          </p:cNvPr>
          <p:cNvSpPr/>
          <p:nvPr/>
        </p:nvSpPr>
        <p:spPr>
          <a:xfrm>
            <a:off x="623837" y="840605"/>
            <a:ext cx="6481261" cy="707886"/>
          </a:xfrm>
          <a:prstGeom prst="rect">
            <a:avLst/>
          </a:prstGeom>
        </p:spPr>
        <p:txBody>
          <a:bodyPr wrap="none">
            <a:spAutoFit/>
          </a:bodyPr>
          <a:lstStyle/>
          <a:p>
            <a:pPr defTabSz="609630" hangingPunct="0"/>
            <a:r>
              <a:rPr lang="es-ES" sz="4000" kern="0" dirty="0">
                <a:solidFill>
                  <a:srgbClr val="081D3F"/>
                </a:solidFill>
                <a:latin typeface="Montserrat Bold"/>
                <a:cs typeface="Calibri"/>
                <a:sym typeface="Montserrat Bold"/>
              </a:rPr>
              <a:t>ME </a:t>
            </a:r>
            <a:r>
              <a:rPr lang="es-ES" sz="4000" kern="0" dirty="0" err="1">
                <a:solidFill>
                  <a:srgbClr val="081D3F"/>
                </a:solidFill>
                <a:latin typeface="Montserrat Bold"/>
                <a:cs typeface="Calibri"/>
                <a:sym typeface="Montserrat Bold"/>
              </a:rPr>
              <a:t>programmes</a:t>
            </a:r>
            <a:r>
              <a:rPr lang="es-ES" sz="4000" kern="0" dirty="0">
                <a:solidFill>
                  <a:srgbClr val="081D3F"/>
                </a:solidFill>
                <a:latin typeface="Montserrat Bold"/>
                <a:cs typeface="Calibri"/>
                <a:sym typeface="Montserrat Bold"/>
              </a:rPr>
              <a:t> </a:t>
            </a:r>
            <a:r>
              <a:rPr lang="es-ES" sz="4000" kern="0" dirty="0" err="1">
                <a:solidFill>
                  <a:srgbClr val="081D3F"/>
                </a:solidFill>
                <a:latin typeface="Montserrat Bold"/>
                <a:cs typeface="Calibri"/>
                <a:sym typeface="Calibri"/>
              </a:rPr>
              <a:t>phases</a:t>
            </a:r>
            <a:endParaRPr lang="es-ES" sz="4000" kern="0" dirty="0">
              <a:solidFill>
                <a:srgbClr val="081D3F"/>
              </a:solidFill>
              <a:latin typeface="Montserrat Bold"/>
              <a:cs typeface="Calibri"/>
              <a:sym typeface="Calibri"/>
            </a:endParaRPr>
          </a:p>
        </p:txBody>
      </p:sp>
      <p:sp>
        <p:nvSpPr>
          <p:cNvPr id="5" name="Elipse 4">
            <a:extLst>
              <a:ext uri="{FF2B5EF4-FFF2-40B4-BE49-F238E27FC236}">
                <a16:creationId xmlns:a16="http://schemas.microsoft.com/office/drawing/2014/main" id="{EF7EDCC8-E1B1-497A-8A46-99632E683319}"/>
              </a:ext>
            </a:extLst>
          </p:cNvPr>
          <p:cNvSpPr/>
          <p:nvPr/>
        </p:nvSpPr>
        <p:spPr>
          <a:xfrm>
            <a:off x="7643447" y="4039377"/>
            <a:ext cx="2235200" cy="346231"/>
          </a:xfrm>
          <a:prstGeom prst="ellipse">
            <a:avLst/>
          </a:prstGeom>
          <a:noFill/>
          <a:ln w="41275"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79" tIns="30479" rIns="30479" bIns="30479" numCol="1" spcCol="38100" rtlCol="0" anchor="ctr">
            <a:spAutoFit/>
          </a:bodyPr>
          <a:lstStyle/>
          <a:p>
            <a:pPr defTabSz="609630" hangingPunct="0"/>
            <a:endParaRPr lang="es-ES" sz="1200" kern="0">
              <a:solidFill>
                <a:srgbClr val="000000"/>
              </a:solidFill>
              <a:latin typeface="Calibri"/>
              <a:cs typeface="Calibri"/>
              <a:sym typeface="Calibri"/>
            </a:endParaRPr>
          </a:p>
        </p:txBody>
      </p:sp>
      <p:sp>
        <p:nvSpPr>
          <p:cNvPr id="6" name="Flecha: a la derecha 5">
            <a:extLst>
              <a:ext uri="{FF2B5EF4-FFF2-40B4-BE49-F238E27FC236}">
                <a16:creationId xmlns:a16="http://schemas.microsoft.com/office/drawing/2014/main" id="{3421C19C-EA24-4C9E-8AB5-820731FE07D5}"/>
              </a:ext>
            </a:extLst>
          </p:cNvPr>
          <p:cNvSpPr/>
          <p:nvPr/>
        </p:nvSpPr>
        <p:spPr>
          <a:xfrm rot="10800000">
            <a:off x="10012468" y="4029447"/>
            <a:ext cx="615901" cy="489105"/>
          </a:xfrm>
          <a:prstGeom prst="rightArrow">
            <a:avLst/>
          </a:prstGeom>
          <a:solidFill>
            <a:srgbClr val="FA0004"/>
          </a:solidFill>
          <a:ln w="12700"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79" tIns="30479" rIns="30479" bIns="30479" numCol="1" spcCol="38100" rtlCol="0" anchor="ctr">
            <a:spAutoFit/>
          </a:bodyPr>
          <a:lstStyle/>
          <a:p>
            <a:pPr defTabSz="609630" hangingPunct="0"/>
            <a:endParaRPr lang="es-ES" sz="1200" kern="0">
              <a:solidFill>
                <a:srgbClr val="000000"/>
              </a:solidFill>
              <a:latin typeface="Calibri"/>
              <a:cs typeface="Calibri"/>
              <a:sym typeface="Calibri"/>
            </a:endParaRPr>
          </a:p>
        </p:txBody>
      </p:sp>
      <p:pic>
        <p:nvPicPr>
          <p:cNvPr id="10" name="Imagen 9">
            <a:extLst>
              <a:ext uri="{FF2B5EF4-FFF2-40B4-BE49-F238E27FC236}">
                <a16:creationId xmlns:a16="http://schemas.microsoft.com/office/drawing/2014/main" id="{DBEBAF53-D4B3-44A3-BAB7-62F03F4217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9654" y="3630979"/>
            <a:ext cx="794023" cy="793261"/>
          </a:xfrm>
          <a:prstGeom prst="rect">
            <a:avLst/>
          </a:prstGeom>
        </p:spPr>
      </p:pic>
    </p:spTree>
    <p:extLst>
      <p:ext uri="{BB962C8B-B14F-4D97-AF65-F5344CB8AC3E}">
        <p14:creationId xmlns:p14="http://schemas.microsoft.com/office/powerpoint/2010/main" val="23312353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TextBox 2"/>
          <p:cNvSpPr txBox="1">
            <a:spLocks noGrp="1"/>
          </p:cNvSpPr>
          <p:nvPr>
            <p:ph type="body" idx="21"/>
          </p:nvPr>
        </p:nvSpPr>
        <p:spPr>
          <a:prstGeom prst="rect">
            <a:avLst/>
          </a:prstGeom>
        </p:spPr>
        <p:txBody>
          <a:bodyPr/>
          <a:lstStyle/>
          <a:p>
            <a:pPr>
              <a:defRPr sz="4800">
                <a:solidFill>
                  <a:schemeClr val="accent3"/>
                </a:solidFill>
                <a:latin typeface="Montserrat Bold"/>
                <a:ea typeface="Montserrat Bold"/>
                <a:cs typeface="Montserrat Bold"/>
                <a:sym typeface="Montserrat Bold"/>
              </a:defRPr>
            </a:pPr>
            <a:r>
              <a:t>01</a:t>
            </a:r>
          </a:p>
          <a:p>
            <a:pPr>
              <a:defRPr sz="4800">
                <a:solidFill>
                  <a:schemeClr val="accent2">
                    <a:lumOff val="9019"/>
                  </a:schemeClr>
                </a:solidFill>
                <a:latin typeface="Montserrat Bold"/>
                <a:ea typeface="Montserrat Bold"/>
                <a:cs typeface="Montserrat Bold"/>
                <a:sym typeface="Montserrat Bold"/>
              </a:defRPr>
            </a:pPr>
            <a:r>
              <a:rPr lang="es-ES"/>
              <a:t>ASSESSMENT &amp; ANALYSIS </a:t>
            </a: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7B70E11-F1AF-4E89-932E-48069DB6A29B}"/>
              </a:ext>
            </a:extLst>
          </p:cNvPr>
          <p:cNvSpPr>
            <a:spLocks noGrp="1"/>
          </p:cNvSpPr>
          <p:nvPr>
            <p:ph type="body" sz="quarter" idx="21"/>
          </p:nvPr>
        </p:nvSpPr>
        <p:spPr>
          <a:xfrm>
            <a:off x="353892" y="2005072"/>
            <a:ext cx="8731493" cy="453394"/>
          </a:xfrm>
        </p:spPr>
        <p:txBody>
          <a:bodyPr/>
          <a:lstStyle/>
          <a:p>
            <a:r>
              <a:rPr lang="en-US"/>
              <a:t>P1 Assessment &amp; Analysis </a:t>
            </a:r>
          </a:p>
        </p:txBody>
      </p:sp>
      <p:sp>
        <p:nvSpPr>
          <p:cNvPr id="4" name="Marcador de texto 3">
            <a:extLst>
              <a:ext uri="{FF2B5EF4-FFF2-40B4-BE49-F238E27FC236}">
                <a16:creationId xmlns:a16="http://schemas.microsoft.com/office/drawing/2014/main" id="{8492763D-7817-4E0E-9530-D6934C6CA9F5}"/>
              </a:ext>
            </a:extLst>
          </p:cNvPr>
          <p:cNvSpPr>
            <a:spLocks noGrp="1"/>
          </p:cNvSpPr>
          <p:nvPr>
            <p:ph type="body" sz="quarter" idx="23"/>
          </p:nvPr>
        </p:nvSpPr>
        <p:spPr>
          <a:xfrm>
            <a:off x="516311" y="2776153"/>
            <a:ext cx="5171177" cy="954300"/>
          </a:xfrm>
        </p:spPr>
        <p:txBody>
          <a:bodyPr/>
          <a:lstStyle/>
          <a:p>
            <a:pPr>
              <a:lnSpc>
                <a:spcPct val="100000"/>
              </a:lnSpc>
            </a:pPr>
            <a:r>
              <a:rPr lang="en-US" sz="1867" b="1" dirty="0">
                <a:latin typeface="Open Sans Light" panose="020B0306030504020204" pitchFamily="34" charset="0"/>
                <a:ea typeface="Open Sans Light" panose="020B0306030504020204" pitchFamily="34" charset="0"/>
                <a:cs typeface="Open Sans Light" panose="020B0306030504020204" pitchFamily="34" charset="0"/>
              </a:rPr>
              <a:t>Assessing</a:t>
            </a:r>
            <a:r>
              <a:rPr lang="en-US" sz="1867" dirty="0">
                <a:latin typeface="Open Sans Light" panose="020B0306030504020204" pitchFamily="34" charset="0"/>
                <a:ea typeface="Open Sans Light" panose="020B0306030504020204" pitchFamily="34" charset="0"/>
                <a:cs typeface="Open Sans Light" panose="020B0306030504020204" pitchFamily="34" charset="0"/>
              </a:rPr>
              <a:t> and analyzing </a:t>
            </a:r>
            <a:r>
              <a:rPr lang="en-US" sz="1867" b="1" dirty="0">
                <a:latin typeface="Open Sans Light" panose="020B0306030504020204" pitchFamily="34" charset="0"/>
                <a:ea typeface="Open Sans Light" panose="020B0306030504020204" pitchFamily="34" charset="0"/>
                <a:cs typeface="Open Sans Light" panose="020B0306030504020204" pitchFamily="34" charset="0"/>
              </a:rPr>
              <a:t>micro-entrepreneurship opportunities </a:t>
            </a:r>
            <a:r>
              <a:rPr lang="en-US" sz="1867" dirty="0">
                <a:latin typeface="Open Sans Light" panose="020B0306030504020204" pitchFamily="34" charset="0"/>
                <a:ea typeface="Open Sans Light" panose="020B0306030504020204" pitchFamily="34" charset="0"/>
                <a:cs typeface="Open Sans Light" panose="020B0306030504020204" pitchFamily="34" charset="0"/>
              </a:rPr>
              <a:t>in the target area.   </a:t>
            </a:r>
          </a:p>
        </p:txBody>
      </p:sp>
      <p:pic>
        <p:nvPicPr>
          <p:cNvPr id="5" name="Imagen 4">
            <a:extLst>
              <a:ext uri="{FF2B5EF4-FFF2-40B4-BE49-F238E27FC236}">
                <a16:creationId xmlns:a16="http://schemas.microsoft.com/office/drawing/2014/main" id="{E2189DAA-4A2E-4087-9BC1-75783495509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6507" y="248882"/>
            <a:ext cx="1772093" cy="460743"/>
          </a:xfrm>
          <a:prstGeom prst="rect">
            <a:avLst/>
          </a:prstGeom>
        </p:spPr>
      </p:pic>
      <p:pic>
        <p:nvPicPr>
          <p:cNvPr id="22" name="Imagen 21">
            <a:extLst>
              <a:ext uri="{FF2B5EF4-FFF2-40B4-BE49-F238E27FC236}">
                <a16:creationId xmlns:a16="http://schemas.microsoft.com/office/drawing/2014/main" id="{BBD20B12-0441-4E64-8AA4-FE5E53EC61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67867" y="106050"/>
            <a:ext cx="6542573" cy="1269717"/>
          </a:xfrm>
          <a:prstGeom prst="rect">
            <a:avLst/>
          </a:prstGeom>
        </p:spPr>
      </p:pic>
      <p:pic>
        <p:nvPicPr>
          <p:cNvPr id="6" name="Imagen 5">
            <a:extLst>
              <a:ext uri="{FF2B5EF4-FFF2-40B4-BE49-F238E27FC236}">
                <a16:creationId xmlns:a16="http://schemas.microsoft.com/office/drawing/2014/main" id="{3BA0B2ED-CD40-4203-9F1E-7472FA4B63A0}"/>
              </a:ext>
            </a:extLst>
          </p:cNvPr>
          <p:cNvPicPr>
            <a:picLocks noChangeAspect="1"/>
          </p:cNvPicPr>
          <p:nvPr/>
        </p:nvPicPr>
        <p:blipFill>
          <a:blip r:embed="rId5"/>
          <a:stretch>
            <a:fillRect/>
          </a:stretch>
        </p:blipFill>
        <p:spPr>
          <a:xfrm>
            <a:off x="984289" y="3753087"/>
            <a:ext cx="3155092" cy="2900214"/>
          </a:xfrm>
          <a:prstGeom prst="rect">
            <a:avLst/>
          </a:prstGeom>
        </p:spPr>
      </p:pic>
      <p:pic>
        <p:nvPicPr>
          <p:cNvPr id="7" name="Imagen 6">
            <a:extLst>
              <a:ext uri="{FF2B5EF4-FFF2-40B4-BE49-F238E27FC236}">
                <a16:creationId xmlns:a16="http://schemas.microsoft.com/office/drawing/2014/main" id="{A66E9F8B-5E06-4408-AE2E-8FE249D155CF}"/>
              </a:ext>
            </a:extLst>
          </p:cNvPr>
          <p:cNvPicPr>
            <a:picLocks noChangeAspect="1"/>
          </p:cNvPicPr>
          <p:nvPr/>
        </p:nvPicPr>
        <p:blipFill>
          <a:blip r:embed="rId6"/>
          <a:stretch>
            <a:fillRect/>
          </a:stretch>
        </p:blipFill>
        <p:spPr>
          <a:xfrm>
            <a:off x="5939692" y="1824135"/>
            <a:ext cx="5986585" cy="3240234"/>
          </a:xfrm>
          <a:prstGeom prst="rect">
            <a:avLst/>
          </a:prstGeom>
        </p:spPr>
      </p:pic>
      <p:sp>
        <p:nvSpPr>
          <p:cNvPr id="8" name="Rectángulo 7">
            <a:extLst>
              <a:ext uri="{FF2B5EF4-FFF2-40B4-BE49-F238E27FC236}">
                <a16:creationId xmlns:a16="http://schemas.microsoft.com/office/drawing/2014/main" id="{9B2A2DB7-6BA5-4116-AA3B-92DF011EE732}"/>
              </a:ext>
            </a:extLst>
          </p:cNvPr>
          <p:cNvSpPr/>
          <p:nvPr/>
        </p:nvSpPr>
        <p:spPr>
          <a:xfrm>
            <a:off x="5888999" y="5086641"/>
            <a:ext cx="6533661" cy="1614609"/>
          </a:xfrm>
          <a:prstGeom prst="rect">
            <a:avLst/>
          </a:prstGeom>
        </p:spPr>
        <p:txBody>
          <a:bodyPr wrap="square">
            <a:spAutoFit/>
          </a:bodyPr>
          <a:lstStyle/>
          <a:p>
            <a:pPr marL="228611" indent="-228611" defTabSz="609630" hangingPunct="0">
              <a:lnSpc>
                <a:spcPct val="107000"/>
              </a:lnSpc>
              <a:buSzPts val="1100"/>
              <a:buFont typeface="Arial" panose="020B0604020202020204" pitchFamily="34" charset="0"/>
              <a:buChar char="•"/>
            </a:pPr>
            <a:r>
              <a:rPr lang="en-GB" sz="1867" kern="0" dirty="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sym typeface="Calibri"/>
              </a:rPr>
              <a:t>E.g. </a:t>
            </a:r>
            <a:r>
              <a:rPr lang="en-GB" sz="1867" b="1" kern="0" dirty="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sym typeface="Calibri"/>
              </a:rPr>
              <a:t>Objective</a:t>
            </a:r>
            <a:r>
              <a:rPr lang="en-GB" sz="1867" kern="0" dirty="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sym typeface="Calibri"/>
              </a:rPr>
              <a:t>: </a:t>
            </a:r>
          </a:p>
          <a:p>
            <a:pPr marL="228611" indent="-228611" defTabSz="609630" hangingPunct="0">
              <a:lnSpc>
                <a:spcPct val="107000"/>
              </a:lnSpc>
              <a:buSzPts val="1100"/>
              <a:buFont typeface="Arial" panose="020B0604020202020204" pitchFamily="34" charset="0"/>
              <a:buChar char="•"/>
            </a:pPr>
            <a:r>
              <a:rPr lang="en-GB" sz="1867" kern="0" dirty="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sym typeface="Calibri"/>
              </a:rPr>
              <a:t>Defining the average cost of setting up a ME per beneficiary (training, coaching, seed capital or start-up grant, etc.). </a:t>
            </a:r>
          </a:p>
          <a:p>
            <a:pPr marL="228611" indent="-228611" defTabSz="609630" hangingPunct="0">
              <a:lnSpc>
                <a:spcPct val="107000"/>
              </a:lnSpc>
              <a:buSzPts val="1100"/>
              <a:buFont typeface="Arial" panose="020B0604020202020204" pitchFamily="34" charset="0"/>
              <a:buChar char="•"/>
            </a:pPr>
            <a:r>
              <a:rPr lang="en-US" sz="1867" kern="0" dirty="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sym typeface="Calibri"/>
              </a:rPr>
              <a:t>Obtaining a list of the main ME activities </a:t>
            </a:r>
            <a:endParaRPr lang="es-ES" sz="1867" kern="0" dirty="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p:txBody>
      </p:sp>
      <p:pic>
        <p:nvPicPr>
          <p:cNvPr id="21" name="Imagen 20">
            <a:extLst>
              <a:ext uri="{FF2B5EF4-FFF2-40B4-BE49-F238E27FC236}">
                <a16:creationId xmlns:a16="http://schemas.microsoft.com/office/drawing/2014/main" id="{D499017B-0A45-4CAA-AD0B-633DD59084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32255" y="5919590"/>
            <a:ext cx="794023" cy="793261"/>
          </a:xfrm>
          <a:prstGeom prst="rect">
            <a:avLst/>
          </a:prstGeom>
        </p:spPr>
      </p:pic>
      <p:sp>
        <p:nvSpPr>
          <p:cNvPr id="14" name="Elipse 13">
            <a:extLst>
              <a:ext uri="{FF2B5EF4-FFF2-40B4-BE49-F238E27FC236}">
                <a16:creationId xmlns:a16="http://schemas.microsoft.com/office/drawing/2014/main" id="{1518BC49-00B3-4663-8209-FEBD5940C4C1}"/>
              </a:ext>
            </a:extLst>
          </p:cNvPr>
          <p:cNvSpPr/>
          <p:nvPr/>
        </p:nvSpPr>
        <p:spPr>
          <a:xfrm>
            <a:off x="9344026" y="5746475"/>
            <a:ext cx="2666743" cy="346231"/>
          </a:xfrm>
          <a:prstGeom prst="ellipse">
            <a:avLst/>
          </a:prstGeom>
          <a:noFill/>
          <a:ln w="41275"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79" tIns="30479" rIns="30479" bIns="30479" numCol="1" spcCol="38100" rtlCol="0" anchor="ctr">
            <a:spAutoFit/>
          </a:bodyPr>
          <a:lstStyle/>
          <a:p>
            <a:pPr defTabSz="609630" hangingPunct="0"/>
            <a:endParaRPr lang="es-ES" sz="1200" kern="0">
              <a:solidFill>
                <a:srgbClr val="000000"/>
              </a:solidFill>
              <a:latin typeface="Calibri"/>
              <a:cs typeface="Calibri"/>
              <a:sym typeface="Calibri"/>
            </a:endParaRPr>
          </a:p>
        </p:txBody>
      </p:sp>
    </p:spTree>
    <p:extLst>
      <p:ext uri="{BB962C8B-B14F-4D97-AF65-F5344CB8AC3E}">
        <p14:creationId xmlns:p14="http://schemas.microsoft.com/office/powerpoint/2010/main" val="521631068"/>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001D41"/>
      </a:accent1>
      <a:accent2>
        <a:srgbClr val="E8E8E8"/>
      </a:accent2>
      <a:accent3>
        <a:srgbClr val="F5333F"/>
      </a:accent3>
      <a:accent4>
        <a:srgbClr val="891D23"/>
      </a:accent4>
      <a:accent5>
        <a:srgbClr val="001024"/>
      </a:accent5>
      <a:accent6>
        <a:srgbClr val="FF4E51"/>
      </a:accent6>
      <a:hlink>
        <a:srgbClr val="0000FF"/>
      </a:hlink>
      <a:folHlink>
        <a:srgbClr val="FF00FF"/>
      </a:folHlink>
    </a:clrScheme>
    <a:fontScheme name="Office Theme">
      <a:majorFont>
        <a:latin typeface="Montserrat Light"/>
        <a:ea typeface="Montserrat Light"/>
        <a:cs typeface="Montserrat Light"/>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001D41"/>
      </a:accent1>
      <a:accent2>
        <a:srgbClr val="E8E8E8"/>
      </a:accent2>
      <a:accent3>
        <a:srgbClr val="F5333F"/>
      </a:accent3>
      <a:accent4>
        <a:srgbClr val="891D23"/>
      </a:accent4>
      <a:accent5>
        <a:srgbClr val="001024"/>
      </a:accent5>
      <a:accent6>
        <a:srgbClr val="FF4E51"/>
      </a:accent6>
      <a:hlink>
        <a:srgbClr val="0000FF"/>
      </a:hlink>
      <a:folHlink>
        <a:srgbClr val="FF00FF"/>
      </a:folHlink>
    </a:clrScheme>
    <a:fontScheme name="Office Theme">
      <a:majorFont>
        <a:latin typeface="Montserrat Light"/>
        <a:ea typeface="Montserrat Light"/>
        <a:cs typeface="Montserrat Light"/>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092d71d-383c-47a8-8944-4f0c86bd68f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FC3E9C85A70D754DA833493207A241B8" ma:contentTypeVersion="17" ma:contentTypeDescription="Crear nuevo documento." ma:contentTypeScope="" ma:versionID="e323cf00bbba6eba0fc1c01a1d615423">
  <xsd:schema xmlns:xsd="http://www.w3.org/2001/XMLSchema" xmlns:xs="http://www.w3.org/2001/XMLSchema" xmlns:p="http://schemas.microsoft.com/office/2006/metadata/properties" xmlns:ns3="4092d71d-383c-47a8-8944-4f0c86bd68f6" xmlns:ns4="852f3cbf-a745-4843-8e1b-9794bef69040" targetNamespace="http://schemas.microsoft.com/office/2006/metadata/properties" ma:root="true" ma:fieldsID="7f2e3479eec3ac2e1592418ebaa9abd5" ns3:_="" ns4:_="">
    <xsd:import namespace="4092d71d-383c-47a8-8944-4f0c86bd68f6"/>
    <xsd:import namespace="852f3cbf-a745-4843-8e1b-9794bef6904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Location" minOccurs="0"/>
                <xsd:element ref="ns3:MediaLengthInSeconds" minOccurs="0"/>
                <xsd:element ref="ns3:_activity"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92d71d-383c-47a8-8944-4f0c86bd68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2f3cbf-a745-4843-8e1b-9794bef69040" elementFormDefault="qualified">
    <xsd:import namespace="http://schemas.microsoft.com/office/2006/documentManagement/types"/>
    <xsd:import namespace="http://schemas.microsoft.com/office/infopath/2007/PartnerControls"/>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element name="SharingHintHash" ma:index="19"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FE3503-EA60-454C-B253-D9F4F29C0EA1}">
  <ds:schemaRefs>
    <ds:schemaRef ds:uri="http://schemas.microsoft.com/sharepoint/v3/contenttype/forms"/>
  </ds:schemaRefs>
</ds:datastoreItem>
</file>

<file path=customXml/itemProps2.xml><?xml version="1.0" encoding="utf-8"?>
<ds:datastoreItem xmlns:ds="http://schemas.openxmlformats.org/officeDocument/2006/customXml" ds:itemID="{6BBBCAB1-A298-4230-B3D7-4E564FA50F36}">
  <ds:schemaRefs>
    <ds:schemaRef ds:uri="http://schemas.microsoft.com/office/2006/documentManagement/types"/>
    <ds:schemaRef ds:uri="http://purl.org/dc/dcmitype/"/>
    <ds:schemaRef ds:uri="http://purl.org/dc/elements/1.1/"/>
    <ds:schemaRef ds:uri="http://schemas.microsoft.com/office/2006/metadata/properties"/>
    <ds:schemaRef ds:uri="http://www.w3.org/XML/1998/namespace"/>
    <ds:schemaRef ds:uri="4092d71d-383c-47a8-8944-4f0c86bd68f6"/>
    <ds:schemaRef ds:uri="http://purl.org/dc/terms/"/>
    <ds:schemaRef ds:uri="http://schemas.microsoft.com/office/infopath/2007/PartnerControls"/>
    <ds:schemaRef ds:uri="http://schemas.openxmlformats.org/package/2006/metadata/core-properties"/>
    <ds:schemaRef ds:uri="852f3cbf-a745-4843-8e1b-9794bef69040"/>
  </ds:schemaRefs>
</ds:datastoreItem>
</file>

<file path=customXml/itemProps3.xml><?xml version="1.0" encoding="utf-8"?>
<ds:datastoreItem xmlns:ds="http://schemas.openxmlformats.org/officeDocument/2006/customXml" ds:itemID="{F6036E99-1141-40DD-8F99-CC4E3122BC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92d71d-383c-47a8-8944-4f0c86bd68f6"/>
    <ds:schemaRef ds:uri="852f3cbf-a745-4843-8e1b-9794bef690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5264</TotalTime>
  <Words>3807</Words>
  <Application>Microsoft Office PowerPoint</Application>
  <PresentationFormat>Widescreen</PresentationFormat>
  <Paragraphs>415</Paragraphs>
  <Slides>37</Slides>
  <Notes>24</Notes>
  <HiddenSlides>0</HiddenSlides>
  <MMClips>0</MMClips>
  <ScaleCrop>false</ScaleCrop>
  <HeadingPairs>
    <vt:vector size="8" baseType="variant">
      <vt:variant>
        <vt:lpstr>Fonts Used</vt:lpstr>
      </vt:variant>
      <vt:variant>
        <vt:i4>18</vt:i4>
      </vt:variant>
      <vt:variant>
        <vt:lpstr>Theme</vt:lpstr>
      </vt:variant>
      <vt:variant>
        <vt:i4>3</vt:i4>
      </vt:variant>
      <vt:variant>
        <vt:lpstr>Embedded OLE Servers</vt:lpstr>
      </vt:variant>
      <vt:variant>
        <vt:i4>1</vt:i4>
      </vt:variant>
      <vt:variant>
        <vt:lpstr>Slide Titles</vt:lpstr>
      </vt:variant>
      <vt:variant>
        <vt:i4>37</vt:i4>
      </vt:variant>
    </vt:vector>
  </HeadingPairs>
  <TitlesOfParts>
    <vt:vector size="59" baseType="lpstr">
      <vt:lpstr>Arial</vt:lpstr>
      <vt:lpstr>Calibri</vt:lpstr>
      <vt:lpstr>Calibri Light</vt:lpstr>
      <vt:lpstr>Graphik XXXCond Regular</vt:lpstr>
      <vt:lpstr>Montserrat</vt:lpstr>
      <vt:lpstr>Montserrat Bold</vt:lpstr>
      <vt:lpstr>Montserrat Light</vt:lpstr>
      <vt:lpstr>Montserrat Medium</vt:lpstr>
      <vt:lpstr>Montserrat Regular</vt:lpstr>
      <vt:lpstr>Montserrat SemiBold</vt:lpstr>
      <vt:lpstr>MontserratBold</vt:lpstr>
      <vt:lpstr>Open Sans Bold</vt:lpstr>
      <vt:lpstr>Open Sans Light</vt:lpstr>
      <vt:lpstr>OpenSans</vt:lpstr>
      <vt:lpstr>OpenSans-Semibold</vt:lpstr>
      <vt:lpstr>Symbol</vt:lpstr>
      <vt:lpstr>Times New Roman</vt:lpstr>
      <vt:lpstr>Wingdings</vt:lpstr>
      <vt:lpstr>Office Theme</vt:lpstr>
      <vt:lpstr>1_Office Theme</vt:lpstr>
      <vt:lpstr>2_Office Theme</vt:lpstr>
      <vt:lpstr>Слайд think-cell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Cara Wilson</dc:creator>
  <cp:lastModifiedBy>Cara Wilson</cp:lastModifiedBy>
  <cp:revision>10</cp:revision>
  <dcterms:created xsi:type="dcterms:W3CDTF">2022-11-30T11:02:05Z</dcterms:created>
  <dcterms:modified xsi:type="dcterms:W3CDTF">2023-07-05T09:10:42Z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0x010100FC3E9C85A70D754DA833493207A241B8</vt:lpwstr>
  </property>
</Properties>
</file>