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3952" r:id="rId5"/>
    <p:sldId id="3971" r:id="rId6"/>
    <p:sldId id="2145706760" r:id="rId7"/>
    <p:sldId id="2145706761" r:id="rId8"/>
    <p:sldId id="2145706762" r:id="rId9"/>
    <p:sldId id="2145706763" r:id="rId10"/>
    <p:sldId id="2145706765" r:id="rId11"/>
    <p:sldId id="2145706766" r:id="rId12"/>
    <p:sldId id="2145706767" r:id="rId13"/>
    <p:sldId id="2145706768" r:id="rId14"/>
    <p:sldId id="2145706769" r:id="rId1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409C76C-FBFE-4929-C134-41A17E9A6A5A}" name="RRFieldCo Slovakia" initials="RS" userId="S::RRFieldCo.Slovakia@ifrc.org::4b793158-86b0-4298-b19a-8299a7dca3e5" providerId="AD"/>
  <p188:author id="{97FEDA8A-4095-1C04-8CF7-E9C338B5CDED}" name="RRLogsOfficer Slovakia" initials="RS" userId="S::rrlogsofficer.slovakia@ifrc.org::4c5be778-2569-421a-a25b-90919ecd3821" providerId="AD"/>
  <p188:author id="{9A2FF2A5-D38B-4A21-0D4F-93BF30CAD0F5}" name="RRCVAOfficer Slovakia" initials="RS" userId="S::rrcvaofficer.slovakia@ifrc.org::1a0fd08e-26f3-458e-8186-688c7113ab67" providerId="AD"/>
  <p188:author id="{36D46EAE-6B28-B123-62C0-8585A5736E88}" name="RRCEAofficer Slovakia" initials="RS" userId="S::rrceaofficer.slovakia@ifrc.org::8ccb88be-8f7f-4b41-b3f8-0de904c5d0a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D41"/>
    <a:srgbClr val="F1A5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442" autoAdjust="0"/>
  </p:normalViewPr>
  <p:slideViewPr>
    <p:cSldViewPr snapToGrid="0">
      <p:cViewPr varScale="1">
        <p:scale>
          <a:sx n="101" d="100"/>
          <a:sy n="101" d="100"/>
        </p:scale>
        <p:origin x="9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ROpsMan Slovakia" userId="S::rropsman.slovakia@ifrc.org::aa8ddc79-5043-4143-abd4-00dadf6025db" providerId="AD" clId="Web-{B49EFA7E-BF08-1908-1748-BD80A83F4FD7}"/>
    <pc:docChg chg="modSld">
      <pc:chgData name="RROpsMan Slovakia" userId="S::rropsman.slovakia@ifrc.org::aa8ddc79-5043-4143-abd4-00dadf6025db" providerId="AD" clId="Web-{B49EFA7E-BF08-1908-1748-BD80A83F4FD7}" dt="2022-05-08T15:32:52.639" v="3" actId="20577"/>
      <pc:docMkLst>
        <pc:docMk/>
      </pc:docMkLst>
      <pc:sldChg chg="delCm">
        <pc:chgData name="RROpsMan Slovakia" userId="S::rropsman.slovakia@ifrc.org::aa8ddc79-5043-4143-abd4-00dadf6025db" providerId="AD" clId="Web-{B49EFA7E-BF08-1908-1748-BD80A83F4FD7}" dt="2022-05-08T15:31:21.012" v="0"/>
        <pc:sldMkLst>
          <pc:docMk/>
          <pc:sldMk cId="400418553" sldId="3971"/>
        </pc:sldMkLst>
      </pc:sldChg>
      <pc:sldChg chg="modSp">
        <pc:chgData name="RROpsMan Slovakia" userId="S::rropsman.slovakia@ifrc.org::aa8ddc79-5043-4143-abd4-00dadf6025db" providerId="AD" clId="Web-{B49EFA7E-BF08-1908-1748-BD80A83F4FD7}" dt="2022-05-08T15:32:15.873" v="1" actId="20577"/>
        <pc:sldMkLst>
          <pc:docMk/>
          <pc:sldMk cId="1123793278" sldId="2145706761"/>
        </pc:sldMkLst>
        <pc:spChg chg="mod">
          <ac:chgData name="RROpsMan Slovakia" userId="S::rropsman.slovakia@ifrc.org::aa8ddc79-5043-4143-abd4-00dadf6025db" providerId="AD" clId="Web-{B49EFA7E-BF08-1908-1748-BD80A83F4FD7}" dt="2022-05-08T15:32:15.873" v="1" actId="20577"/>
          <ac:spMkLst>
            <pc:docMk/>
            <pc:sldMk cId="1123793278" sldId="2145706761"/>
            <ac:spMk id="8" creationId="{F392E626-A618-4963-8BBD-A57AAE4AF619}"/>
          </ac:spMkLst>
        </pc:spChg>
      </pc:sldChg>
      <pc:sldChg chg="modSp">
        <pc:chgData name="RROpsMan Slovakia" userId="S::rropsman.slovakia@ifrc.org::aa8ddc79-5043-4143-abd4-00dadf6025db" providerId="AD" clId="Web-{B49EFA7E-BF08-1908-1748-BD80A83F4FD7}" dt="2022-05-08T15:32:52.639" v="3" actId="20577"/>
        <pc:sldMkLst>
          <pc:docMk/>
          <pc:sldMk cId="447519855" sldId="2145706762"/>
        </pc:sldMkLst>
        <pc:spChg chg="mod">
          <ac:chgData name="RROpsMan Slovakia" userId="S::rropsman.slovakia@ifrc.org::aa8ddc79-5043-4143-abd4-00dadf6025db" providerId="AD" clId="Web-{B49EFA7E-BF08-1908-1748-BD80A83F4FD7}" dt="2022-05-08T15:32:52.639" v="3" actId="20577"/>
          <ac:spMkLst>
            <pc:docMk/>
            <pc:sldMk cId="447519855" sldId="2145706762"/>
            <ac:spMk id="7" creationId="{790304D5-6506-4CE2-B656-45FF21F0D62F}"/>
          </ac:spMkLst>
        </pc:spChg>
      </pc:sldChg>
    </pc:docChg>
  </pc:docChgLst>
  <pc:docChgLst>
    <pc:chgData name="David DALGADO" userId="8879f9f9-4c50-4e4a-af93-3a5d779d63b0" providerId="ADAL" clId="{5308E440-AEEB-48A6-9C84-99CE3F11EBEE}"/>
    <pc:docChg chg="modSld">
      <pc:chgData name="David DALGADO" userId="8879f9f9-4c50-4e4a-af93-3a5d779d63b0" providerId="ADAL" clId="{5308E440-AEEB-48A6-9C84-99CE3F11EBEE}" dt="2023-11-23T13:19:27.155" v="5" actId="478"/>
      <pc:docMkLst>
        <pc:docMk/>
      </pc:docMkLst>
      <pc:sldChg chg="addSp delSp">
        <pc:chgData name="David DALGADO" userId="8879f9f9-4c50-4e4a-af93-3a5d779d63b0" providerId="ADAL" clId="{5308E440-AEEB-48A6-9C84-99CE3F11EBEE}" dt="2023-11-23T13:19:21.384" v="2" actId="478"/>
        <pc:sldMkLst>
          <pc:docMk/>
          <pc:sldMk cId="0" sldId="3952"/>
        </pc:sldMkLst>
        <pc:picChg chg="del">
          <ac:chgData name="David DALGADO" userId="8879f9f9-4c50-4e4a-af93-3a5d779d63b0" providerId="ADAL" clId="{5308E440-AEEB-48A6-9C84-99CE3F11EBEE}" dt="2023-11-23T13:19:17.058" v="0" actId="478"/>
          <ac:picMkLst>
            <pc:docMk/>
            <pc:sldMk cId="0" sldId="3952"/>
            <ac:picMk id="16" creationId="{CA5F78C3-F5B3-42F7-95AD-8C7C38863A6F}"/>
          </ac:picMkLst>
        </pc:picChg>
        <pc:picChg chg="add del">
          <ac:chgData name="David DALGADO" userId="8879f9f9-4c50-4e4a-af93-3a5d779d63b0" providerId="ADAL" clId="{5308E440-AEEB-48A6-9C84-99CE3F11EBEE}" dt="2023-11-23T13:19:21.384" v="2" actId="478"/>
          <ac:picMkLst>
            <pc:docMk/>
            <pc:sldMk cId="0" sldId="3952"/>
            <ac:picMk id="17" creationId="{9247D031-113B-434B-901A-2B1976877734}"/>
          </ac:picMkLst>
        </pc:picChg>
      </pc:sldChg>
      <pc:sldChg chg="addSp delSp">
        <pc:chgData name="David DALGADO" userId="8879f9f9-4c50-4e4a-af93-3a5d779d63b0" providerId="ADAL" clId="{5308E440-AEEB-48A6-9C84-99CE3F11EBEE}" dt="2023-11-23T13:19:27.155" v="5" actId="478"/>
        <pc:sldMkLst>
          <pc:docMk/>
          <pc:sldMk cId="400418553" sldId="3971"/>
        </pc:sldMkLst>
        <pc:picChg chg="del">
          <ac:chgData name="David DALGADO" userId="8879f9f9-4c50-4e4a-af93-3a5d779d63b0" providerId="ADAL" clId="{5308E440-AEEB-48A6-9C84-99CE3F11EBEE}" dt="2023-11-23T13:19:27.155" v="5" actId="478"/>
          <ac:picMkLst>
            <pc:docMk/>
            <pc:sldMk cId="400418553" sldId="3971"/>
            <ac:picMk id="16" creationId="{5E38BA07-43BC-4D7D-B9EA-76D8D5820ED7}"/>
          </ac:picMkLst>
        </pc:picChg>
        <pc:picChg chg="add del">
          <ac:chgData name="David DALGADO" userId="8879f9f9-4c50-4e4a-af93-3a5d779d63b0" providerId="ADAL" clId="{5308E440-AEEB-48A6-9C84-99CE3F11EBEE}" dt="2023-11-23T13:19:25.152" v="4" actId="478"/>
          <ac:picMkLst>
            <pc:docMk/>
            <pc:sldMk cId="400418553" sldId="3971"/>
            <ac:picMk id="17" creationId="{47329E64-D151-4EF3-B3B0-35235F097C5B}"/>
          </ac:picMkLst>
        </pc:picChg>
      </pc:sldChg>
    </pc:docChg>
  </pc:docChgLst>
  <pc:docChgLst>
    <pc:chgData name="Leeanne MARSHALL" userId="S::leeanne.marshall@ifrc.org::cfe8eba0-0c67-4c78-904e-d81f624a8b37" providerId="AD" clId="Web-{EFCF7F34-D26C-AFA7-5642-BE11042B9DCC}"/>
    <pc:docChg chg="modSld">
      <pc:chgData name="Leeanne MARSHALL" userId="S::leeanne.marshall@ifrc.org::cfe8eba0-0c67-4c78-904e-d81f624a8b37" providerId="AD" clId="Web-{EFCF7F34-D26C-AFA7-5642-BE11042B9DCC}" dt="2023-10-02T08:24:31.099" v="7" actId="20577"/>
      <pc:docMkLst>
        <pc:docMk/>
      </pc:docMkLst>
      <pc:sldChg chg="modSp">
        <pc:chgData name="Leeanne MARSHALL" userId="S::leeanne.marshall@ifrc.org::cfe8eba0-0c67-4c78-904e-d81f624a8b37" providerId="AD" clId="Web-{EFCF7F34-D26C-AFA7-5642-BE11042B9DCC}" dt="2023-10-02T08:23:46.113" v="3" actId="20577"/>
        <pc:sldMkLst>
          <pc:docMk/>
          <pc:sldMk cId="447519855" sldId="2145706762"/>
        </pc:sldMkLst>
        <pc:spChg chg="mod">
          <ac:chgData name="Leeanne MARSHALL" userId="S::leeanne.marshall@ifrc.org::cfe8eba0-0c67-4c78-904e-d81f624a8b37" providerId="AD" clId="Web-{EFCF7F34-D26C-AFA7-5642-BE11042B9DCC}" dt="2023-10-02T08:23:46.113" v="3" actId="20577"/>
          <ac:spMkLst>
            <pc:docMk/>
            <pc:sldMk cId="447519855" sldId="2145706762"/>
            <ac:spMk id="7" creationId="{790304D5-6506-4CE2-B656-45FF21F0D62F}"/>
          </ac:spMkLst>
        </pc:spChg>
      </pc:sldChg>
      <pc:sldChg chg="modSp">
        <pc:chgData name="Leeanne MARSHALL" userId="S::leeanne.marshall@ifrc.org::cfe8eba0-0c67-4c78-904e-d81f624a8b37" providerId="AD" clId="Web-{EFCF7F34-D26C-AFA7-5642-BE11042B9DCC}" dt="2023-10-02T08:23:39.066" v="1" actId="20577"/>
        <pc:sldMkLst>
          <pc:docMk/>
          <pc:sldMk cId="2846244954" sldId="2145706763"/>
        </pc:sldMkLst>
        <pc:spChg chg="mod">
          <ac:chgData name="Leeanne MARSHALL" userId="S::leeanne.marshall@ifrc.org::cfe8eba0-0c67-4c78-904e-d81f624a8b37" providerId="AD" clId="Web-{EFCF7F34-D26C-AFA7-5642-BE11042B9DCC}" dt="2023-10-02T08:23:39.066" v="1" actId="20577"/>
          <ac:spMkLst>
            <pc:docMk/>
            <pc:sldMk cId="2846244954" sldId="2145706763"/>
            <ac:spMk id="7" creationId="{790304D5-6506-4CE2-B656-45FF21F0D62F}"/>
          </ac:spMkLst>
        </pc:spChg>
      </pc:sldChg>
      <pc:sldChg chg="modSp">
        <pc:chgData name="Leeanne MARSHALL" userId="S::leeanne.marshall@ifrc.org::cfe8eba0-0c67-4c78-904e-d81f624a8b37" providerId="AD" clId="Web-{EFCF7F34-D26C-AFA7-5642-BE11042B9DCC}" dt="2023-10-02T08:24:31.099" v="7" actId="20577"/>
        <pc:sldMkLst>
          <pc:docMk/>
          <pc:sldMk cId="108516351" sldId="2145706767"/>
        </pc:sldMkLst>
        <pc:spChg chg="mod">
          <ac:chgData name="Leeanne MARSHALL" userId="S::leeanne.marshall@ifrc.org::cfe8eba0-0c67-4c78-904e-d81f624a8b37" providerId="AD" clId="Web-{EFCF7F34-D26C-AFA7-5642-BE11042B9DCC}" dt="2023-10-02T08:24:31.099" v="7" actId="20577"/>
          <ac:spMkLst>
            <pc:docMk/>
            <pc:sldMk cId="108516351" sldId="2145706767"/>
            <ac:spMk id="7" creationId="{790304D5-6506-4CE2-B656-45FF21F0D62F}"/>
          </ac:spMkLst>
        </pc:spChg>
      </pc:sldChg>
    </pc:docChg>
  </pc:docChgLst>
  <pc:docChgLst>
    <pc:chgData name="RROpsMan Slovakia" userId="aa8ddc79-5043-4143-abd4-00dadf6025db" providerId="ADAL" clId="{9F0C1CFF-ED51-4B58-9D2F-46897B18A96E}"/>
    <pc:docChg chg="undo custSel addSld delSld modSld sldOrd delMainMaster modSection">
      <pc:chgData name="RROpsMan Slovakia" userId="aa8ddc79-5043-4143-abd4-00dadf6025db" providerId="ADAL" clId="{9F0C1CFF-ED51-4B58-9D2F-46897B18A96E}" dt="2022-03-28T12:59:31.620" v="2061" actId="47"/>
      <pc:docMkLst>
        <pc:docMk/>
      </pc:docMkLst>
      <pc:sldChg chg="addSp delSp modSp mod ord">
        <pc:chgData name="RROpsMan Slovakia" userId="aa8ddc79-5043-4143-abd4-00dadf6025db" providerId="ADAL" clId="{9F0C1CFF-ED51-4B58-9D2F-46897B18A96E}" dt="2022-03-28T11:04:08.436" v="328"/>
        <pc:sldMkLst>
          <pc:docMk/>
          <pc:sldMk cId="2417406025" sldId="256"/>
        </pc:sldMkLst>
        <pc:spChg chg="mod">
          <ac:chgData name="RROpsMan Slovakia" userId="aa8ddc79-5043-4143-abd4-00dadf6025db" providerId="ADAL" clId="{9F0C1CFF-ED51-4B58-9D2F-46897B18A96E}" dt="2022-03-28T11:01:47.449" v="249" actId="1035"/>
          <ac:spMkLst>
            <pc:docMk/>
            <pc:sldMk cId="2417406025" sldId="256"/>
            <ac:spMk id="74" creationId="{D13170EF-7E5E-4189-A8E3-9676CE7FBAC5}"/>
          </ac:spMkLst>
        </pc:spChg>
        <pc:spChg chg="mod">
          <ac:chgData name="RROpsMan Slovakia" userId="aa8ddc79-5043-4143-abd4-00dadf6025db" providerId="ADAL" clId="{9F0C1CFF-ED51-4B58-9D2F-46897B18A96E}" dt="2022-03-28T11:00:12.919" v="196" actId="207"/>
          <ac:spMkLst>
            <pc:docMk/>
            <pc:sldMk cId="2417406025" sldId="256"/>
            <ac:spMk id="77" creationId="{87660231-8392-489A-A30F-E0536BD3E6C3}"/>
          </ac:spMkLst>
        </pc:spChg>
        <pc:spChg chg="del mod topLvl">
          <ac:chgData name="RROpsMan Slovakia" userId="aa8ddc79-5043-4143-abd4-00dadf6025db" providerId="ADAL" clId="{9F0C1CFF-ED51-4B58-9D2F-46897B18A96E}" dt="2022-03-28T11:02:07.074" v="259" actId="478"/>
          <ac:spMkLst>
            <pc:docMk/>
            <pc:sldMk cId="2417406025" sldId="256"/>
            <ac:spMk id="104" creationId="{4EDA9B5F-6F8F-461C-8F21-0D97304E3505}"/>
          </ac:spMkLst>
        </pc:spChg>
        <pc:spChg chg="mod">
          <ac:chgData name="RROpsMan Slovakia" userId="aa8ddc79-5043-4143-abd4-00dadf6025db" providerId="ADAL" clId="{9F0C1CFF-ED51-4B58-9D2F-46897B18A96E}" dt="2022-03-28T11:02:10.494" v="260" actId="6549"/>
          <ac:spMkLst>
            <pc:docMk/>
            <pc:sldMk cId="2417406025" sldId="256"/>
            <ac:spMk id="140" creationId="{E9C5B403-0355-4C85-9E37-5C374C60B996}"/>
          </ac:spMkLst>
        </pc:spChg>
        <pc:spChg chg="mod topLvl">
          <ac:chgData name="RROpsMan Slovakia" userId="aa8ddc79-5043-4143-abd4-00dadf6025db" providerId="ADAL" clId="{9F0C1CFF-ED51-4B58-9D2F-46897B18A96E}" dt="2022-03-28T11:01:00.597" v="216" actId="165"/>
          <ac:spMkLst>
            <pc:docMk/>
            <pc:sldMk cId="2417406025" sldId="256"/>
            <ac:spMk id="157" creationId="{4306A0D4-4573-4BB8-AC70-9E9A4E951630}"/>
          </ac:spMkLst>
        </pc:spChg>
        <pc:spChg chg="mod topLvl">
          <ac:chgData name="RROpsMan Slovakia" userId="aa8ddc79-5043-4143-abd4-00dadf6025db" providerId="ADAL" clId="{9F0C1CFF-ED51-4B58-9D2F-46897B18A96E}" dt="2022-03-28T11:01:00.597" v="216" actId="165"/>
          <ac:spMkLst>
            <pc:docMk/>
            <pc:sldMk cId="2417406025" sldId="256"/>
            <ac:spMk id="158" creationId="{07F3897E-6A5F-46A0-AB50-65067187F75C}"/>
          </ac:spMkLst>
        </pc:spChg>
        <pc:spChg chg="mod topLvl">
          <ac:chgData name="RROpsMan Slovakia" userId="aa8ddc79-5043-4143-abd4-00dadf6025db" providerId="ADAL" clId="{9F0C1CFF-ED51-4B58-9D2F-46897B18A96E}" dt="2022-03-28T11:02:04.472" v="258" actId="14100"/>
          <ac:spMkLst>
            <pc:docMk/>
            <pc:sldMk cId="2417406025" sldId="256"/>
            <ac:spMk id="159" creationId="{EBE8537C-12C6-46B8-AF11-A368EA619AAD}"/>
          </ac:spMkLst>
        </pc:spChg>
        <pc:spChg chg="mod topLvl">
          <ac:chgData name="RROpsMan Slovakia" userId="aa8ddc79-5043-4143-abd4-00dadf6025db" providerId="ADAL" clId="{9F0C1CFF-ED51-4B58-9D2F-46897B18A96E}" dt="2022-03-28T11:02:04.044" v="257" actId="14100"/>
          <ac:spMkLst>
            <pc:docMk/>
            <pc:sldMk cId="2417406025" sldId="256"/>
            <ac:spMk id="160" creationId="{3DEE1682-ECC1-4352-BD97-87BF06F30A45}"/>
          </ac:spMkLst>
        </pc:spChg>
        <pc:spChg chg="mod topLvl">
          <ac:chgData name="RROpsMan Slovakia" userId="aa8ddc79-5043-4143-abd4-00dadf6025db" providerId="ADAL" clId="{9F0C1CFF-ED51-4B58-9D2F-46897B18A96E}" dt="2022-03-28T11:01:00.597" v="216" actId="165"/>
          <ac:spMkLst>
            <pc:docMk/>
            <pc:sldMk cId="2417406025" sldId="256"/>
            <ac:spMk id="161" creationId="{DF87BBE0-BB24-494E-BCB0-79A700A1916A}"/>
          </ac:spMkLst>
        </pc:spChg>
        <pc:spChg chg="mod topLvl">
          <ac:chgData name="RROpsMan Slovakia" userId="aa8ddc79-5043-4143-abd4-00dadf6025db" providerId="ADAL" clId="{9F0C1CFF-ED51-4B58-9D2F-46897B18A96E}" dt="2022-03-28T11:02:15.586" v="262" actId="14100"/>
          <ac:spMkLst>
            <pc:docMk/>
            <pc:sldMk cId="2417406025" sldId="256"/>
            <ac:spMk id="162" creationId="{65EB7DF2-5DA2-4480-B57D-3A9798F87F28}"/>
          </ac:spMkLst>
        </pc:spChg>
        <pc:grpChg chg="add mod">
          <ac:chgData name="RROpsMan Slovakia" userId="aa8ddc79-5043-4143-abd4-00dadf6025db" providerId="ADAL" clId="{9F0C1CFF-ED51-4B58-9D2F-46897B18A96E}" dt="2022-03-28T11:01:11.062" v="218" actId="164"/>
          <ac:grpSpMkLst>
            <pc:docMk/>
            <pc:sldMk cId="2417406025" sldId="256"/>
            <ac:grpSpMk id="2" creationId="{2226C072-FB3C-4E4A-8E0D-8D51DFF20630}"/>
          </ac:grpSpMkLst>
        </pc:grpChg>
        <pc:grpChg chg="add del mod">
          <ac:chgData name="RROpsMan Slovakia" userId="aa8ddc79-5043-4143-abd4-00dadf6025db" providerId="ADAL" clId="{9F0C1CFF-ED51-4B58-9D2F-46897B18A96E}" dt="2022-03-28T11:02:07.074" v="259" actId="478"/>
          <ac:grpSpMkLst>
            <pc:docMk/>
            <pc:sldMk cId="2417406025" sldId="256"/>
            <ac:grpSpMk id="100" creationId="{DB20F905-035C-4EE1-9A3F-02D1B4592E68}"/>
          </ac:grpSpMkLst>
        </pc:grpChg>
        <pc:grpChg chg="del mod">
          <ac:chgData name="RROpsMan Slovakia" userId="aa8ddc79-5043-4143-abd4-00dadf6025db" providerId="ADAL" clId="{9F0C1CFF-ED51-4B58-9D2F-46897B18A96E}" dt="2022-03-28T11:00:52.919" v="213" actId="165"/>
          <ac:grpSpMkLst>
            <pc:docMk/>
            <pc:sldMk cId="2417406025" sldId="256"/>
            <ac:grpSpMk id="154" creationId="{BEC7CD84-049D-4DB2-9030-A7BF2BDCB605}"/>
          </ac:grpSpMkLst>
        </pc:grpChg>
        <pc:grpChg chg="del mod topLvl">
          <ac:chgData name="RROpsMan Slovakia" userId="aa8ddc79-5043-4143-abd4-00dadf6025db" providerId="ADAL" clId="{9F0C1CFF-ED51-4B58-9D2F-46897B18A96E}" dt="2022-03-28T11:01:00.597" v="216" actId="165"/>
          <ac:grpSpMkLst>
            <pc:docMk/>
            <pc:sldMk cId="2417406025" sldId="256"/>
            <ac:grpSpMk id="156" creationId="{49B9E610-F1E5-4A77-9736-FC2717DC029A}"/>
          </ac:grpSpMkLst>
        </pc:grpChg>
        <pc:picChg chg="del mod topLvl">
          <ac:chgData name="RROpsMan Slovakia" userId="aa8ddc79-5043-4143-abd4-00dadf6025db" providerId="ADAL" clId="{9F0C1CFF-ED51-4B58-9D2F-46897B18A96E}" dt="2022-03-28T11:02:12.932" v="261" actId="478"/>
          <ac:picMkLst>
            <pc:docMk/>
            <pc:sldMk cId="2417406025" sldId="256"/>
            <ac:picMk id="105" creationId="{C2667C9A-B2CE-4B9E-A0E6-0182FCAB3DD3}"/>
          </ac:picMkLst>
        </pc:picChg>
        <pc:picChg chg="mod">
          <ac:chgData name="RROpsMan Slovakia" userId="aa8ddc79-5043-4143-abd4-00dadf6025db" providerId="ADAL" clId="{9F0C1CFF-ED51-4B58-9D2F-46897B18A96E}" dt="2022-03-28T11:01:11.062" v="218" actId="164"/>
          <ac:picMkLst>
            <pc:docMk/>
            <pc:sldMk cId="2417406025" sldId="256"/>
            <ac:picMk id="141" creationId="{085BBB08-A1E1-4B45-A4AD-6AA90004C9FB}"/>
          </ac:picMkLst>
        </pc:picChg>
        <pc:picChg chg="mod topLvl">
          <ac:chgData name="RROpsMan Slovakia" userId="aa8ddc79-5043-4143-abd4-00dadf6025db" providerId="ADAL" clId="{9F0C1CFF-ED51-4B58-9D2F-46897B18A96E}" dt="2022-03-28T11:00:52.919" v="213" actId="165"/>
          <ac:picMkLst>
            <pc:docMk/>
            <pc:sldMk cId="2417406025" sldId="256"/>
            <ac:picMk id="155" creationId="{9AB83A2F-D32E-41DE-9E84-4A0176B25152}"/>
          </ac:picMkLst>
        </pc:picChg>
        <pc:picChg chg="mod topLvl">
          <ac:chgData name="RROpsMan Slovakia" userId="aa8ddc79-5043-4143-abd4-00dadf6025db" providerId="ADAL" clId="{9F0C1CFF-ED51-4B58-9D2F-46897B18A96E}" dt="2022-03-28T11:01:00.597" v="216" actId="165"/>
          <ac:picMkLst>
            <pc:docMk/>
            <pc:sldMk cId="2417406025" sldId="256"/>
            <ac:picMk id="163" creationId="{C15734C0-B857-4C31-9120-52E5A45E7791}"/>
          </ac:picMkLst>
        </pc:picChg>
        <pc:cxnChg chg="mod">
          <ac:chgData name="RROpsMan Slovakia" userId="aa8ddc79-5043-4143-abd4-00dadf6025db" providerId="ADAL" clId="{9F0C1CFF-ED51-4B58-9D2F-46897B18A96E}" dt="2022-03-28T11:01:47.449" v="249" actId="1035"/>
          <ac:cxnSpMkLst>
            <pc:docMk/>
            <pc:sldMk cId="2417406025" sldId="256"/>
            <ac:cxnSpMk id="11" creationId="{AA8B9B28-4B11-4485-9697-50E27AB5D2C9}"/>
          </ac:cxnSpMkLst>
        </pc:cxnChg>
        <pc:cxnChg chg="mod">
          <ac:chgData name="RROpsMan Slovakia" userId="aa8ddc79-5043-4143-abd4-00dadf6025db" providerId="ADAL" clId="{9F0C1CFF-ED51-4B58-9D2F-46897B18A96E}" dt="2022-03-28T11:01:47.449" v="249" actId="1035"/>
          <ac:cxnSpMkLst>
            <pc:docMk/>
            <pc:sldMk cId="2417406025" sldId="256"/>
            <ac:cxnSpMk id="142" creationId="{74E9E52F-F677-4115-920A-85D0A670EB5B}"/>
          </ac:cxnSpMkLst>
        </pc:cxnChg>
        <pc:cxnChg chg="mod">
          <ac:chgData name="RROpsMan Slovakia" userId="aa8ddc79-5043-4143-abd4-00dadf6025db" providerId="ADAL" clId="{9F0C1CFF-ED51-4B58-9D2F-46897B18A96E}" dt="2022-03-28T11:01:47.197" v="248" actId="14100"/>
          <ac:cxnSpMkLst>
            <pc:docMk/>
            <pc:sldMk cId="2417406025" sldId="256"/>
            <ac:cxnSpMk id="219" creationId="{397685BA-C8DC-4DA1-9B61-8DC6DC58D068}"/>
          </ac:cxnSpMkLst>
        </pc:cxnChg>
        <pc:cxnChg chg="mod">
          <ac:chgData name="RROpsMan Slovakia" userId="aa8ddc79-5043-4143-abd4-00dadf6025db" providerId="ADAL" clId="{9F0C1CFF-ED51-4B58-9D2F-46897B18A96E}" dt="2022-03-28T11:01:46.930" v="247" actId="14100"/>
          <ac:cxnSpMkLst>
            <pc:docMk/>
            <pc:sldMk cId="2417406025" sldId="256"/>
            <ac:cxnSpMk id="285" creationId="{EC8395D9-6569-4436-B4A8-B75F0F2EB1A2}"/>
          </ac:cxnSpMkLst>
        </pc:cxnChg>
      </pc:sldChg>
      <pc:sldChg chg="addSp delSp modSp mod">
        <pc:chgData name="RROpsMan Slovakia" userId="aa8ddc79-5043-4143-abd4-00dadf6025db" providerId="ADAL" clId="{9F0C1CFF-ED51-4B58-9D2F-46897B18A96E}" dt="2022-03-28T11:12:40.842" v="754" actId="20577"/>
        <pc:sldMkLst>
          <pc:docMk/>
          <pc:sldMk cId="3535950226" sldId="260"/>
        </pc:sldMkLst>
        <pc:spChg chg="mod">
          <ac:chgData name="RROpsMan Slovakia" userId="aa8ddc79-5043-4143-abd4-00dadf6025db" providerId="ADAL" clId="{9F0C1CFF-ED51-4B58-9D2F-46897B18A96E}" dt="2022-03-28T11:12:40.842" v="754" actId="20577"/>
          <ac:spMkLst>
            <pc:docMk/>
            <pc:sldMk cId="3535950226" sldId="260"/>
            <ac:spMk id="44" creationId="{088626D6-452F-4F9E-8C25-8C225A7791AD}"/>
          </ac:spMkLst>
        </pc:spChg>
        <pc:picChg chg="add mod">
          <ac:chgData name="RROpsMan Slovakia" userId="aa8ddc79-5043-4143-abd4-00dadf6025db" providerId="ADAL" clId="{9F0C1CFF-ED51-4B58-9D2F-46897B18A96E}" dt="2022-03-28T11:10:44.075" v="676" actId="14100"/>
          <ac:picMkLst>
            <pc:docMk/>
            <pc:sldMk cId="3535950226" sldId="260"/>
            <ac:picMk id="3" creationId="{C55192CB-4B17-4D82-919E-9AB57D4E360E}"/>
          </ac:picMkLst>
        </pc:picChg>
        <pc:picChg chg="del">
          <ac:chgData name="RROpsMan Slovakia" userId="aa8ddc79-5043-4143-abd4-00dadf6025db" providerId="ADAL" clId="{9F0C1CFF-ED51-4B58-9D2F-46897B18A96E}" dt="2022-03-28T11:10:34.297" v="672" actId="478"/>
          <ac:picMkLst>
            <pc:docMk/>
            <pc:sldMk cId="3535950226" sldId="260"/>
            <ac:picMk id="46" creationId="{28155E9F-B811-4199-90F7-F2DEA5A9464E}"/>
          </ac:picMkLst>
        </pc:picChg>
        <pc:picChg chg="del">
          <ac:chgData name="RROpsMan Slovakia" userId="aa8ddc79-5043-4143-abd4-00dadf6025db" providerId="ADAL" clId="{9F0C1CFF-ED51-4B58-9D2F-46897B18A96E}" dt="2022-03-28T11:10:36.053" v="673" actId="478"/>
          <ac:picMkLst>
            <pc:docMk/>
            <pc:sldMk cId="3535950226" sldId="260"/>
            <ac:picMk id="47" creationId="{F78C8C87-CAEB-435C-9033-646194CFDF2E}"/>
          </ac:picMkLst>
        </pc:picChg>
      </pc:sldChg>
      <pc:sldChg chg="del">
        <pc:chgData name="RROpsMan Slovakia" userId="aa8ddc79-5043-4143-abd4-00dadf6025db" providerId="ADAL" clId="{9F0C1CFF-ED51-4B58-9D2F-46897B18A96E}" dt="2022-03-28T11:12:01.941" v="678" actId="2696"/>
        <pc:sldMkLst>
          <pc:docMk/>
          <pc:sldMk cId="1417842097" sldId="263"/>
        </pc:sldMkLst>
      </pc:sldChg>
      <pc:sldChg chg="delSp add del ord">
        <pc:chgData name="RROpsMan Slovakia" userId="aa8ddc79-5043-4143-abd4-00dadf6025db" providerId="ADAL" clId="{9F0C1CFF-ED51-4B58-9D2F-46897B18A96E}" dt="2022-03-28T11:29:31.176" v="953" actId="47"/>
        <pc:sldMkLst>
          <pc:docMk/>
          <pc:sldMk cId="4055405792" sldId="263"/>
        </pc:sldMkLst>
        <pc:picChg chg="del">
          <ac:chgData name="RROpsMan Slovakia" userId="aa8ddc79-5043-4143-abd4-00dadf6025db" providerId="ADAL" clId="{9F0C1CFF-ED51-4B58-9D2F-46897B18A96E}" dt="2022-03-28T11:28:37.254" v="932" actId="21"/>
          <ac:picMkLst>
            <pc:docMk/>
            <pc:sldMk cId="4055405792" sldId="263"/>
            <ac:picMk id="6" creationId="{E860ACFD-92AD-44B0-9CC1-E140BA1DDE49}"/>
          </ac:picMkLst>
        </pc:picChg>
      </pc:sldChg>
      <pc:sldChg chg="modSp mod">
        <pc:chgData name="RROpsMan Slovakia" userId="aa8ddc79-5043-4143-abd4-00dadf6025db" providerId="ADAL" clId="{9F0C1CFF-ED51-4B58-9D2F-46897B18A96E}" dt="2022-03-28T07:40:43.230" v="54" actId="20577"/>
        <pc:sldMkLst>
          <pc:docMk/>
          <pc:sldMk cId="0" sldId="3952"/>
        </pc:sldMkLst>
        <pc:spChg chg="mod">
          <ac:chgData name="RROpsMan Slovakia" userId="aa8ddc79-5043-4143-abd4-00dadf6025db" providerId="ADAL" clId="{9F0C1CFF-ED51-4B58-9D2F-46897B18A96E}" dt="2022-03-28T07:40:31.942" v="32" actId="20577"/>
          <ac:spMkLst>
            <pc:docMk/>
            <pc:sldMk cId="0" sldId="3952"/>
            <ac:spMk id="16387" creationId="{2389E293-5FE2-45DD-945C-07ED0DF74CD4}"/>
          </ac:spMkLst>
        </pc:spChg>
        <pc:spChg chg="mod">
          <ac:chgData name="RROpsMan Slovakia" userId="aa8ddc79-5043-4143-abd4-00dadf6025db" providerId="ADAL" clId="{9F0C1CFF-ED51-4B58-9D2F-46897B18A96E}" dt="2022-03-28T07:40:43.230" v="54" actId="20577"/>
          <ac:spMkLst>
            <pc:docMk/>
            <pc:sldMk cId="0" sldId="3952"/>
            <ac:spMk id="16394" creationId="{B75CAD35-3F00-4084-8730-507409D9BED1}"/>
          </ac:spMkLst>
        </pc:spChg>
      </pc:sldChg>
      <pc:sldChg chg="ord">
        <pc:chgData name="RROpsMan Slovakia" userId="aa8ddc79-5043-4143-abd4-00dadf6025db" providerId="ADAL" clId="{9F0C1CFF-ED51-4B58-9D2F-46897B18A96E}" dt="2022-03-28T11:02:52.229" v="266"/>
        <pc:sldMkLst>
          <pc:docMk/>
          <pc:sldMk cId="950022135" sldId="3953"/>
        </pc:sldMkLst>
      </pc:sldChg>
      <pc:sldChg chg="modSp mod ord">
        <pc:chgData name="RROpsMan Slovakia" userId="aa8ddc79-5043-4143-abd4-00dadf6025db" providerId="ADAL" clId="{9F0C1CFF-ED51-4B58-9D2F-46897B18A96E}" dt="2022-03-28T11:02:52.229" v="266"/>
        <pc:sldMkLst>
          <pc:docMk/>
          <pc:sldMk cId="1837197050" sldId="3954"/>
        </pc:sldMkLst>
        <pc:spChg chg="mod">
          <ac:chgData name="RROpsMan Slovakia" userId="aa8ddc79-5043-4143-abd4-00dadf6025db" providerId="ADAL" clId="{9F0C1CFF-ED51-4B58-9D2F-46897B18A96E}" dt="2022-03-28T10:47:37.783" v="124" actId="113"/>
          <ac:spMkLst>
            <pc:docMk/>
            <pc:sldMk cId="1837197050" sldId="3954"/>
            <ac:spMk id="44" creationId="{088626D6-452F-4F9E-8C25-8C225A7791AD}"/>
          </ac:spMkLst>
        </pc:spChg>
      </pc:sldChg>
      <pc:sldChg chg="del mod modShow">
        <pc:chgData name="RROpsMan Slovakia" userId="aa8ddc79-5043-4143-abd4-00dadf6025db" providerId="ADAL" clId="{9F0C1CFF-ED51-4B58-9D2F-46897B18A96E}" dt="2022-03-28T12:59:31.620" v="2061" actId="47"/>
        <pc:sldMkLst>
          <pc:docMk/>
          <pc:sldMk cId="0" sldId="3955"/>
        </pc:sldMkLst>
      </pc:sldChg>
      <pc:sldChg chg="add del">
        <pc:chgData name="RROpsMan Slovakia" userId="aa8ddc79-5043-4143-abd4-00dadf6025db" providerId="ADAL" clId="{9F0C1CFF-ED51-4B58-9D2F-46897B18A96E}" dt="2022-03-28T10:47:24.150" v="123" actId="47"/>
        <pc:sldMkLst>
          <pc:docMk/>
          <pc:sldMk cId="3024411258" sldId="3956"/>
        </pc:sldMkLst>
      </pc:sldChg>
      <pc:sldChg chg="delCm">
        <pc:chgData name="RROpsMan Slovakia" userId="aa8ddc79-5043-4143-abd4-00dadf6025db" providerId="ADAL" clId="{9F0C1CFF-ED51-4B58-9D2F-46897B18A96E}" dt="2022-03-28T11:11:41.889" v="677"/>
        <pc:sldMkLst>
          <pc:docMk/>
          <pc:sldMk cId="1732087730" sldId="3958"/>
        </pc:sldMkLst>
      </pc:sldChg>
      <pc:sldChg chg="del">
        <pc:chgData name="RROpsMan Slovakia" userId="aa8ddc79-5043-4143-abd4-00dadf6025db" providerId="ADAL" clId="{9F0C1CFF-ED51-4B58-9D2F-46897B18A96E}" dt="2022-03-28T11:12:01.941" v="678" actId="2696"/>
        <pc:sldMkLst>
          <pc:docMk/>
          <pc:sldMk cId="1791845625" sldId="3959"/>
        </pc:sldMkLst>
      </pc:sldChg>
      <pc:sldChg chg="add ord">
        <pc:chgData name="RROpsMan Slovakia" userId="aa8ddc79-5043-4143-abd4-00dadf6025db" providerId="ADAL" clId="{9F0C1CFF-ED51-4B58-9D2F-46897B18A96E}" dt="2022-03-28T11:23:12.764" v="891"/>
        <pc:sldMkLst>
          <pc:docMk/>
          <pc:sldMk cId="3339349371" sldId="3959"/>
        </pc:sldMkLst>
      </pc:sldChg>
      <pc:sldChg chg="delSp del mod">
        <pc:chgData name="RROpsMan Slovakia" userId="aa8ddc79-5043-4143-abd4-00dadf6025db" providerId="ADAL" clId="{9F0C1CFF-ED51-4B58-9D2F-46897B18A96E}" dt="2022-03-28T12:57:24.863" v="2059" actId="47"/>
        <pc:sldMkLst>
          <pc:docMk/>
          <pc:sldMk cId="2722447341" sldId="3960"/>
        </pc:sldMkLst>
        <pc:picChg chg="del">
          <ac:chgData name="RROpsMan Slovakia" userId="aa8ddc79-5043-4143-abd4-00dadf6025db" providerId="ADAL" clId="{9F0C1CFF-ED51-4B58-9D2F-46897B18A96E}" dt="2022-03-28T11:12:13.594" v="680" actId="21"/>
          <ac:picMkLst>
            <pc:docMk/>
            <pc:sldMk cId="2722447341" sldId="3960"/>
            <ac:picMk id="12" creationId="{976BEF90-D9BE-4402-87FF-030CD319C705}"/>
          </ac:picMkLst>
        </pc:picChg>
      </pc:sldChg>
      <pc:sldChg chg="add del">
        <pc:chgData name="RROpsMan Slovakia" userId="aa8ddc79-5043-4143-abd4-00dadf6025db" providerId="ADAL" clId="{9F0C1CFF-ED51-4B58-9D2F-46897B18A96E}" dt="2022-03-28T12:56:51.302" v="2048" actId="47"/>
        <pc:sldMkLst>
          <pc:docMk/>
          <pc:sldMk cId="1897869435" sldId="3962"/>
        </pc:sldMkLst>
      </pc:sldChg>
      <pc:sldChg chg="del">
        <pc:chgData name="RROpsMan Slovakia" userId="aa8ddc79-5043-4143-abd4-00dadf6025db" providerId="ADAL" clId="{9F0C1CFF-ED51-4B58-9D2F-46897B18A96E}" dt="2022-03-28T11:12:01.941" v="678" actId="2696"/>
        <pc:sldMkLst>
          <pc:docMk/>
          <pc:sldMk cId="3386484298" sldId="3962"/>
        </pc:sldMkLst>
      </pc:sldChg>
      <pc:sldChg chg="del">
        <pc:chgData name="RROpsMan Slovakia" userId="aa8ddc79-5043-4143-abd4-00dadf6025db" providerId="ADAL" clId="{9F0C1CFF-ED51-4B58-9D2F-46897B18A96E}" dt="2022-03-28T11:12:01.941" v="678" actId="2696"/>
        <pc:sldMkLst>
          <pc:docMk/>
          <pc:sldMk cId="1405979193" sldId="3963"/>
        </pc:sldMkLst>
      </pc:sldChg>
      <pc:sldChg chg="add del">
        <pc:chgData name="RROpsMan Slovakia" userId="aa8ddc79-5043-4143-abd4-00dadf6025db" providerId="ADAL" clId="{9F0C1CFF-ED51-4B58-9D2F-46897B18A96E}" dt="2022-03-28T12:56:53.969" v="2049" actId="47"/>
        <pc:sldMkLst>
          <pc:docMk/>
          <pc:sldMk cId="2890133507" sldId="3963"/>
        </pc:sldMkLst>
      </pc:sldChg>
      <pc:sldChg chg="del">
        <pc:chgData name="RROpsMan Slovakia" userId="aa8ddc79-5043-4143-abd4-00dadf6025db" providerId="ADAL" clId="{9F0C1CFF-ED51-4B58-9D2F-46897B18A96E}" dt="2022-03-28T11:12:01.941" v="678" actId="2696"/>
        <pc:sldMkLst>
          <pc:docMk/>
          <pc:sldMk cId="1490857272" sldId="3964"/>
        </pc:sldMkLst>
      </pc:sldChg>
      <pc:sldChg chg="add del">
        <pc:chgData name="RROpsMan Slovakia" userId="aa8ddc79-5043-4143-abd4-00dadf6025db" providerId="ADAL" clId="{9F0C1CFF-ED51-4B58-9D2F-46897B18A96E}" dt="2022-03-28T12:56:55.470" v="2050" actId="47"/>
        <pc:sldMkLst>
          <pc:docMk/>
          <pc:sldMk cId="1551189269" sldId="3964"/>
        </pc:sldMkLst>
      </pc:sldChg>
      <pc:sldChg chg="del">
        <pc:chgData name="RROpsMan Slovakia" userId="aa8ddc79-5043-4143-abd4-00dadf6025db" providerId="ADAL" clId="{9F0C1CFF-ED51-4B58-9D2F-46897B18A96E}" dt="2022-03-28T11:12:01.941" v="678" actId="2696"/>
        <pc:sldMkLst>
          <pc:docMk/>
          <pc:sldMk cId="175130410" sldId="3965"/>
        </pc:sldMkLst>
      </pc:sldChg>
      <pc:sldChg chg="add del">
        <pc:chgData name="RROpsMan Slovakia" userId="aa8ddc79-5043-4143-abd4-00dadf6025db" providerId="ADAL" clId="{9F0C1CFF-ED51-4B58-9D2F-46897B18A96E}" dt="2022-03-28T12:56:58.240" v="2052" actId="47"/>
        <pc:sldMkLst>
          <pc:docMk/>
          <pc:sldMk cId="468636390" sldId="3965"/>
        </pc:sldMkLst>
      </pc:sldChg>
      <pc:sldChg chg="add del">
        <pc:chgData name="RROpsMan Slovakia" userId="aa8ddc79-5043-4143-abd4-00dadf6025db" providerId="ADAL" clId="{9F0C1CFF-ED51-4B58-9D2F-46897B18A96E}" dt="2022-03-28T12:57:00.876" v="2054" actId="47"/>
        <pc:sldMkLst>
          <pc:docMk/>
          <pc:sldMk cId="1819142631" sldId="3966"/>
        </pc:sldMkLst>
      </pc:sldChg>
      <pc:sldChg chg="del">
        <pc:chgData name="RROpsMan Slovakia" userId="aa8ddc79-5043-4143-abd4-00dadf6025db" providerId="ADAL" clId="{9F0C1CFF-ED51-4B58-9D2F-46897B18A96E}" dt="2022-03-28T11:12:01.941" v="678" actId="2696"/>
        <pc:sldMkLst>
          <pc:docMk/>
          <pc:sldMk cId="2329369587" sldId="3966"/>
        </pc:sldMkLst>
      </pc:sldChg>
      <pc:sldChg chg="add del">
        <pc:chgData name="RROpsMan Slovakia" userId="aa8ddc79-5043-4143-abd4-00dadf6025db" providerId="ADAL" clId="{9F0C1CFF-ED51-4B58-9D2F-46897B18A96E}" dt="2022-03-28T12:56:56.734" v="2051" actId="47"/>
        <pc:sldMkLst>
          <pc:docMk/>
          <pc:sldMk cId="1785414627" sldId="3967"/>
        </pc:sldMkLst>
      </pc:sldChg>
      <pc:sldChg chg="del">
        <pc:chgData name="RROpsMan Slovakia" userId="aa8ddc79-5043-4143-abd4-00dadf6025db" providerId="ADAL" clId="{9F0C1CFF-ED51-4B58-9D2F-46897B18A96E}" dt="2022-03-28T11:12:01.941" v="678" actId="2696"/>
        <pc:sldMkLst>
          <pc:docMk/>
          <pc:sldMk cId="4136032307" sldId="3967"/>
        </pc:sldMkLst>
      </pc:sldChg>
      <pc:sldChg chg="del">
        <pc:chgData name="RROpsMan Slovakia" userId="aa8ddc79-5043-4143-abd4-00dadf6025db" providerId="ADAL" clId="{9F0C1CFF-ED51-4B58-9D2F-46897B18A96E}" dt="2022-03-28T11:02:33.990" v="263" actId="47"/>
        <pc:sldMkLst>
          <pc:docMk/>
          <pc:sldMk cId="4257819045" sldId="3968"/>
        </pc:sldMkLst>
      </pc:sldChg>
      <pc:sldChg chg="del">
        <pc:chgData name="RROpsMan Slovakia" userId="aa8ddc79-5043-4143-abd4-00dadf6025db" providerId="ADAL" clId="{9F0C1CFF-ED51-4B58-9D2F-46897B18A96E}" dt="2022-03-28T11:12:01.941" v="678" actId="2696"/>
        <pc:sldMkLst>
          <pc:docMk/>
          <pc:sldMk cId="974708894" sldId="3969"/>
        </pc:sldMkLst>
      </pc:sldChg>
      <pc:sldChg chg="add del">
        <pc:chgData name="RROpsMan Slovakia" userId="aa8ddc79-5043-4143-abd4-00dadf6025db" providerId="ADAL" clId="{9F0C1CFF-ED51-4B58-9D2F-46897B18A96E}" dt="2022-03-28T11:25:16.523" v="921" actId="47"/>
        <pc:sldMkLst>
          <pc:docMk/>
          <pc:sldMk cId="4191972306" sldId="3969"/>
        </pc:sldMkLst>
      </pc:sldChg>
      <pc:sldChg chg="add ord">
        <pc:chgData name="RROpsMan Slovakia" userId="aa8ddc79-5043-4143-abd4-00dadf6025db" providerId="ADAL" clId="{9F0C1CFF-ED51-4B58-9D2F-46897B18A96E}" dt="2022-03-28T12:57:06.919" v="2058"/>
        <pc:sldMkLst>
          <pc:docMk/>
          <pc:sldMk cId="457777833" sldId="3970"/>
        </pc:sldMkLst>
      </pc:sldChg>
      <pc:sldChg chg="del">
        <pc:chgData name="RROpsMan Slovakia" userId="aa8ddc79-5043-4143-abd4-00dadf6025db" providerId="ADAL" clId="{9F0C1CFF-ED51-4B58-9D2F-46897B18A96E}" dt="2022-03-28T11:12:01.941" v="678" actId="2696"/>
        <pc:sldMkLst>
          <pc:docMk/>
          <pc:sldMk cId="1733163966" sldId="3970"/>
        </pc:sldMkLst>
      </pc:sldChg>
      <pc:sldChg chg="addSp delSp modSp mod ord modNotesTx">
        <pc:chgData name="RROpsMan Slovakia" userId="aa8ddc79-5043-4143-abd4-00dadf6025db" providerId="ADAL" clId="{9F0C1CFF-ED51-4B58-9D2F-46897B18A96E}" dt="2022-03-28T10:48:08.064" v="180"/>
        <pc:sldMkLst>
          <pc:docMk/>
          <pc:sldMk cId="400418553" sldId="3971"/>
        </pc:sldMkLst>
        <pc:spChg chg="add mod">
          <ac:chgData name="RROpsMan Slovakia" userId="aa8ddc79-5043-4143-abd4-00dadf6025db" providerId="ADAL" clId="{9F0C1CFF-ED51-4B58-9D2F-46897B18A96E}" dt="2022-03-28T10:47:10.300" v="118" actId="20577"/>
          <ac:spMkLst>
            <pc:docMk/>
            <pc:sldMk cId="400418553" sldId="3971"/>
            <ac:spMk id="15" creationId="{D3A5374C-9EAD-44E4-90CD-EFBA363226FD}"/>
          </ac:spMkLst>
        </pc:spChg>
        <pc:spChg chg="del">
          <ac:chgData name="RROpsMan Slovakia" userId="aa8ddc79-5043-4143-abd4-00dadf6025db" providerId="ADAL" clId="{9F0C1CFF-ED51-4B58-9D2F-46897B18A96E}" dt="2022-03-28T10:46:10.319" v="79" actId="478"/>
          <ac:spMkLst>
            <pc:docMk/>
            <pc:sldMk cId="400418553" sldId="3971"/>
            <ac:spMk id="25" creationId="{1AA888B5-FEEE-4147-971A-9016CEF443DE}"/>
          </ac:spMkLst>
        </pc:spChg>
        <pc:spChg chg="add del">
          <ac:chgData name="RROpsMan Slovakia" userId="aa8ddc79-5043-4143-abd4-00dadf6025db" providerId="ADAL" clId="{9F0C1CFF-ED51-4B58-9D2F-46897B18A96E}" dt="2022-03-28T10:46:04.133" v="75" actId="478"/>
          <ac:spMkLst>
            <pc:docMk/>
            <pc:sldMk cId="400418553" sldId="3971"/>
            <ac:spMk id="38" creationId="{A756DA4C-0FDB-445F-A51F-0A6FB36C79F7}"/>
          </ac:spMkLst>
        </pc:spChg>
        <pc:spChg chg="mod">
          <ac:chgData name="RROpsMan Slovakia" userId="aa8ddc79-5043-4143-abd4-00dadf6025db" providerId="ADAL" clId="{9F0C1CFF-ED51-4B58-9D2F-46897B18A96E}" dt="2022-03-28T10:45:35.424" v="65" actId="20577"/>
          <ac:spMkLst>
            <pc:docMk/>
            <pc:sldMk cId="400418553" sldId="3971"/>
            <ac:spMk id="43" creationId="{37A32B58-1DA4-4BC3-80D0-7F310AE4AE16}"/>
          </ac:spMkLst>
        </pc:spChg>
        <pc:spChg chg="del">
          <ac:chgData name="RROpsMan Slovakia" userId="aa8ddc79-5043-4143-abd4-00dadf6025db" providerId="ADAL" clId="{9F0C1CFF-ED51-4B58-9D2F-46897B18A96E}" dt="2022-03-28T10:46:40.525" v="90" actId="478"/>
          <ac:spMkLst>
            <pc:docMk/>
            <pc:sldMk cId="400418553" sldId="3971"/>
            <ac:spMk id="44" creationId="{088626D6-452F-4F9E-8C25-8C225A7791AD}"/>
          </ac:spMkLst>
        </pc:spChg>
        <pc:spChg chg="del">
          <ac:chgData name="RROpsMan Slovakia" userId="aa8ddc79-5043-4143-abd4-00dadf6025db" providerId="ADAL" clId="{9F0C1CFF-ED51-4B58-9D2F-46897B18A96E}" dt="2022-03-28T10:45:56.605" v="67" actId="478"/>
          <ac:spMkLst>
            <pc:docMk/>
            <pc:sldMk cId="400418553" sldId="3971"/>
            <ac:spMk id="45" creationId="{C0AC5123-D18B-40BD-839F-C9505D8B63CA}"/>
          </ac:spMkLst>
        </pc:spChg>
        <pc:spChg chg="del">
          <ac:chgData name="RROpsMan Slovakia" userId="aa8ddc79-5043-4143-abd4-00dadf6025db" providerId="ADAL" clId="{9F0C1CFF-ED51-4B58-9D2F-46897B18A96E}" dt="2022-03-28T10:45:57.420" v="68" actId="478"/>
          <ac:spMkLst>
            <pc:docMk/>
            <pc:sldMk cId="400418553" sldId="3971"/>
            <ac:spMk id="48" creationId="{80629A8E-F026-48CB-8136-9BF3BE196CB5}"/>
          </ac:spMkLst>
        </pc:spChg>
        <pc:spChg chg="del">
          <ac:chgData name="RROpsMan Slovakia" userId="aa8ddc79-5043-4143-abd4-00dadf6025db" providerId="ADAL" clId="{9F0C1CFF-ED51-4B58-9D2F-46897B18A96E}" dt="2022-03-28T10:45:58.539" v="69" actId="478"/>
          <ac:spMkLst>
            <pc:docMk/>
            <pc:sldMk cId="400418553" sldId="3971"/>
            <ac:spMk id="49" creationId="{49BCB531-9B4A-4BC0-B231-D28ABC657F56}"/>
          </ac:spMkLst>
        </pc:spChg>
        <pc:spChg chg="del">
          <ac:chgData name="RROpsMan Slovakia" userId="aa8ddc79-5043-4143-abd4-00dadf6025db" providerId="ADAL" clId="{9F0C1CFF-ED51-4B58-9D2F-46897B18A96E}" dt="2022-03-28T10:46:00.196" v="71" actId="478"/>
          <ac:spMkLst>
            <pc:docMk/>
            <pc:sldMk cId="400418553" sldId="3971"/>
            <ac:spMk id="50" creationId="{03D6DA04-4FFD-40AF-AEC1-06617AACF169}"/>
          </ac:spMkLst>
        </pc:spChg>
        <pc:spChg chg="del">
          <ac:chgData name="RROpsMan Slovakia" userId="aa8ddc79-5043-4143-abd4-00dadf6025db" providerId="ADAL" clId="{9F0C1CFF-ED51-4B58-9D2F-46897B18A96E}" dt="2022-03-28T10:46:09.405" v="78" actId="478"/>
          <ac:spMkLst>
            <pc:docMk/>
            <pc:sldMk cId="400418553" sldId="3971"/>
            <ac:spMk id="51" creationId="{907E1246-3564-4901-A977-571E6B936565}"/>
          </ac:spMkLst>
        </pc:spChg>
        <pc:spChg chg="del mod">
          <ac:chgData name="RROpsMan Slovakia" userId="aa8ddc79-5043-4143-abd4-00dadf6025db" providerId="ADAL" clId="{9F0C1CFF-ED51-4B58-9D2F-46897B18A96E}" dt="2022-03-28T10:46:08.625" v="77" actId="478"/>
          <ac:spMkLst>
            <pc:docMk/>
            <pc:sldMk cId="400418553" sldId="3971"/>
            <ac:spMk id="52" creationId="{B2EFE832-40CB-47BC-AE6E-63CCADCA9F13}"/>
          </ac:spMkLst>
        </pc:spChg>
        <pc:spChg chg="del mod">
          <ac:chgData name="RROpsMan Slovakia" userId="aa8ddc79-5043-4143-abd4-00dadf6025db" providerId="ADAL" clId="{9F0C1CFF-ED51-4B58-9D2F-46897B18A96E}" dt="2022-03-28T10:46:01.754" v="73" actId="478"/>
          <ac:spMkLst>
            <pc:docMk/>
            <pc:sldMk cId="400418553" sldId="3971"/>
            <ac:spMk id="53" creationId="{AFC7BEA0-39AE-4A91-AAB0-3B9E0B1047E4}"/>
          </ac:spMkLst>
        </pc:spChg>
        <pc:picChg chg="add mod">
          <ac:chgData name="RROpsMan Slovakia" userId="aa8ddc79-5043-4143-abd4-00dadf6025db" providerId="ADAL" clId="{9F0C1CFF-ED51-4B58-9D2F-46897B18A96E}" dt="2022-03-28T10:48:08.064" v="180"/>
          <ac:picMkLst>
            <pc:docMk/>
            <pc:sldMk cId="400418553" sldId="3971"/>
            <ac:picMk id="16" creationId="{5E38BA07-43BC-4D7D-B9EA-76D8D5820ED7}"/>
          </ac:picMkLst>
        </pc:picChg>
        <pc:picChg chg="add mod">
          <ac:chgData name="RROpsMan Slovakia" userId="aa8ddc79-5043-4143-abd4-00dadf6025db" providerId="ADAL" clId="{9F0C1CFF-ED51-4B58-9D2F-46897B18A96E}" dt="2022-03-28T10:48:08.064" v="180"/>
          <ac:picMkLst>
            <pc:docMk/>
            <pc:sldMk cId="400418553" sldId="3971"/>
            <ac:picMk id="17" creationId="{47329E64-D151-4EF3-B3B0-35235F097C5B}"/>
          </ac:picMkLst>
        </pc:picChg>
      </pc:sldChg>
      <pc:sldChg chg="del">
        <pc:chgData name="RROpsMan Slovakia" userId="aa8ddc79-5043-4143-abd4-00dadf6025db" providerId="ADAL" clId="{9F0C1CFF-ED51-4B58-9D2F-46897B18A96E}" dt="2022-03-28T11:12:01.941" v="678" actId="2696"/>
        <pc:sldMkLst>
          <pc:docMk/>
          <pc:sldMk cId="639034965" sldId="3973"/>
        </pc:sldMkLst>
      </pc:sldChg>
      <pc:sldChg chg="add del">
        <pc:chgData name="RROpsMan Slovakia" userId="aa8ddc79-5043-4143-abd4-00dadf6025db" providerId="ADAL" clId="{9F0C1CFF-ED51-4B58-9D2F-46897B18A96E}" dt="2022-03-28T12:56:59.847" v="2053" actId="47"/>
        <pc:sldMkLst>
          <pc:docMk/>
          <pc:sldMk cId="3210455288" sldId="3973"/>
        </pc:sldMkLst>
      </pc:sldChg>
      <pc:sldChg chg="del">
        <pc:chgData name="RROpsMan Slovakia" userId="aa8ddc79-5043-4143-abd4-00dadf6025db" providerId="ADAL" clId="{9F0C1CFF-ED51-4B58-9D2F-46897B18A96E}" dt="2022-03-28T10:47:18.750" v="120" actId="47"/>
        <pc:sldMkLst>
          <pc:docMk/>
          <pc:sldMk cId="3913394982" sldId="2145706748"/>
        </pc:sldMkLst>
      </pc:sldChg>
      <pc:sldChg chg="del">
        <pc:chgData name="RROpsMan Slovakia" userId="aa8ddc79-5043-4143-abd4-00dadf6025db" providerId="ADAL" clId="{9F0C1CFF-ED51-4B58-9D2F-46897B18A96E}" dt="2022-03-28T12:57:25.905" v="2060" actId="47"/>
        <pc:sldMkLst>
          <pc:docMk/>
          <pc:sldMk cId="1894755203" sldId="2145706749"/>
        </pc:sldMkLst>
      </pc:sldChg>
      <pc:sldChg chg="new del">
        <pc:chgData name="RROpsMan Slovakia" userId="aa8ddc79-5043-4143-abd4-00dadf6025db" providerId="ADAL" clId="{9F0C1CFF-ED51-4B58-9D2F-46897B18A96E}" dt="2022-03-28T10:45:38.286" v="66" actId="47"/>
        <pc:sldMkLst>
          <pc:docMk/>
          <pc:sldMk cId="954559803" sldId="2145706750"/>
        </pc:sldMkLst>
      </pc:sldChg>
      <pc:sldChg chg="addSp modSp add mod ord delCm modNotesTx">
        <pc:chgData name="RROpsMan Slovakia" userId="aa8ddc79-5043-4143-abd4-00dadf6025db" providerId="ADAL" clId="{9F0C1CFF-ED51-4B58-9D2F-46897B18A96E}" dt="2022-03-28T12:51:50.825" v="1347" actId="20577"/>
        <pc:sldMkLst>
          <pc:docMk/>
          <pc:sldMk cId="3811955511" sldId="2145706750"/>
        </pc:sldMkLst>
        <pc:spChg chg="mod">
          <ac:chgData name="RROpsMan Slovakia" userId="aa8ddc79-5043-4143-abd4-00dadf6025db" providerId="ADAL" clId="{9F0C1CFF-ED51-4B58-9D2F-46897B18A96E}" dt="2022-03-28T12:51:50.825" v="1347" actId="20577"/>
          <ac:spMkLst>
            <pc:docMk/>
            <pc:sldMk cId="3811955511" sldId="2145706750"/>
            <ac:spMk id="15" creationId="{D3A5374C-9EAD-44E4-90CD-EFBA363226FD}"/>
          </ac:spMkLst>
        </pc:spChg>
        <pc:spChg chg="mod">
          <ac:chgData name="RROpsMan Slovakia" userId="aa8ddc79-5043-4143-abd4-00dadf6025db" providerId="ADAL" clId="{9F0C1CFF-ED51-4B58-9D2F-46897B18A96E}" dt="2022-03-28T12:51:37.739" v="1299" actId="14100"/>
          <ac:spMkLst>
            <pc:docMk/>
            <pc:sldMk cId="3811955511" sldId="2145706750"/>
            <ac:spMk id="38" creationId="{A756DA4C-0FDB-445F-A51F-0A6FB36C79F7}"/>
          </ac:spMkLst>
        </pc:spChg>
        <pc:spChg chg="mod">
          <ac:chgData name="RROpsMan Slovakia" userId="aa8ddc79-5043-4143-abd4-00dadf6025db" providerId="ADAL" clId="{9F0C1CFF-ED51-4B58-9D2F-46897B18A96E}" dt="2022-03-28T11:02:58.367" v="283" actId="20577"/>
          <ac:spMkLst>
            <pc:docMk/>
            <pc:sldMk cId="3811955511" sldId="2145706750"/>
            <ac:spMk id="43" creationId="{37A32B58-1DA4-4BC3-80D0-7F310AE4AE16}"/>
          </ac:spMkLst>
        </pc:spChg>
        <pc:picChg chg="add mod">
          <ac:chgData name="RROpsMan Slovakia" userId="aa8ddc79-5043-4143-abd4-00dadf6025db" providerId="ADAL" clId="{9F0C1CFF-ED51-4B58-9D2F-46897B18A96E}" dt="2022-03-28T10:48:17.853" v="181"/>
          <ac:picMkLst>
            <pc:docMk/>
            <pc:sldMk cId="3811955511" sldId="2145706750"/>
            <ac:picMk id="6" creationId="{4B554318-6FB0-4082-969C-570A1B0D8BB6}"/>
          </ac:picMkLst>
        </pc:picChg>
        <pc:picChg chg="add mod">
          <ac:chgData name="RROpsMan Slovakia" userId="aa8ddc79-5043-4143-abd4-00dadf6025db" providerId="ADAL" clId="{9F0C1CFF-ED51-4B58-9D2F-46897B18A96E}" dt="2022-03-28T10:48:17.853" v="181"/>
          <ac:picMkLst>
            <pc:docMk/>
            <pc:sldMk cId="3811955511" sldId="2145706750"/>
            <ac:picMk id="7" creationId="{EF2E6233-9307-4B1D-87D0-9860E2F91ABF}"/>
          </ac:picMkLst>
        </pc:picChg>
      </pc:sldChg>
      <pc:sldChg chg="addSp delSp modSp add mod delCm modNotesTx">
        <pc:chgData name="RROpsMan Slovakia" userId="aa8ddc79-5043-4143-abd4-00dadf6025db" providerId="ADAL" clId="{9F0C1CFF-ED51-4B58-9D2F-46897B18A96E}" dt="2022-03-28T12:49:55.780" v="1123" actId="20577"/>
        <pc:sldMkLst>
          <pc:docMk/>
          <pc:sldMk cId="1653974210" sldId="2145706751"/>
        </pc:sldMkLst>
        <pc:spChg chg="add del mod">
          <ac:chgData name="RROpsMan Slovakia" userId="aa8ddc79-5043-4143-abd4-00dadf6025db" providerId="ADAL" clId="{9F0C1CFF-ED51-4B58-9D2F-46897B18A96E}" dt="2022-03-28T11:14:00.792" v="810" actId="478"/>
          <ac:spMkLst>
            <pc:docMk/>
            <pc:sldMk cId="1653974210" sldId="2145706751"/>
            <ac:spMk id="9" creationId="{888F42D1-6310-40AD-AE70-AE43677F741C}"/>
          </ac:spMkLst>
        </pc:spChg>
        <pc:spChg chg="mod">
          <ac:chgData name="RROpsMan Slovakia" userId="aa8ddc79-5043-4143-abd4-00dadf6025db" providerId="ADAL" clId="{9F0C1CFF-ED51-4B58-9D2F-46897B18A96E}" dt="2022-03-28T12:49:55.780" v="1123" actId="20577"/>
          <ac:spMkLst>
            <pc:docMk/>
            <pc:sldMk cId="1653974210" sldId="2145706751"/>
            <ac:spMk id="15" creationId="{D3A5374C-9EAD-44E4-90CD-EFBA363226FD}"/>
          </ac:spMkLst>
        </pc:spChg>
        <pc:spChg chg="mod">
          <ac:chgData name="RROpsMan Slovakia" userId="aa8ddc79-5043-4143-abd4-00dadf6025db" providerId="ADAL" clId="{9F0C1CFF-ED51-4B58-9D2F-46897B18A96E}" dt="2022-03-28T11:13:44.618" v="775" actId="14100"/>
          <ac:spMkLst>
            <pc:docMk/>
            <pc:sldMk cId="1653974210" sldId="2145706751"/>
            <ac:spMk id="38" creationId="{A756DA4C-0FDB-445F-A51F-0A6FB36C79F7}"/>
          </ac:spMkLst>
        </pc:spChg>
        <pc:spChg chg="mod ord">
          <ac:chgData name="RROpsMan Slovakia" userId="aa8ddc79-5043-4143-abd4-00dadf6025db" providerId="ADAL" clId="{9F0C1CFF-ED51-4B58-9D2F-46897B18A96E}" dt="2022-03-28T11:14:08.131" v="812" actId="166"/>
          <ac:spMkLst>
            <pc:docMk/>
            <pc:sldMk cId="1653974210" sldId="2145706751"/>
            <ac:spMk id="43" creationId="{37A32B58-1DA4-4BC3-80D0-7F310AE4AE16}"/>
          </ac:spMkLst>
        </pc:spChg>
        <pc:picChg chg="del">
          <ac:chgData name="RROpsMan Slovakia" userId="aa8ddc79-5043-4143-abd4-00dadf6025db" providerId="ADAL" clId="{9F0C1CFF-ED51-4B58-9D2F-46897B18A96E}" dt="2022-03-28T11:13:13.003" v="761" actId="478"/>
          <ac:picMkLst>
            <pc:docMk/>
            <pc:sldMk cId="1653974210" sldId="2145706751"/>
            <ac:picMk id="6" creationId="{4B554318-6FB0-4082-969C-570A1B0D8BB6}"/>
          </ac:picMkLst>
        </pc:picChg>
        <pc:picChg chg="del">
          <ac:chgData name="RROpsMan Slovakia" userId="aa8ddc79-5043-4143-abd4-00dadf6025db" providerId="ADAL" clId="{9F0C1CFF-ED51-4B58-9D2F-46897B18A96E}" dt="2022-03-28T11:13:12.335" v="760" actId="478"/>
          <ac:picMkLst>
            <pc:docMk/>
            <pc:sldMk cId="1653974210" sldId="2145706751"/>
            <ac:picMk id="7" creationId="{EF2E6233-9307-4B1D-87D0-9860E2F91ABF}"/>
          </ac:picMkLst>
        </pc:picChg>
        <pc:picChg chg="add del mod">
          <ac:chgData name="RROpsMan Slovakia" userId="aa8ddc79-5043-4143-abd4-00dadf6025db" providerId="ADAL" clId="{9F0C1CFF-ED51-4B58-9D2F-46897B18A96E}" dt="2022-03-28T11:14:03.975" v="811" actId="21"/>
          <ac:picMkLst>
            <pc:docMk/>
            <pc:sldMk cId="1653974210" sldId="2145706751"/>
            <ac:picMk id="8" creationId="{69ED5551-16AF-4D2F-A1ED-50FD4C341015}"/>
          </ac:picMkLst>
        </pc:picChg>
        <pc:picChg chg="add mod ord">
          <ac:chgData name="RROpsMan Slovakia" userId="aa8ddc79-5043-4143-abd4-00dadf6025db" providerId="ADAL" clId="{9F0C1CFF-ED51-4B58-9D2F-46897B18A96E}" dt="2022-03-28T11:14:12.994" v="814" actId="171"/>
          <ac:picMkLst>
            <pc:docMk/>
            <pc:sldMk cId="1653974210" sldId="2145706751"/>
            <ac:picMk id="10" creationId="{5CAD71DE-17E5-40B6-B3BB-0F90BD433E8B}"/>
          </ac:picMkLst>
        </pc:picChg>
        <pc:picChg chg="add del mod">
          <ac:chgData name="RROpsMan Slovakia" userId="aa8ddc79-5043-4143-abd4-00dadf6025db" providerId="ADAL" clId="{9F0C1CFF-ED51-4B58-9D2F-46897B18A96E}" dt="2022-03-28T11:28:58.997" v="936" actId="478"/>
          <ac:picMkLst>
            <pc:docMk/>
            <pc:sldMk cId="1653974210" sldId="2145706751"/>
            <ac:picMk id="11" creationId="{795FBD9D-95CF-4C14-B3D1-F64A1FE18C6C}"/>
          </ac:picMkLst>
        </pc:picChg>
      </pc:sldChg>
      <pc:sldChg chg="add del">
        <pc:chgData name="RROpsMan Slovakia" userId="aa8ddc79-5043-4143-abd4-00dadf6025db" providerId="ADAL" clId="{9F0C1CFF-ED51-4B58-9D2F-46897B18A96E}" dt="2022-03-28T10:47:16.362" v="119" actId="47"/>
        <pc:sldMkLst>
          <pc:docMk/>
          <pc:sldMk cId="2076511616" sldId="2145706751"/>
        </pc:sldMkLst>
      </pc:sldChg>
      <pc:sldChg chg="addSp delSp modSp add del mod delCm">
        <pc:chgData name="RROpsMan Slovakia" userId="aa8ddc79-5043-4143-abd4-00dadf6025db" providerId="ADAL" clId="{9F0C1CFF-ED51-4B58-9D2F-46897B18A96E}" dt="2022-03-28T11:22:08.506" v="865" actId="47"/>
        <pc:sldMkLst>
          <pc:docMk/>
          <pc:sldMk cId="2857565685" sldId="2145706752"/>
        </pc:sldMkLst>
        <pc:spChg chg="mod">
          <ac:chgData name="RROpsMan Slovakia" userId="aa8ddc79-5043-4143-abd4-00dadf6025db" providerId="ADAL" clId="{9F0C1CFF-ED51-4B58-9D2F-46897B18A96E}" dt="2022-03-28T11:05:49.341" v="555" actId="20577"/>
          <ac:spMkLst>
            <pc:docMk/>
            <pc:sldMk cId="2857565685" sldId="2145706752"/>
            <ac:spMk id="15" creationId="{D3A5374C-9EAD-44E4-90CD-EFBA363226FD}"/>
          </ac:spMkLst>
        </pc:spChg>
        <pc:spChg chg="mod">
          <ac:chgData name="RROpsMan Slovakia" userId="aa8ddc79-5043-4143-abd4-00dadf6025db" providerId="ADAL" clId="{9F0C1CFF-ED51-4B58-9D2F-46897B18A96E}" dt="2022-03-28T11:03:12.205" v="288" actId="20577"/>
          <ac:spMkLst>
            <pc:docMk/>
            <pc:sldMk cId="2857565685" sldId="2145706752"/>
            <ac:spMk id="43" creationId="{37A32B58-1DA4-4BC3-80D0-7F310AE4AE16}"/>
          </ac:spMkLst>
        </pc:spChg>
        <pc:picChg chg="add del mod">
          <ac:chgData name="RROpsMan Slovakia" userId="aa8ddc79-5043-4143-abd4-00dadf6025db" providerId="ADAL" clId="{9F0C1CFF-ED51-4B58-9D2F-46897B18A96E}" dt="2022-03-28T11:16:25.898" v="818" actId="478"/>
          <ac:picMkLst>
            <pc:docMk/>
            <pc:sldMk cId="2857565685" sldId="2145706752"/>
            <ac:picMk id="8" creationId="{CB9D83DF-5F55-4B9B-B034-C988CA1A9503}"/>
          </ac:picMkLst>
        </pc:picChg>
        <pc:picChg chg="add del mod">
          <ac:chgData name="RROpsMan Slovakia" userId="aa8ddc79-5043-4143-abd4-00dadf6025db" providerId="ADAL" clId="{9F0C1CFF-ED51-4B58-9D2F-46897B18A96E}" dt="2022-03-28T11:16:38.728" v="820" actId="478"/>
          <ac:picMkLst>
            <pc:docMk/>
            <pc:sldMk cId="2857565685" sldId="2145706752"/>
            <ac:picMk id="9" creationId="{0FCFCF41-E46D-41AE-8096-6397DC599832}"/>
          </ac:picMkLst>
        </pc:picChg>
      </pc:sldChg>
      <pc:sldChg chg="addSp delSp modSp add mod delCm">
        <pc:chgData name="RROpsMan Slovakia" userId="aa8ddc79-5043-4143-abd4-00dadf6025db" providerId="ADAL" clId="{9F0C1CFF-ED51-4B58-9D2F-46897B18A96E}" dt="2022-03-28T11:29:25.987" v="952" actId="15"/>
        <pc:sldMkLst>
          <pc:docMk/>
          <pc:sldMk cId="346016103" sldId="2145706753"/>
        </pc:sldMkLst>
        <pc:spChg chg="mod">
          <ac:chgData name="RROpsMan Slovakia" userId="aa8ddc79-5043-4143-abd4-00dadf6025db" providerId="ADAL" clId="{9F0C1CFF-ED51-4B58-9D2F-46897B18A96E}" dt="2022-03-28T11:29:25.987" v="952" actId="15"/>
          <ac:spMkLst>
            <pc:docMk/>
            <pc:sldMk cId="346016103" sldId="2145706753"/>
            <ac:spMk id="15" creationId="{D3A5374C-9EAD-44E4-90CD-EFBA363226FD}"/>
          </ac:spMkLst>
        </pc:spChg>
        <pc:spChg chg="mod ord">
          <ac:chgData name="RROpsMan Slovakia" userId="aa8ddc79-5043-4143-abd4-00dadf6025db" providerId="ADAL" clId="{9F0C1CFF-ED51-4B58-9D2F-46897B18A96E}" dt="2022-03-28T11:24:02.301" v="918" actId="167"/>
          <ac:spMkLst>
            <pc:docMk/>
            <pc:sldMk cId="346016103" sldId="2145706753"/>
            <ac:spMk id="38" creationId="{A756DA4C-0FDB-445F-A51F-0A6FB36C79F7}"/>
          </ac:spMkLst>
        </pc:spChg>
        <pc:spChg chg="mod">
          <ac:chgData name="RROpsMan Slovakia" userId="aa8ddc79-5043-4143-abd4-00dadf6025db" providerId="ADAL" clId="{9F0C1CFF-ED51-4B58-9D2F-46897B18A96E}" dt="2022-03-28T11:03:43.124" v="295" actId="20577"/>
          <ac:spMkLst>
            <pc:docMk/>
            <pc:sldMk cId="346016103" sldId="2145706753"/>
            <ac:spMk id="43" creationId="{37A32B58-1DA4-4BC3-80D0-7F310AE4AE16}"/>
          </ac:spMkLst>
        </pc:spChg>
        <pc:picChg chg="del">
          <ac:chgData name="RROpsMan Slovakia" userId="aa8ddc79-5043-4143-abd4-00dadf6025db" providerId="ADAL" clId="{9F0C1CFF-ED51-4B58-9D2F-46897B18A96E}" dt="2022-03-28T11:23:58.071" v="917" actId="478"/>
          <ac:picMkLst>
            <pc:docMk/>
            <pc:sldMk cId="346016103" sldId="2145706753"/>
            <ac:picMk id="6" creationId="{4B554318-6FB0-4082-969C-570A1B0D8BB6}"/>
          </ac:picMkLst>
        </pc:picChg>
        <pc:picChg chg="del">
          <ac:chgData name="RROpsMan Slovakia" userId="aa8ddc79-5043-4143-abd4-00dadf6025db" providerId="ADAL" clId="{9F0C1CFF-ED51-4B58-9D2F-46897B18A96E}" dt="2022-03-28T11:23:57.561" v="916" actId="478"/>
          <ac:picMkLst>
            <pc:docMk/>
            <pc:sldMk cId="346016103" sldId="2145706753"/>
            <ac:picMk id="7" creationId="{EF2E6233-9307-4B1D-87D0-9860E2F91ABF}"/>
          </ac:picMkLst>
        </pc:picChg>
        <pc:picChg chg="add mod ord">
          <ac:chgData name="RROpsMan Slovakia" userId="aa8ddc79-5043-4143-abd4-00dadf6025db" providerId="ADAL" clId="{9F0C1CFF-ED51-4B58-9D2F-46897B18A96E}" dt="2022-03-28T11:25:04.936" v="920" actId="14100"/>
          <ac:picMkLst>
            <pc:docMk/>
            <pc:sldMk cId="346016103" sldId="2145706753"/>
            <ac:picMk id="8" creationId="{8A4DA30A-F1D5-46ED-AF93-C8D26E2EEBB9}"/>
          </ac:picMkLst>
        </pc:picChg>
      </pc:sldChg>
      <pc:sldChg chg="modSp add mod">
        <pc:chgData name="RROpsMan Slovakia" userId="aa8ddc79-5043-4143-abd4-00dadf6025db" providerId="ADAL" clId="{9F0C1CFF-ED51-4B58-9D2F-46897B18A96E}" dt="2022-03-28T12:50:40.805" v="1200" actId="20577"/>
        <pc:sldMkLst>
          <pc:docMk/>
          <pc:sldMk cId="1768016572" sldId="2145706754"/>
        </pc:sldMkLst>
        <pc:spChg chg="mod">
          <ac:chgData name="RROpsMan Slovakia" userId="aa8ddc79-5043-4143-abd4-00dadf6025db" providerId="ADAL" clId="{9F0C1CFF-ED51-4B58-9D2F-46897B18A96E}" dt="2022-03-28T12:50:40.805" v="1200" actId="20577"/>
          <ac:spMkLst>
            <pc:docMk/>
            <pc:sldMk cId="1768016572" sldId="2145706754"/>
            <ac:spMk id="15" creationId="{D3A5374C-9EAD-44E4-90CD-EFBA363226FD}"/>
          </ac:spMkLst>
        </pc:spChg>
        <pc:spChg chg="mod">
          <ac:chgData name="RROpsMan Slovakia" userId="aa8ddc79-5043-4143-abd4-00dadf6025db" providerId="ADAL" clId="{9F0C1CFF-ED51-4B58-9D2F-46897B18A96E}" dt="2022-03-28T11:03:57.773" v="326" actId="20577"/>
          <ac:spMkLst>
            <pc:docMk/>
            <pc:sldMk cId="1768016572" sldId="2145706754"/>
            <ac:spMk id="43" creationId="{37A32B58-1DA4-4BC3-80D0-7F310AE4AE16}"/>
          </ac:spMkLst>
        </pc:spChg>
      </pc:sldChg>
      <pc:sldChg chg="addSp delSp modSp add mod modNotesTx">
        <pc:chgData name="RROpsMan Slovakia" userId="aa8ddc79-5043-4143-abd4-00dadf6025db" providerId="ADAL" clId="{9F0C1CFF-ED51-4B58-9D2F-46897B18A96E}" dt="2022-03-28T11:29:48.665" v="956"/>
        <pc:sldMkLst>
          <pc:docMk/>
          <pc:sldMk cId="715815634" sldId="2145706755"/>
        </pc:sldMkLst>
        <pc:spChg chg="mod">
          <ac:chgData name="RROpsMan Slovakia" userId="aa8ddc79-5043-4143-abd4-00dadf6025db" providerId="ADAL" clId="{9F0C1CFF-ED51-4B58-9D2F-46897B18A96E}" dt="2022-03-28T11:22:14.174" v="887" actId="20577"/>
          <ac:spMkLst>
            <pc:docMk/>
            <pc:sldMk cId="715815634" sldId="2145706755"/>
            <ac:spMk id="15" creationId="{D3A5374C-9EAD-44E4-90CD-EFBA363226FD}"/>
          </ac:spMkLst>
        </pc:spChg>
        <pc:spChg chg="mod">
          <ac:chgData name="RROpsMan Slovakia" userId="aa8ddc79-5043-4143-abd4-00dadf6025db" providerId="ADAL" clId="{9F0C1CFF-ED51-4B58-9D2F-46897B18A96E}" dt="2022-03-28T11:18:01.784" v="824" actId="20577"/>
          <ac:spMkLst>
            <pc:docMk/>
            <pc:sldMk cId="715815634" sldId="2145706755"/>
            <ac:spMk id="43" creationId="{37A32B58-1DA4-4BC3-80D0-7F310AE4AE16}"/>
          </ac:spMkLst>
        </pc:spChg>
        <pc:picChg chg="add mod ord modCrop">
          <ac:chgData name="RROpsMan Slovakia" userId="aa8ddc79-5043-4143-abd4-00dadf6025db" providerId="ADAL" clId="{9F0C1CFF-ED51-4B58-9D2F-46897B18A96E}" dt="2022-03-28T11:20:07.652" v="863" actId="29295"/>
          <ac:picMkLst>
            <pc:docMk/>
            <pc:sldMk cId="715815634" sldId="2145706755"/>
            <ac:picMk id="3" creationId="{4E9E16A2-B8EC-4FB5-9D3C-D506F7AA4E5A}"/>
          </ac:picMkLst>
        </pc:picChg>
        <pc:picChg chg="add del">
          <ac:chgData name="RROpsMan Slovakia" userId="aa8ddc79-5043-4143-abd4-00dadf6025db" providerId="ADAL" clId="{9F0C1CFF-ED51-4B58-9D2F-46897B18A96E}" dt="2022-03-28T11:19:11.096" v="834" actId="478"/>
          <ac:picMkLst>
            <pc:docMk/>
            <pc:sldMk cId="715815634" sldId="2145706755"/>
            <ac:picMk id="10" creationId="{5CAD71DE-17E5-40B6-B3BB-0F90BD433E8B}"/>
          </ac:picMkLst>
        </pc:picChg>
      </pc:sldChg>
      <pc:sldChg chg="modSp add mod">
        <pc:chgData name="RROpsMan Slovakia" userId="aa8ddc79-5043-4143-abd4-00dadf6025db" providerId="ADAL" clId="{9F0C1CFF-ED51-4B58-9D2F-46897B18A96E}" dt="2022-03-28T12:52:28.614" v="1477" actId="20577"/>
        <pc:sldMkLst>
          <pc:docMk/>
          <pc:sldMk cId="3039134442" sldId="2145706756"/>
        </pc:sldMkLst>
        <pc:spChg chg="mod">
          <ac:chgData name="RROpsMan Slovakia" userId="aa8ddc79-5043-4143-abd4-00dadf6025db" providerId="ADAL" clId="{9F0C1CFF-ED51-4B58-9D2F-46897B18A96E}" dt="2022-03-28T12:52:28.614" v="1477" actId="20577"/>
          <ac:spMkLst>
            <pc:docMk/>
            <pc:sldMk cId="3039134442" sldId="2145706756"/>
            <ac:spMk id="15" creationId="{D3A5374C-9EAD-44E4-90CD-EFBA363226FD}"/>
          </ac:spMkLst>
        </pc:spChg>
        <pc:spChg chg="mod">
          <ac:chgData name="RROpsMan Slovakia" userId="aa8ddc79-5043-4143-abd4-00dadf6025db" providerId="ADAL" clId="{9F0C1CFF-ED51-4B58-9D2F-46897B18A96E}" dt="2022-03-28T12:52:01.945" v="1359" actId="20577"/>
          <ac:spMkLst>
            <pc:docMk/>
            <pc:sldMk cId="3039134442" sldId="2145706756"/>
            <ac:spMk id="43" creationId="{37A32B58-1DA4-4BC3-80D0-7F310AE4AE16}"/>
          </ac:spMkLst>
        </pc:spChg>
      </pc:sldChg>
      <pc:sldChg chg="add del">
        <pc:chgData name="RROpsMan Slovakia" userId="aa8ddc79-5043-4143-abd4-00dadf6025db" providerId="ADAL" clId="{9F0C1CFF-ED51-4B58-9D2F-46897B18A96E}" dt="2022-03-28T11:18:05.949" v="827"/>
        <pc:sldMkLst>
          <pc:docMk/>
          <pc:sldMk cId="3169068233" sldId="2145706756"/>
        </pc:sldMkLst>
      </pc:sldChg>
      <pc:sldChg chg="addSp modSp add mod ord">
        <pc:chgData name="RROpsMan Slovakia" userId="aa8ddc79-5043-4143-abd4-00dadf6025db" providerId="ADAL" clId="{9F0C1CFF-ED51-4B58-9D2F-46897B18A96E}" dt="2022-03-28T12:55:07.462" v="1928"/>
        <pc:sldMkLst>
          <pc:docMk/>
          <pc:sldMk cId="1664075925" sldId="2145706757"/>
        </pc:sldMkLst>
        <pc:spChg chg="mod">
          <ac:chgData name="RROpsMan Slovakia" userId="aa8ddc79-5043-4143-abd4-00dadf6025db" providerId="ADAL" clId="{9F0C1CFF-ED51-4B58-9D2F-46897B18A96E}" dt="2022-03-28T12:54:54.671" v="1925" actId="1076"/>
          <ac:spMkLst>
            <pc:docMk/>
            <pc:sldMk cId="1664075925" sldId="2145706757"/>
            <ac:spMk id="15" creationId="{D3A5374C-9EAD-44E4-90CD-EFBA363226FD}"/>
          </ac:spMkLst>
        </pc:spChg>
        <pc:spChg chg="mod">
          <ac:chgData name="RROpsMan Slovakia" userId="aa8ddc79-5043-4143-abd4-00dadf6025db" providerId="ADAL" clId="{9F0C1CFF-ED51-4B58-9D2F-46897B18A96E}" dt="2022-03-28T12:54:51.675" v="1924" actId="14100"/>
          <ac:spMkLst>
            <pc:docMk/>
            <pc:sldMk cId="1664075925" sldId="2145706757"/>
            <ac:spMk id="38" creationId="{A756DA4C-0FDB-445F-A51F-0A6FB36C79F7}"/>
          </ac:spMkLst>
        </pc:spChg>
        <pc:spChg chg="mod">
          <ac:chgData name="RROpsMan Slovakia" userId="aa8ddc79-5043-4143-abd4-00dadf6025db" providerId="ADAL" clId="{9F0C1CFF-ED51-4B58-9D2F-46897B18A96E}" dt="2022-03-28T12:52:40.378" v="1497" actId="20577"/>
          <ac:spMkLst>
            <pc:docMk/>
            <pc:sldMk cId="1664075925" sldId="2145706757"/>
            <ac:spMk id="43" creationId="{37A32B58-1DA4-4BC3-80D0-7F310AE4AE16}"/>
          </ac:spMkLst>
        </pc:spChg>
        <pc:picChg chg="add mod">
          <ac:chgData name="RROpsMan Slovakia" userId="aa8ddc79-5043-4143-abd4-00dadf6025db" providerId="ADAL" clId="{9F0C1CFF-ED51-4B58-9D2F-46897B18A96E}" dt="2022-03-28T12:55:01.227" v="1926" actId="14100"/>
          <ac:picMkLst>
            <pc:docMk/>
            <pc:sldMk cId="1664075925" sldId="2145706757"/>
            <ac:picMk id="3" creationId="{4A4D6C2F-7A98-4A81-BCB9-5882BB9A2995}"/>
          </ac:picMkLst>
        </pc:picChg>
      </pc:sldChg>
      <pc:sldChg chg="addSp modSp add mod">
        <pc:chgData name="RROpsMan Slovakia" userId="aa8ddc79-5043-4143-abd4-00dadf6025db" providerId="ADAL" clId="{9F0C1CFF-ED51-4B58-9D2F-46897B18A96E}" dt="2022-03-28T12:56:46.349" v="2047" actId="20577"/>
        <pc:sldMkLst>
          <pc:docMk/>
          <pc:sldMk cId="3593998149" sldId="2145706758"/>
        </pc:sldMkLst>
        <pc:spChg chg="mod">
          <ac:chgData name="RROpsMan Slovakia" userId="aa8ddc79-5043-4143-abd4-00dadf6025db" providerId="ADAL" clId="{9F0C1CFF-ED51-4B58-9D2F-46897B18A96E}" dt="2022-03-28T12:56:46.349" v="2047" actId="20577"/>
          <ac:spMkLst>
            <pc:docMk/>
            <pc:sldMk cId="3593998149" sldId="2145706758"/>
            <ac:spMk id="15" creationId="{D3A5374C-9EAD-44E4-90CD-EFBA363226FD}"/>
          </ac:spMkLst>
        </pc:spChg>
        <pc:spChg chg="mod">
          <ac:chgData name="RROpsMan Slovakia" userId="aa8ddc79-5043-4143-abd4-00dadf6025db" providerId="ADAL" clId="{9F0C1CFF-ED51-4B58-9D2F-46897B18A96E}" dt="2022-03-28T12:56:19.556" v="1939" actId="14100"/>
          <ac:spMkLst>
            <pc:docMk/>
            <pc:sldMk cId="3593998149" sldId="2145706758"/>
            <ac:spMk id="38" creationId="{A756DA4C-0FDB-445F-A51F-0A6FB36C79F7}"/>
          </ac:spMkLst>
        </pc:spChg>
        <pc:spChg chg="mod">
          <ac:chgData name="RROpsMan Slovakia" userId="aa8ddc79-5043-4143-abd4-00dadf6025db" providerId="ADAL" clId="{9F0C1CFF-ED51-4B58-9D2F-46897B18A96E}" dt="2022-03-28T12:55:40.930" v="1932" actId="20577"/>
          <ac:spMkLst>
            <pc:docMk/>
            <pc:sldMk cId="3593998149" sldId="2145706758"/>
            <ac:spMk id="43" creationId="{37A32B58-1DA4-4BC3-80D0-7F310AE4AE16}"/>
          </ac:spMkLst>
        </pc:spChg>
        <pc:picChg chg="add mod">
          <ac:chgData name="RROpsMan Slovakia" userId="aa8ddc79-5043-4143-abd4-00dadf6025db" providerId="ADAL" clId="{9F0C1CFF-ED51-4B58-9D2F-46897B18A96E}" dt="2022-03-28T12:56:14.173" v="1937" actId="14100"/>
          <ac:picMkLst>
            <pc:docMk/>
            <pc:sldMk cId="3593998149" sldId="2145706758"/>
            <ac:picMk id="3" creationId="{87D03DC9-466F-4F92-B115-79521B10E54E}"/>
          </ac:picMkLst>
        </pc:picChg>
      </pc:sldChg>
      <pc:sldMasterChg chg="del delSldLayout">
        <pc:chgData name="RROpsMan Slovakia" userId="aa8ddc79-5043-4143-abd4-00dadf6025db" providerId="ADAL" clId="{9F0C1CFF-ED51-4B58-9D2F-46897B18A96E}" dt="2022-03-28T10:47:18.750" v="120" actId="47"/>
        <pc:sldMasterMkLst>
          <pc:docMk/>
          <pc:sldMasterMk cId="1029627835" sldId="2147483660"/>
        </pc:sldMasterMkLst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1198259280" sldId="2147483661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1961261950" sldId="2147483662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2049334344" sldId="2147483663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3336489645" sldId="2147483664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4133926996" sldId="2147483665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4048494496" sldId="2147483666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786541939" sldId="2147483667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743893123" sldId="2147483668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2344653907" sldId="2147483669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3188474916" sldId="2147483670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1351685844" sldId="2147483671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3622924930" sldId="2147483672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4273077320" sldId="2147483673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377887861" sldId="2147483674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1513967590" sldId="2147483675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3773135398" sldId="2147483676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3478905052" sldId="2147483677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2986674639" sldId="2147483678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1324201653" sldId="2147483679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480950651" sldId="2147483680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577826594" sldId="2147483681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2128329955" sldId="2147483682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1808213347" sldId="2147483683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1526480604" sldId="2147483684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711004997" sldId="2147483685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757065446" sldId="2147483686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3152573609" sldId="2147483687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2288528596" sldId="2147483688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3923062939" sldId="2147483689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350444419" sldId="2147483690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28786451" sldId="2147483691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3211258493" sldId="2147483692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147699603" sldId="2147483693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2554540032" sldId="2147483694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2766100833" sldId="2147483695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746108460" sldId="2147483696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3472009867" sldId="2147483697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2611884519" sldId="2147483698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280739159" sldId="2147483699"/>
          </pc:sldLayoutMkLst>
        </pc:sldLayoutChg>
        <pc:sldLayoutChg chg="del">
          <pc:chgData name="RROpsMan Slovakia" userId="aa8ddc79-5043-4143-abd4-00dadf6025db" providerId="ADAL" clId="{9F0C1CFF-ED51-4B58-9D2F-46897B18A96E}" dt="2022-03-28T10:47:18.750" v="120" actId="47"/>
          <pc:sldLayoutMkLst>
            <pc:docMk/>
            <pc:sldMasterMk cId="1029627835" sldId="2147483660"/>
            <pc:sldLayoutMk cId="3440459261" sldId="2147483700"/>
          </pc:sldLayoutMkLst>
        </pc:sldLayoutChg>
      </pc:sldMasterChg>
    </pc:docChg>
  </pc:docChgLst>
  <pc:docChgLst>
    <pc:chgData name="RRShelterCo Roving" userId="55885bef-637a-4ad2-89f2-c8efe3635015" providerId="ADAL" clId="{A38CF5C4-0E8F-45FB-9364-70E2D290F1DD}"/>
    <pc:docChg chg="undo redo custSel addSld delSld modSld sldOrd delSection modSection">
      <pc:chgData name="RRShelterCo Roving" userId="55885bef-637a-4ad2-89f2-c8efe3635015" providerId="ADAL" clId="{A38CF5C4-0E8F-45FB-9364-70E2D290F1DD}" dt="2022-05-09T07:11:57.393" v="6718" actId="1076"/>
      <pc:docMkLst>
        <pc:docMk/>
      </pc:docMkLst>
      <pc:sldChg chg="del">
        <pc:chgData name="RRShelterCo Roving" userId="55885bef-637a-4ad2-89f2-c8efe3635015" providerId="ADAL" clId="{A38CF5C4-0E8F-45FB-9364-70E2D290F1DD}" dt="2022-05-08T14:44:39.259" v="6256" actId="47"/>
        <pc:sldMkLst>
          <pc:docMk/>
          <pc:sldMk cId="2417406025" sldId="256"/>
        </pc:sldMkLst>
      </pc:sldChg>
      <pc:sldChg chg="del">
        <pc:chgData name="RRShelterCo Roving" userId="55885bef-637a-4ad2-89f2-c8efe3635015" providerId="ADAL" clId="{A38CF5C4-0E8F-45FB-9364-70E2D290F1DD}" dt="2022-05-08T14:44:34.401" v="6253" actId="47"/>
        <pc:sldMkLst>
          <pc:docMk/>
          <pc:sldMk cId="3535950226" sldId="260"/>
        </pc:sldMkLst>
      </pc:sldChg>
      <pc:sldChg chg="modSp mod">
        <pc:chgData name="RRShelterCo Roving" userId="55885bef-637a-4ad2-89f2-c8efe3635015" providerId="ADAL" clId="{A38CF5C4-0E8F-45FB-9364-70E2D290F1DD}" dt="2022-05-06T08:40:22.783" v="98" actId="1076"/>
        <pc:sldMkLst>
          <pc:docMk/>
          <pc:sldMk cId="0" sldId="3952"/>
        </pc:sldMkLst>
        <pc:spChg chg="mod">
          <ac:chgData name="RRShelterCo Roving" userId="55885bef-637a-4ad2-89f2-c8efe3635015" providerId="ADAL" clId="{A38CF5C4-0E8F-45FB-9364-70E2D290F1DD}" dt="2022-05-06T08:40:16.726" v="96" actId="14100"/>
          <ac:spMkLst>
            <pc:docMk/>
            <pc:sldMk cId="0" sldId="3952"/>
            <ac:spMk id="8" creationId="{4F468D1E-71BA-40BB-82ED-D592893CCCFF}"/>
          </ac:spMkLst>
        </pc:spChg>
        <pc:spChg chg="mod">
          <ac:chgData name="RRShelterCo Roving" userId="55885bef-637a-4ad2-89f2-c8efe3635015" providerId="ADAL" clId="{A38CF5C4-0E8F-45FB-9364-70E2D290F1DD}" dt="2022-05-06T08:40:16.726" v="96" actId="14100"/>
          <ac:spMkLst>
            <pc:docMk/>
            <pc:sldMk cId="0" sldId="3952"/>
            <ac:spMk id="16394" creationId="{B75CAD35-3F00-4084-8730-507409D9BED1}"/>
          </ac:spMkLst>
        </pc:spChg>
        <pc:grpChg chg="mod">
          <ac:chgData name="RRShelterCo Roving" userId="55885bef-637a-4ad2-89f2-c8efe3635015" providerId="ADAL" clId="{A38CF5C4-0E8F-45FB-9364-70E2D290F1DD}" dt="2022-05-06T08:40:16.726" v="96" actId="14100"/>
          <ac:grpSpMkLst>
            <pc:docMk/>
            <pc:sldMk cId="0" sldId="3952"/>
            <ac:grpSpMk id="16386" creationId="{BDAA3BAB-4B7B-4E34-96DF-7808E7580D47}"/>
          </ac:grpSpMkLst>
        </pc:grpChg>
        <pc:picChg chg="mod">
          <ac:chgData name="RRShelterCo Roving" userId="55885bef-637a-4ad2-89f2-c8efe3635015" providerId="ADAL" clId="{A38CF5C4-0E8F-45FB-9364-70E2D290F1DD}" dt="2022-05-06T08:40:22.783" v="98" actId="1076"/>
          <ac:picMkLst>
            <pc:docMk/>
            <pc:sldMk cId="0" sldId="3952"/>
            <ac:picMk id="15" creationId="{600C6450-D9D3-4B2F-91F8-0AAF9DB5B78D}"/>
          </ac:picMkLst>
        </pc:picChg>
        <pc:cxnChg chg="mod">
          <ac:chgData name="RRShelterCo Roving" userId="55885bef-637a-4ad2-89f2-c8efe3635015" providerId="ADAL" clId="{A38CF5C4-0E8F-45FB-9364-70E2D290F1DD}" dt="2022-05-06T08:40:16.726" v="96" actId="14100"/>
          <ac:cxnSpMkLst>
            <pc:docMk/>
            <pc:sldMk cId="0" sldId="3952"/>
            <ac:cxnSpMk id="10" creationId="{37FDCCCC-C5FF-4761-AE75-27B09EE36B45}"/>
          </ac:cxnSpMkLst>
        </pc:cxnChg>
      </pc:sldChg>
      <pc:sldChg chg="del">
        <pc:chgData name="RRShelterCo Roving" userId="55885bef-637a-4ad2-89f2-c8efe3635015" providerId="ADAL" clId="{A38CF5C4-0E8F-45FB-9364-70E2D290F1DD}" dt="2022-05-08T14:44:38.584" v="6255" actId="47"/>
        <pc:sldMkLst>
          <pc:docMk/>
          <pc:sldMk cId="950022135" sldId="3953"/>
        </pc:sldMkLst>
      </pc:sldChg>
      <pc:sldChg chg="del">
        <pc:chgData name="RRShelterCo Roving" userId="55885bef-637a-4ad2-89f2-c8efe3635015" providerId="ADAL" clId="{A38CF5C4-0E8F-45FB-9364-70E2D290F1DD}" dt="2022-05-08T14:44:37.324" v="6254" actId="47"/>
        <pc:sldMkLst>
          <pc:docMk/>
          <pc:sldMk cId="1837197050" sldId="3954"/>
        </pc:sldMkLst>
      </pc:sldChg>
      <pc:sldChg chg="del">
        <pc:chgData name="RRShelterCo Roving" userId="55885bef-637a-4ad2-89f2-c8efe3635015" providerId="ADAL" clId="{A38CF5C4-0E8F-45FB-9364-70E2D290F1DD}" dt="2022-05-08T14:45:06.915" v="6267" actId="47"/>
        <pc:sldMkLst>
          <pc:docMk/>
          <pc:sldMk cId="934902359" sldId="3957"/>
        </pc:sldMkLst>
      </pc:sldChg>
      <pc:sldChg chg="del">
        <pc:chgData name="RRShelterCo Roving" userId="55885bef-637a-4ad2-89f2-c8efe3635015" providerId="ADAL" clId="{A38CF5C4-0E8F-45FB-9364-70E2D290F1DD}" dt="2022-05-08T14:45:08.639" v="6268" actId="47"/>
        <pc:sldMkLst>
          <pc:docMk/>
          <pc:sldMk cId="1732087730" sldId="3958"/>
        </pc:sldMkLst>
      </pc:sldChg>
      <pc:sldChg chg="del">
        <pc:chgData name="RRShelterCo Roving" userId="55885bef-637a-4ad2-89f2-c8efe3635015" providerId="ADAL" clId="{A38CF5C4-0E8F-45FB-9364-70E2D290F1DD}" dt="2022-05-08T14:44:41.650" v="6257" actId="47"/>
        <pc:sldMkLst>
          <pc:docMk/>
          <pc:sldMk cId="3339349371" sldId="3959"/>
        </pc:sldMkLst>
      </pc:sldChg>
      <pc:sldChg chg="del">
        <pc:chgData name="RRShelterCo Roving" userId="55885bef-637a-4ad2-89f2-c8efe3635015" providerId="ADAL" clId="{A38CF5C4-0E8F-45FB-9364-70E2D290F1DD}" dt="2022-05-08T14:45:18.829" v="6269" actId="47"/>
        <pc:sldMkLst>
          <pc:docMk/>
          <pc:sldMk cId="1982415063" sldId="3961"/>
        </pc:sldMkLst>
      </pc:sldChg>
      <pc:sldChg chg="del">
        <pc:chgData name="RRShelterCo Roving" userId="55885bef-637a-4ad2-89f2-c8efe3635015" providerId="ADAL" clId="{A38CF5C4-0E8F-45FB-9364-70E2D290F1DD}" dt="2022-05-08T14:45:04.357" v="6266" actId="47"/>
        <pc:sldMkLst>
          <pc:docMk/>
          <pc:sldMk cId="457777833" sldId="3970"/>
        </pc:sldMkLst>
      </pc:sldChg>
      <pc:sldChg chg="addSp modSp mod modNotesTx">
        <pc:chgData name="RRShelterCo Roving" userId="55885bef-637a-4ad2-89f2-c8efe3635015" providerId="ADAL" clId="{A38CF5C4-0E8F-45FB-9364-70E2D290F1DD}" dt="2022-05-09T07:11:14.932" v="6717" actId="20577"/>
        <pc:sldMkLst>
          <pc:docMk/>
          <pc:sldMk cId="400418553" sldId="3971"/>
        </pc:sldMkLst>
        <pc:spChg chg="add mod">
          <ac:chgData name="RRShelterCo Roving" userId="55885bef-637a-4ad2-89f2-c8efe3635015" providerId="ADAL" clId="{A38CF5C4-0E8F-45FB-9364-70E2D290F1DD}" dt="2022-05-08T11:37:34.007" v="1522" actId="1076"/>
          <ac:spMkLst>
            <pc:docMk/>
            <pc:sldMk cId="400418553" sldId="3971"/>
            <ac:spMk id="9" creationId="{C5633659-7CD9-4D56-850F-F998D12C3CF4}"/>
          </ac:spMkLst>
        </pc:spChg>
        <pc:spChg chg="mod">
          <ac:chgData name="RRShelterCo Roving" userId="55885bef-637a-4ad2-89f2-c8efe3635015" providerId="ADAL" clId="{A38CF5C4-0E8F-45FB-9364-70E2D290F1DD}" dt="2022-05-09T07:11:14.932" v="6717" actId="20577"/>
          <ac:spMkLst>
            <pc:docMk/>
            <pc:sldMk cId="400418553" sldId="3971"/>
            <ac:spMk id="15" creationId="{D3A5374C-9EAD-44E4-90CD-EFBA363226FD}"/>
          </ac:spMkLst>
        </pc:spChg>
        <pc:spChg chg="mod">
          <ac:chgData name="RRShelterCo Roving" userId="55885bef-637a-4ad2-89f2-c8efe3635015" providerId="ADAL" clId="{A38CF5C4-0E8F-45FB-9364-70E2D290F1DD}" dt="2022-05-08T14:16:09.960" v="4353" actId="14100"/>
          <ac:spMkLst>
            <pc:docMk/>
            <pc:sldMk cId="400418553" sldId="3971"/>
            <ac:spMk id="38" creationId="{A756DA4C-0FDB-445F-A51F-0A6FB36C79F7}"/>
          </ac:spMkLst>
        </pc:spChg>
      </pc:sldChg>
      <pc:sldChg chg="del">
        <pc:chgData name="RRShelterCo Roving" userId="55885bef-637a-4ad2-89f2-c8efe3635015" providerId="ADAL" clId="{A38CF5C4-0E8F-45FB-9364-70E2D290F1DD}" dt="2022-05-08T14:44:42.535" v="6258" actId="47"/>
        <pc:sldMkLst>
          <pc:docMk/>
          <pc:sldMk cId="3811955511" sldId="2145706750"/>
        </pc:sldMkLst>
      </pc:sldChg>
      <pc:sldChg chg="del">
        <pc:chgData name="RRShelterCo Roving" userId="55885bef-637a-4ad2-89f2-c8efe3635015" providerId="ADAL" clId="{A38CF5C4-0E8F-45FB-9364-70E2D290F1DD}" dt="2022-05-08T14:44:46.960" v="6261" actId="47"/>
        <pc:sldMkLst>
          <pc:docMk/>
          <pc:sldMk cId="1653974210" sldId="2145706751"/>
        </pc:sldMkLst>
      </pc:sldChg>
      <pc:sldChg chg="del">
        <pc:chgData name="RRShelterCo Roving" userId="55885bef-637a-4ad2-89f2-c8efe3635015" providerId="ADAL" clId="{A38CF5C4-0E8F-45FB-9364-70E2D290F1DD}" dt="2022-05-08T14:44:45.454" v="6260" actId="47"/>
        <pc:sldMkLst>
          <pc:docMk/>
          <pc:sldMk cId="346016103" sldId="2145706753"/>
        </pc:sldMkLst>
      </pc:sldChg>
      <pc:sldChg chg="del">
        <pc:chgData name="RRShelterCo Roving" userId="55885bef-637a-4ad2-89f2-c8efe3635015" providerId="ADAL" clId="{A38CF5C4-0E8F-45FB-9364-70E2D290F1DD}" dt="2022-05-08T14:44:51.443" v="6263" actId="47"/>
        <pc:sldMkLst>
          <pc:docMk/>
          <pc:sldMk cId="1768016572" sldId="2145706754"/>
        </pc:sldMkLst>
      </pc:sldChg>
      <pc:sldChg chg="del">
        <pc:chgData name="RRShelterCo Roving" userId="55885bef-637a-4ad2-89f2-c8efe3635015" providerId="ADAL" clId="{A38CF5C4-0E8F-45FB-9364-70E2D290F1DD}" dt="2022-05-08T14:44:44.307" v="6259" actId="47"/>
        <pc:sldMkLst>
          <pc:docMk/>
          <pc:sldMk cId="715815634" sldId="2145706755"/>
        </pc:sldMkLst>
      </pc:sldChg>
      <pc:sldChg chg="del">
        <pc:chgData name="RRShelterCo Roving" userId="55885bef-637a-4ad2-89f2-c8efe3635015" providerId="ADAL" clId="{A38CF5C4-0E8F-45FB-9364-70E2D290F1DD}" dt="2022-05-08T14:44:52.294" v="6264" actId="47"/>
        <pc:sldMkLst>
          <pc:docMk/>
          <pc:sldMk cId="3039134442" sldId="2145706756"/>
        </pc:sldMkLst>
      </pc:sldChg>
      <pc:sldChg chg="del">
        <pc:chgData name="RRShelterCo Roving" userId="55885bef-637a-4ad2-89f2-c8efe3635015" providerId="ADAL" clId="{A38CF5C4-0E8F-45FB-9364-70E2D290F1DD}" dt="2022-05-08T14:44:47.693" v="6262" actId="47"/>
        <pc:sldMkLst>
          <pc:docMk/>
          <pc:sldMk cId="1664075925" sldId="2145706757"/>
        </pc:sldMkLst>
      </pc:sldChg>
      <pc:sldChg chg="del">
        <pc:chgData name="RRShelterCo Roving" userId="55885bef-637a-4ad2-89f2-c8efe3635015" providerId="ADAL" clId="{A38CF5C4-0E8F-45FB-9364-70E2D290F1DD}" dt="2022-05-08T14:44:53.161" v="6265" actId="47"/>
        <pc:sldMkLst>
          <pc:docMk/>
          <pc:sldMk cId="3593998149" sldId="2145706758"/>
        </pc:sldMkLst>
      </pc:sldChg>
      <pc:sldChg chg="modSp new del mod">
        <pc:chgData name="RRShelterCo Roving" userId="55885bef-637a-4ad2-89f2-c8efe3635015" providerId="ADAL" clId="{A38CF5C4-0E8F-45FB-9364-70E2D290F1DD}" dt="2022-05-08T14:44:33.937" v="6252" actId="47"/>
        <pc:sldMkLst>
          <pc:docMk/>
          <pc:sldMk cId="3430826186" sldId="2145706759"/>
        </pc:sldMkLst>
        <pc:spChg chg="mod">
          <ac:chgData name="RRShelterCo Roving" userId="55885bef-637a-4ad2-89f2-c8efe3635015" providerId="ADAL" clId="{A38CF5C4-0E8F-45FB-9364-70E2D290F1DD}" dt="2022-05-07T10:45:07.103" v="543" actId="20577"/>
          <ac:spMkLst>
            <pc:docMk/>
            <pc:sldMk cId="3430826186" sldId="2145706759"/>
            <ac:spMk id="3" creationId="{8F2D7912-0568-426A-AE91-C337F32410FD}"/>
          </ac:spMkLst>
        </pc:spChg>
      </pc:sldChg>
      <pc:sldChg chg="addSp delSp modSp add mod">
        <pc:chgData name="RRShelterCo Roving" userId="55885bef-637a-4ad2-89f2-c8efe3635015" providerId="ADAL" clId="{A38CF5C4-0E8F-45FB-9364-70E2D290F1DD}" dt="2022-05-09T07:11:57.393" v="6718" actId="1076"/>
        <pc:sldMkLst>
          <pc:docMk/>
          <pc:sldMk cId="2330989813" sldId="2145706760"/>
        </pc:sldMkLst>
        <pc:spChg chg="add del mod">
          <ac:chgData name="RRShelterCo Roving" userId="55885bef-637a-4ad2-89f2-c8efe3635015" providerId="ADAL" clId="{A38CF5C4-0E8F-45FB-9364-70E2D290F1DD}" dt="2022-05-07T10:48:01.375" v="778" actId="478"/>
          <ac:spMkLst>
            <pc:docMk/>
            <pc:sldMk cId="2330989813" sldId="2145706760"/>
            <ac:spMk id="6" creationId="{528BE80C-7A1D-4046-9A71-0D2CCB42072F}"/>
          </ac:spMkLst>
        </pc:spChg>
        <pc:spChg chg="add mod">
          <ac:chgData name="RRShelterCo Roving" userId="55885bef-637a-4ad2-89f2-c8efe3635015" providerId="ADAL" clId="{A38CF5C4-0E8F-45FB-9364-70E2D290F1DD}" dt="2022-05-09T07:11:57.393" v="6718" actId="1076"/>
          <ac:spMkLst>
            <pc:docMk/>
            <pc:sldMk cId="2330989813" sldId="2145706760"/>
            <ac:spMk id="7" creationId="{790304D5-6506-4CE2-B656-45FF21F0D62F}"/>
          </ac:spMkLst>
        </pc:spChg>
        <pc:spChg chg="add mod">
          <ac:chgData name="RRShelterCo Roving" userId="55885bef-637a-4ad2-89f2-c8efe3635015" providerId="ADAL" clId="{A38CF5C4-0E8F-45FB-9364-70E2D290F1DD}" dt="2022-05-07T10:48:53.558" v="829" actId="20577"/>
          <ac:spMkLst>
            <pc:docMk/>
            <pc:sldMk cId="2330989813" sldId="2145706760"/>
            <ac:spMk id="8" creationId="{F392E626-A618-4963-8BBD-A57AAE4AF619}"/>
          </ac:spMkLst>
        </pc:spChg>
        <pc:spChg chg="add mod">
          <ac:chgData name="RRShelterCo Roving" userId="55885bef-637a-4ad2-89f2-c8efe3635015" providerId="ADAL" clId="{A38CF5C4-0E8F-45FB-9364-70E2D290F1DD}" dt="2022-05-08T11:37:48.217" v="1525" actId="14100"/>
          <ac:spMkLst>
            <pc:docMk/>
            <pc:sldMk cId="2330989813" sldId="2145706760"/>
            <ac:spMk id="9" creationId="{325C82D9-DDDF-4C5F-A54F-351246B13CB8}"/>
          </ac:spMkLst>
        </pc:spChg>
        <pc:spChg chg="add mod">
          <ac:chgData name="RRShelterCo Roving" userId="55885bef-637a-4ad2-89f2-c8efe3635015" providerId="ADAL" clId="{A38CF5C4-0E8F-45FB-9364-70E2D290F1DD}" dt="2022-05-08T13:11:58.589" v="1888" actId="1076"/>
          <ac:spMkLst>
            <pc:docMk/>
            <pc:sldMk cId="2330989813" sldId="2145706760"/>
            <ac:spMk id="11" creationId="{FDCE82FC-7F2C-43A0-B394-85CF1474F0BC}"/>
          </ac:spMkLst>
        </pc:spChg>
        <pc:spChg chg="mod">
          <ac:chgData name="RRShelterCo Roving" userId="55885bef-637a-4ad2-89f2-c8efe3635015" providerId="ADAL" clId="{A38CF5C4-0E8F-45FB-9364-70E2D290F1DD}" dt="2022-05-08T10:43:39.765" v="1485" actId="14100"/>
          <ac:spMkLst>
            <pc:docMk/>
            <pc:sldMk cId="2330989813" sldId="2145706760"/>
            <ac:spMk id="43" creationId="{37A32B58-1DA4-4BC3-80D0-7F310AE4AE16}"/>
          </ac:spMkLst>
        </pc:spChg>
        <pc:spChg chg="mod">
          <ac:chgData name="RRShelterCo Roving" userId="55885bef-637a-4ad2-89f2-c8efe3635015" providerId="ADAL" clId="{A38CF5C4-0E8F-45FB-9364-70E2D290F1DD}" dt="2022-05-08T09:53:51.123" v="1261" actId="20577"/>
          <ac:spMkLst>
            <pc:docMk/>
            <pc:sldMk cId="2330989813" sldId="2145706760"/>
            <ac:spMk id="44" creationId="{088626D6-452F-4F9E-8C25-8C225A7791AD}"/>
          </ac:spMkLst>
        </pc:spChg>
        <pc:picChg chg="del">
          <ac:chgData name="RRShelterCo Roving" userId="55885bef-637a-4ad2-89f2-c8efe3635015" providerId="ADAL" clId="{A38CF5C4-0E8F-45FB-9364-70E2D290F1DD}" dt="2022-05-07T10:47:43.292" v="774" actId="478"/>
          <ac:picMkLst>
            <pc:docMk/>
            <pc:sldMk cId="2330989813" sldId="2145706760"/>
            <ac:picMk id="3" creationId="{C55192CB-4B17-4D82-919E-9AB57D4E360E}"/>
          </ac:picMkLst>
        </pc:picChg>
      </pc:sldChg>
      <pc:sldChg chg="addSp delSp modSp add mod">
        <pc:chgData name="RRShelterCo Roving" userId="55885bef-637a-4ad2-89f2-c8efe3635015" providerId="ADAL" clId="{A38CF5C4-0E8F-45FB-9364-70E2D290F1DD}" dt="2022-05-08T13:12:03.693" v="1890" actId="207"/>
        <pc:sldMkLst>
          <pc:docMk/>
          <pc:sldMk cId="1123793278" sldId="2145706761"/>
        </pc:sldMkLst>
        <pc:spChg chg="mod">
          <ac:chgData name="RRShelterCo Roving" userId="55885bef-637a-4ad2-89f2-c8efe3635015" providerId="ADAL" clId="{A38CF5C4-0E8F-45FB-9364-70E2D290F1DD}" dt="2022-05-08T13:11:14.393" v="1848" actId="20577"/>
          <ac:spMkLst>
            <pc:docMk/>
            <pc:sldMk cId="1123793278" sldId="2145706761"/>
            <ac:spMk id="7" creationId="{790304D5-6506-4CE2-B656-45FF21F0D62F}"/>
          </ac:spMkLst>
        </pc:spChg>
        <pc:spChg chg="mod">
          <ac:chgData name="RRShelterCo Roving" userId="55885bef-637a-4ad2-89f2-c8efe3635015" providerId="ADAL" clId="{A38CF5C4-0E8F-45FB-9364-70E2D290F1DD}" dt="2022-05-08T11:41:22.988" v="1710" actId="20577"/>
          <ac:spMkLst>
            <pc:docMk/>
            <pc:sldMk cId="1123793278" sldId="2145706761"/>
            <ac:spMk id="8" creationId="{F392E626-A618-4963-8BBD-A57AAE4AF619}"/>
          </ac:spMkLst>
        </pc:spChg>
        <pc:spChg chg="add mod">
          <ac:chgData name="RRShelterCo Roving" userId="55885bef-637a-4ad2-89f2-c8efe3635015" providerId="ADAL" clId="{A38CF5C4-0E8F-45FB-9364-70E2D290F1DD}" dt="2022-05-08T11:37:57.023" v="1527" actId="207"/>
          <ac:spMkLst>
            <pc:docMk/>
            <pc:sldMk cId="1123793278" sldId="2145706761"/>
            <ac:spMk id="9" creationId="{185EBAC5-962B-420A-B221-066AE034E8E1}"/>
          </ac:spMkLst>
        </pc:spChg>
        <pc:spChg chg="add mod">
          <ac:chgData name="RRShelterCo Roving" userId="55885bef-637a-4ad2-89f2-c8efe3635015" providerId="ADAL" clId="{A38CF5C4-0E8F-45FB-9364-70E2D290F1DD}" dt="2022-05-08T13:12:03.693" v="1890" actId="207"/>
          <ac:spMkLst>
            <pc:docMk/>
            <pc:sldMk cId="1123793278" sldId="2145706761"/>
            <ac:spMk id="10" creationId="{D05A6B71-04D0-4718-B572-EF9E942FE268}"/>
          </ac:spMkLst>
        </pc:spChg>
        <pc:spChg chg="del">
          <ac:chgData name="RRShelterCo Roving" userId="55885bef-637a-4ad2-89f2-c8efe3635015" providerId="ADAL" clId="{A38CF5C4-0E8F-45FB-9364-70E2D290F1DD}" dt="2022-05-08T11:37:08.713" v="1504" actId="478"/>
          <ac:spMkLst>
            <pc:docMk/>
            <pc:sldMk cId="1123793278" sldId="2145706761"/>
            <ac:spMk id="41" creationId="{6AFBBE6A-C0B1-4C53-AAB6-4DD73C6CC1FC}"/>
          </ac:spMkLst>
        </pc:spChg>
        <pc:spChg chg="del">
          <ac:chgData name="RRShelterCo Roving" userId="55885bef-637a-4ad2-89f2-c8efe3635015" providerId="ADAL" clId="{A38CF5C4-0E8F-45FB-9364-70E2D290F1DD}" dt="2022-05-08T10:43:29.988" v="1484" actId="478"/>
          <ac:spMkLst>
            <pc:docMk/>
            <pc:sldMk cId="1123793278" sldId="2145706761"/>
            <ac:spMk id="43" creationId="{37A32B58-1DA4-4BC3-80D0-7F310AE4AE16}"/>
          </ac:spMkLst>
        </pc:spChg>
        <pc:spChg chg="del">
          <ac:chgData name="RRShelterCo Roving" userId="55885bef-637a-4ad2-89f2-c8efe3635015" providerId="ADAL" clId="{A38CF5C4-0E8F-45FB-9364-70E2D290F1DD}" dt="2022-05-08T10:43:27.887" v="1483" actId="478"/>
          <ac:spMkLst>
            <pc:docMk/>
            <pc:sldMk cId="1123793278" sldId="2145706761"/>
            <ac:spMk id="44" creationId="{088626D6-452F-4F9E-8C25-8C225A7791AD}"/>
          </ac:spMkLst>
        </pc:spChg>
      </pc:sldChg>
      <pc:sldChg chg="addSp modSp add mod">
        <pc:chgData name="RRShelterCo Roving" userId="55885bef-637a-4ad2-89f2-c8efe3635015" providerId="ADAL" clId="{A38CF5C4-0E8F-45FB-9364-70E2D290F1DD}" dt="2022-05-08T13:34:31.073" v="2804" actId="1076"/>
        <pc:sldMkLst>
          <pc:docMk/>
          <pc:sldMk cId="447519855" sldId="2145706762"/>
        </pc:sldMkLst>
        <pc:spChg chg="add mod">
          <ac:chgData name="RRShelterCo Roving" userId="55885bef-637a-4ad2-89f2-c8efe3635015" providerId="ADAL" clId="{A38CF5C4-0E8F-45FB-9364-70E2D290F1DD}" dt="2022-05-08T13:12:08.397" v="1892" actId="207"/>
          <ac:spMkLst>
            <pc:docMk/>
            <pc:sldMk cId="447519855" sldId="2145706762"/>
            <ac:spMk id="5" creationId="{C402043B-F508-4B74-BB4C-41C3C9E8E446}"/>
          </ac:spMkLst>
        </pc:spChg>
        <pc:spChg chg="mod">
          <ac:chgData name="RRShelterCo Roving" userId="55885bef-637a-4ad2-89f2-c8efe3635015" providerId="ADAL" clId="{A38CF5C4-0E8F-45FB-9364-70E2D290F1DD}" dt="2022-05-08T13:34:31.073" v="2804" actId="1076"/>
          <ac:spMkLst>
            <pc:docMk/>
            <pc:sldMk cId="447519855" sldId="2145706762"/>
            <ac:spMk id="7" creationId="{790304D5-6506-4CE2-B656-45FF21F0D62F}"/>
          </ac:spMkLst>
        </pc:spChg>
        <pc:spChg chg="mod">
          <ac:chgData name="RRShelterCo Roving" userId="55885bef-637a-4ad2-89f2-c8efe3635015" providerId="ADAL" clId="{A38CF5C4-0E8F-45FB-9364-70E2D290F1DD}" dt="2022-05-08T13:11:34.556" v="1884" actId="20577"/>
          <ac:spMkLst>
            <pc:docMk/>
            <pc:sldMk cId="447519855" sldId="2145706762"/>
            <ac:spMk id="8" creationId="{F392E626-A618-4963-8BBD-A57AAE4AF619}"/>
          </ac:spMkLst>
        </pc:spChg>
      </pc:sldChg>
      <pc:sldChg chg="addSp delSp modSp add mod ord">
        <pc:chgData name="RRShelterCo Roving" userId="55885bef-637a-4ad2-89f2-c8efe3635015" providerId="ADAL" clId="{A38CF5C4-0E8F-45FB-9364-70E2D290F1DD}" dt="2022-05-08T14:24:37.416" v="4542" actId="20577"/>
        <pc:sldMkLst>
          <pc:docMk/>
          <pc:sldMk cId="2846244954" sldId="2145706763"/>
        </pc:sldMkLst>
        <pc:spChg chg="mod">
          <ac:chgData name="RRShelterCo Roving" userId="55885bef-637a-4ad2-89f2-c8efe3635015" providerId="ADAL" clId="{A38CF5C4-0E8F-45FB-9364-70E2D290F1DD}" dt="2022-05-08T14:24:37.416" v="4542" actId="20577"/>
          <ac:spMkLst>
            <pc:docMk/>
            <pc:sldMk cId="2846244954" sldId="2145706763"/>
            <ac:spMk id="7" creationId="{790304D5-6506-4CE2-B656-45FF21F0D62F}"/>
          </ac:spMkLst>
        </pc:spChg>
        <pc:spChg chg="mod">
          <ac:chgData name="RRShelterCo Roving" userId="55885bef-637a-4ad2-89f2-c8efe3635015" providerId="ADAL" clId="{A38CF5C4-0E8F-45FB-9364-70E2D290F1DD}" dt="2022-05-08T14:02:37.338" v="3090" actId="14100"/>
          <ac:spMkLst>
            <pc:docMk/>
            <pc:sldMk cId="2846244954" sldId="2145706763"/>
            <ac:spMk id="8" creationId="{F392E626-A618-4963-8BBD-A57AAE4AF619}"/>
          </ac:spMkLst>
        </pc:spChg>
        <pc:spChg chg="mod">
          <ac:chgData name="RRShelterCo Roving" userId="55885bef-637a-4ad2-89f2-c8efe3635015" providerId="ADAL" clId="{A38CF5C4-0E8F-45FB-9364-70E2D290F1DD}" dt="2022-05-08T14:02:24.625" v="3086" actId="207"/>
          <ac:spMkLst>
            <pc:docMk/>
            <pc:sldMk cId="2846244954" sldId="2145706763"/>
            <ac:spMk id="11" creationId="{FDCE82FC-7F2C-43A0-B394-85CF1474F0BC}"/>
          </ac:spMkLst>
        </pc:spChg>
        <pc:spChg chg="del">
          <ac:chgData name="RRShelterCo Roving" userId="55885bef-637a-4ad2-89f2-c8efe3635015" providerId="ADAL" clId="{A38CF5C4-0E8F-45FB-9364-70E2D290F1DD}" dt="2022-05-08T14:02:21.196" v="3085" actId="478"/>
          <ac:spMkLst>
            <pc:docMk/>
            <pc:sldMk cId="2846244954" sldId="2145706763"/>
            <ac:spMk id="41" creationId="{6AFBBE6A-C0B1-4C53-AAB6-4DD73C6CC1FC}"/>
          </ac:spMkLst>
        </pc:spChg>
        <pc:spChg chg="del mod">
          <ac:chgData name="RRShelterCo Roving" userId="55885bef-637a-4ad2-89f2-c8efe3635015" providerId="ADAL" clId="{A38CF5C4-0E8F-45FB-9364-70E2D290F1DD}" dt="2022-05-08T13:33:28.316" v="2731" actId="478"/>
          <ac:spMkLst>
            <pc:docMk/>
            <pc:sldMk cId="2846244954" sldId="2145706763"/>
            <ac:spMk id="43" creationId="{37A32B58-1DA4-4BC3-80D0-7F310AE4AE16}"/>
          </ac:spMkLst>
        </pc:spChg>
        <pc:spChg chg="mod">
          <ac:chgData name="RRShelterCo Roving" userId="55885bef-637a-4ad2-89f2-c8efe3635015" providerId="ADAL" clId="{A38CF5C4-0E8F-45FB-9364-70E2D290F1DD}" dt="2022-05-08T13:35:19.698" v="2830" actId="6549"/>
          <ac:spMkLst>
            <pc:docMk/>
            <pc:sldMk cId="2846244954" sldId="2145706763"/>
            <ac:spMk id="44" creationId="{088626D6-452F-4F9E-8C25-8C225A7791AD}"/>
          </ac:spMkLst>
        </pc:spChg>
        <pc:picChg chg="add del mod">
          <ac:chgData name="RRShelterCo Roving" userId="55885bef-637a-4ad2-89f2-c8efe3635015" providerId="ADAL" clId="{A38CF5C4-0E8F-45FB-9364-70E2D290F1DD}" dt="2022-05-08T14:24:21.985" v="4532" actId="478"/>
          <ac:picMkLst>
            <pc:docMk/>
            <pc:sldMk cId="2846244954" sldId="2145706763"/>
            <ac:picMk id="10" creationId="{95C6CAFE-C5D4-4D69-9667-608DD470291A}"/>
          </ac:picMkLst>
        </pc:picChg>
        <pc:picChg chg="add del mod">
          <ac:chgData name="RRShelterCo Roving" userId="55885bef-637a-4ad2-89f2-c8efe3635015" providerId="ADAL" clId="{A38CF5C4-0E8F-45FB-9364-70E2D290F1DD}" dt="2022-05-08T14:02:14.797" v="3084" actId="478"/>
          <ac:picMkLst>
            <pc:docMk/>
            <pc:sldMk cId="2846244954" sldId="2145706763"/>
            <ac:picMk id="12" creationId="{D5670C00-B615-4271-BF74-28A1CA38F00D}"/>
          </ac:picMkLst>
        </pc:picChg>
        <pc:picChg chg="add del mod">
          <ac:chgData name="RRShelterCo Roving" userId="55885bef-637a-4ad2-89f2-c8efe3635015" providerId="ADAL" clId="{A38CF5C4-0E8F-45FB-9364-70E2D290F1DD}" dt="2022-05-08T14:02:07.055" v="3082"/>
          <ac:picMkLst>
            <pc:docMk/>
            <pc:sldMk cId="2846244954" sldId="2145706763"/>
            <ac:picMk id="13" creationId="{E0564000-71BB-463D-B5AF-A9675E91026C}"/>
          </ac:picMkLst>
        </pc:picChg>
      </pc:sldChg>
      <pc:sldChg chg="add del">
        <pc:chgData name="RRShelterCo Roving" userId="55885bef-637a-4ad2-89f2-c8efe3635015" providerId="ADAL" clId="{A38CF5C4-0E8F-45FB-9364-70E2D290F1DD}" dt="2022-05-08T14:44:33.318" v="6251" actId="47"/>
        <pc:sldMkLst>
          <pc:docMk/>
          <pc:sldMk cId="2508473970" sldId="2145706764"/>
        </pc:sldMkLst>
      </pc:sldChg>
      <pc:sldChg chg="modSp add mod ord modNotesTx">
        <pc:chgData name="RRShelterCo Roving" userId="55885bef-637a-4ad2-89f2-c8efe3635015" providerId="ADAL" clId="{A38CF5C4-0E8F-45FB-9364-70E2D290F1DD}" dt="2022-05-08T14:27:35.415" v="4827" actId="20577"/>
        <pc:sldMkLst>
          <pc:docMk/>
          <pc:sldMk cId="907261733" sldId="2145706765"/>
        </pc:sldMkLst>
        <pc:spChg chg="mod">
          <ac:chgData name="RRShelterCo Roving" userId="55885bef-637a-4ad2-89f2-c8efe3635015" providerId="ADAL" clId="{A38CF5C4-0E8F-45FB-9364-70E2D290F1DD}" dt="2022-05-08T14:24:01.463" v="4528" actId="20577"/>
          <ac:spMkLst>
            <pc:docMk/>
            <pc:sldMk cId="907261733" sldId="2145706765"/>
            <ac:spMk id="7" creationId="{790304D5-6506-4CE2-B656-45FF21F0D62F}"/>
          </ac:spMkLst>
        </pc:spChg>
        <pc:picChg chg="mod ord">
          <ac:chgData name="RRShelterCo Roving" userId="55885bef-637a-4ad2-89f2-c8efe3635015" providerId="ADAL" clId="{A38CF5C4-0E8F-45FB-9364-70E2D290F1DD}" dt="2022-05-08T14:09:50.327" v="3537" actId="1035"/>
          <ac:picMkLst>
            <pc:docMk/>
            <pc:sldMk cId="907261733" sldId="2145706765"/>
            <ac:picMk id="10" creationId="{95C6CAFE-C5D4-4D69-9667-608DD470291A}"/>
          </ac:picMkLst>
        </pc:picChg>
      </pc:sldChg>
      <pc:sldChg chg="addSp delSp modSp mod">
        <pc:chgData name="RRShelterCo Roving" userId="55885bef-637a-4ad2-89f2-c8efe3635015" providerId="ADAL" clId="{A38CF5C4-0E8F-45FB-9364-70E2D290F1DD}" dt="2022-05-08T14:34:22.034" v="5822" actId="20577"/>
        <pc:sldMkLst>
          <pc:docMk/>
          <pc:sldMk cId="2526591864" sldId="2145706766"/>
        </pc:sldMkLst>
        <pc:spChg chg="mod">
          <ac:chgData name="RRShelterCo Roving" userId="55885bef-637a-4ad2-89f2-c8efe3635015" providerId="ADAL" clId="{A38CF5C4-0E8F-45FB-9364-70E2D290F1DD}" dt="2022-05-08T14:34:22.034" v="5822" actId="20577"/>
          <ac:spMkLst>
            <pc:docMk/>
            <pc:sldMk cId="2526591864" sldId="2145706766"/>
            <ac:spMk id="7" creationId="{790304D5-6506-4CE2-B656-45FF21F0D62F}"/>
          </ac:spMkLst>
        </pc:spChg>
        <pc:spChg chg="mod">
          <ac:chgData name="RRShelterCo Roving" userId="55885bef-637a-4ad2-89f2-c8efe3635015" providerId="ADAL" clId="{A38CF5C4-0E8F-45FB-9364-70E2D290F1DD}" dt="2022-05-08T14:25:06.187" v="4558" actId="20577"/>
          <ac:spMkLst>
            <pc:docMk/>
            <pc:sldMk cId="2526591864" sldId="2145706766"/>
            <ac:spMk id="8" creationId="{F392E626-A618-4963-8BBD-A57AAE4AF619}"/>
          </ac:spMkLst>
        </pc:spChg>
        <pc:picChg chg="del">
          <ac:chgData name="RRShelterCo Roving" userId="55885bef-637a-4ad2-89f2-c8efe3635015" providerId="ADAL" clId="{A38CF5C4-0E8F-45FB-9364-70E2D290F1DD}" dt="2022-05-08T14:24:59.188" v="4543" actId="478"/>
          <ac:picMkLst>
            <pc:docMk/>
            <pc:sldMk cId="2526591864" sldId="2145706766"/>
            <ac:picMk id="10" creationId="{95C6CAFE-C5D4-4D69-9667-608DD470291A}"/>
          </ac:picMkLst>
        </pc:picChg>
        <pc:picChg chg="add mod">
          <ac:chgData name="RRShelterCo Roving" userId="55885bef-637a-4ad2-89f2-c8efe3635015" providerId="ADAL" clId="{A38CF5C4-0E8F-45FB-9364-70E2D290F1DD}" dt="2022-05-08T14:25:20.701" v="4560" actId="1076"/>
          <ac:picMkLst>
            <pc:docMk/>
            <pc:sldMk cId="2526591864" sldId="2145706766"/>
            <ac:picMk id="12" creationId="{A35526E4-0C9F-4CB5-A2F6-FAD82A8CB582}"/>
          </ac:picMkLst>
        </pc:picChg>
      </pc:sldChg>
      <pc:sldChg chg="add del">
        <pc:chgData name="RRShelterCo Roving" userId="55885bef-637a-4ad2-89f2-c8efe3635015" providerId="ADAL" clId="{A38CF5C4-0E8F-45FB-9364-70E2D290F1DD}" dt="2022-05-08T14:22:46.001" v="4478" actId="47"/>
        <pc:sldMkLst>
          <pc:docMk/>
          <pc:sldMk cId="3760587120" sldId="2145706766"/>
        </pc:sldMkLst>
      </pc:sldChg>
      <pc:sldChg chg="addSp delSp modSp add mod">
        <pc:chgData name="RRShelterCo Roving" userId="55885bef-637a-4ad2-89f2-c8efe3635015" providerId="ADAL" clId="{A38CF5C4-0E8F-45FB-9364-70E2D290F1DD}" dt="2022-05-08T14:51:54.227" v="6692" actId="20577"/>
        <pc:sldMkLst>
          <pc:docMk/>
          <pc:sldMk cId="108516351" sldId="2145706767"/>
        </pc:sldMkLst>
        <pc:spChg chg="del">
          <ac:chgData name="RRShelterCo Roving" userId="55885bef-637a-4ad2-89f2-c8efe3635015" providerId="ADAL" clId="{A38CF5C4-0E8F-45FB-9364-70E2D290F1DD}" dt="2022-05-08T14:36:55.338" v="5824" actId="478"/>
          <ac:spMkLst>
            <pc:docMk/>
            <pc:sldMk cId="108516351" sldId="2145706767"/>
            <ac:spMk id="5" creationId="{C402043B-F508-4B74-BB4C-41C3C9E8E446}"/>
          </ac:spMkLst>
        </pc:spChg>
        <pc:spChg chg="mod">
          <ac:chgData name="RRShelterCo Roving" userId="55885bef-637a-4ad2-89f2-c8efe3635015" providerId="ADAL" clId="{A38CF5C4-0E8F-45FB-9364-70E2D290F1DD}" dt="2022-05-08T14:51:54.227" v="6692" actId="20577"/>
          <ac:spMkLst>
            <pc:docMk/>
            <pc:sldMk cId="108516351" sldId="2145706767"/>
            <ac:spMk id="7" creationId="{790304D5-6506-4CE2-B656-45FF21F0D62F}"/>
          </ac:spMkLst>
        </pc:spChg>
        <pc:spChg chg="mod">
          <ac:chgData name="RRShelterCo Roving" userId="55885bef-637a-4ad2-89f2-c8efe3635015" providerId="ADAL" clId="{A38CF5C4-0E8F-45FB-9364-70E2D290F1DD}" dt="2022-05-08T14:37:27.524" v="5860" actId="20577"/>
          <ac:spMkLst>
            <pc:docMk/>
            <pc:sldMk cId="108516351" sldId="2145706767"/>
            <ac:spMk id="8" creationId="{F392E626-A618-4963-8BBD-A57AAE4AF619}"/>
          </ac:spMkLst>
        </pc:spChg>
        <pc:spChg chg="add mod">
          <ac:chgData name="RRShelterCo Roving" userId="55885bef-637a-4ad2-89f2-c8efe3635015" providerId="ADAL" clId="{A38CF5C4-0E8F-45FB-9364-70E2D290F1DD}" dt="2022-05-08T14:37:06.995" v="5830" actId="20577"/>
          <ac:spMkLst>
            <pc:docMk/>
            <pc:sldMk cId="108516351" sldId="2145706767"/>
            <ac:spMk id="10" creationId="{60B42A2F-5708-4743-85EB-E417D31F0054}"/>
          </ac:spMkLst>
        </pc:spChg>
      </pc:sldChg>
      <pc:sldChg chg="addSp delSp modSp new mod modNotesTx">
        <pc:chgData name="RRShelterCo Roving" userId="55885bef-637a-4ad2-89f2-c8efe3635015" providerId="ADAL" clId="{A38CF5C4-0E8F-45FB-9364-70E2D290F1DD}" dt="2022-05-08T14:52:26.259" v="6700" actId="313"/>
        <pc:sldMkLst>
          <pc:docMk/>
          <pc:sldMk cId="3952034259" sldId="2145706768"/>
        </pc:sldMkLst>
        <pc:spChg chg="del">
          <ac:chgData name="RRShelterCo Roving" userId="55885bef-637a-4ad2-89f2-c8efe3635015" providerId="ADAL" clId="{A38CF5C4-0E8F-45FB-9364-70E2D290F1DD}" dt="2022-05-08T14:45:36.854" v="6273" actId="478"/>
          <ac:spMkLst>
            <pc:docMk/>
            <pc:sldMk cId="3952034259" sldId="2145706768"/>
            <ac:spMk id="2" creationId="{206D77CB-D0CB-449A-B14C-00C49BBCB388}"/>
          </ac:spMkLst>
        </pc:spChg>
        <pc:spChg chg="del">
          <ac:chgData name="RRShelterCo Roving" userId="55885bef-637a-4ad2-89f2-c8efe3635015" providerId="ADAL" clId="{A38CF5C4-0E8F-45FB-9364-70E2D290F1DD}" dt="2022-05-08T14:45:35.851" v="6272" actId="478"/>
          <ac:spMkLst>
            <pc:docMk/>
            <pc:sldMk cId="3952034259" sldId="2145706768"/>
            <ac:spMk id="3" creationId="{7152F9C3-0CE4-462C-8CAF-CB648CB0F434}"/>
          </ac:spMkLst>
        </pc:spChg>
        <pc:spChg chg="add mod">
          <ac:chgData name="RRShelterCo Roving" userId="55885bef-637a-4ad2-89f2-c8efe3635015" providerId="ADAL" clId="{A38CF5C4-0E8F-45FB-9364-70E2D290F1DD}" dt="2022-05-08T14:52:26.259" v="6700" actId="313"/>
          <ac:spMkLst>
            <pc:docMk/>
            <pc:sldMk cId="3952034259" sldId="2145706768"/>
            <ac:spMk id="6" creationId="{CE3557AC-7500-4A15-9E9C-5A64A9420405}"/>
          </ac:spMkLst>
        </pc:spChg>
        <pc:spChg chg="add mod">
          <ac:chgData name="RRShelterCo Roving" userId="55885bef-637a-4ad2-89f2-c8efe3635015" providerId="ADAL" clId="{A38CF5C4-0E8F-45FB-9364-70E2D290F1DD}" dt="2022-05-08T14:52:04.844" v="6693"/>
          <ac:spMkLst>
            <pc:docMk/>
            <pc:sldMk cId="3952034259" sldId="2145706768"/>
            <ac:spMk id="7" creationId="{E3BFED51-DE82-4C3E-B3E0-C02136D65BD7}"/>
          </ac:spMkLst>
        </pc:spChg>
        <pc:spChg chg="add mod">
          <ac:chgData name="RRShelterCo Roving" userId="55885bef-637a-4ad2-89f2-c8efe3635015" providerId="ADAL" clId="{A38CF5C4-0E8F-45FB-9364-70E2D290F1DD}" dt="2022-05-08T14:52:19.825" v="6698" actId="1076"/>
          <ac:spMkLst>
            <pc:docMk/>
            <pc:sldMk cId="3952034259" sldId="2145706768"/>
            <ac:spMk id="8" creationId="{96573FD7-49DB-4F3F-AB29-625CD97714D0}"/>
          </ac:spMkLst>
        </pc:spChg>
        <pc:picChg chg="add mod">
          <ac:chgData name="RRShelterCo Roving" userId="55885bef-637a-4ad2-89f2-c8efe3635015" providerId="ADAL" clId="{A38CF5C4-0E8F-45FB-9364-70E2D290F1DD}" dt="2022-05-08T14:47:21.704" v="6310" actId="1076"/>
          <ac:picMkLst>
            <pc:docMk/>
            <pc:sldMk cId="3952034259" sldId="2145706768"/>
            <ac:picMk id="5" creationId="{2A84803A-731B-4406-AA70-A5E97ABC6E62}"/>
          </ac:picMkLst>
        </pc:picChg>
      </pc:sldChg>
      <pc:sldChg chg="addSp delSp modSp add mod">
        <pc:chgData name="RRShelterCo Roving" userId="55885bef-637a-4ad2-89f2-c8efe3635015" providerId="ADAL" clId="{A38CF5C4-0E8F-45FB-9364-70E2D290F1DD}" dt="2022-05-08T14:52:37.266" v="6704" actId="1076"/>
        <pc:sldMkLst>
          <pc:docMk/>
          <pc:sldMk cId="155135914" sldId="2145706769"/>
        </pc:sldMkLst>
        <pc:spChg chg="mod">
          <ac:chgData name="RRShelterCo Roving" userId="55885bef-637a-4ad2-89f2-c8efe3635015" providerId="ADAL" clId="{A38CF5C4-0E8F-45FB-9364-70E2D290F1DD}" dt="2022-05-08T14:52:33.334" v="6702" actId="313"/>
          <ac:spMkLst>
            <pc:docMk/>
            <pc:sldMk cId="155135914" sldId="2145706769"/>
            <ac:spMk id="6" creationId="{CE3557AC-7500-4A15-9E9C-5A64A9420405}"/>
          </ac:spMkLst>
        </pc:spChg>
        <pc:spChg chg="add mod">
          <ac:chgData name="RRShelterCo Roving" userId="55885bef-637a-4ad2-89f2-c8efe3635015" providerId="ADAL" clId="{A38CF5C4-0E8F-45FB-9364-70E2D290F1DD}" dt="2022-05-08T14:52:10.116" v="6695" actId="1076"/>
          <ac:spMkLst>
            <pc:docMk/>
            <pc:sldMk cId="155135914" sldId="2145706769"/>
            <ac:spMk id="7" creationId="{66B8FED1-42CD-473E-A2DA-9338E4543BEE}"/>
          </ac:spMkLst>
        </pc:spChg>
        <pc:spChg chg="add mod">
          <ac:chgData name="RRShelterCo Roving" userId="55885bef-637a-4ad2-89f2-c8efe3635015" providerId="ADAL" clId="{A38CF5C4-0E8F-45FB-9364-70E2D290F1DD}" dt="2022-05-08T14:52:37.266" v="6704" actId="1076"/>
          <ac:spMkLst>
            <pc:docMk/>
            <pc:sldMk cId="155135914" sldId="2145706769"/>
            <ac:spMk id="8" creationId="{343676FB-4167-42A6-8206-A163A13CD0B2}"/>
          </ac:spMkLst>
        </pc:spChg>
        <pc:picChg chg="del">
          <ac:chgData name="RRShelterCo Roving" userId="55885bef-637a-4ad2-89f2-c8efe3635015" providerId="ADAL" clId="{A38CF5C4-0E8F-45FB-9364-70E2D290F1DD}" dt="2022-05-08T14:48:28.073" v="6379" actId="478"/>
          <ac:picMkLst>
            <pc:docMk/>
            <pc:sldMk cId="155135914" sldId="2145706769"/>
            <ac:picMk id="5" creationId="{2A84803A-731B-4406-AA70-A5E97ABC6E62}"/>
          </ac:picMkLst>
        </pc:picChg>
        <pc:picChg chg="add mod">
          <ac:chgData name="RRShelterCo Roving" userId="55885bef-637a-4ad2-89f2-c8efe3635015" providerId="ADAL" clId="{A38CF5C4-0E8F-45FB-9364-70E2D290F1DD}" dt="2022-05-08T14:49:03.887" v="6382" actId="14100"/>
          <ac:picMkLst>
            <pc:docMk/>
            <pc:sldMk cId="155135914" sldId="2145706769"/>
            <ac:picMk id="1026" creationId="{1F60DC9E-BBF5-4F94-85BB-A77F8C260D5C}"/>
          </ac:picMkLst>
        </pc:picChg>
        <pc:picChg chg="add mod">
          <ac:chgData name="RRShelterCo Roving" userId="55885bef-637a-4ad2-89f2-c8efe3635015" providerId="ADAL" clId="{A38CF5C4-0E8F-45FB-9364-70E2D290F1DD}" dt="2022-05-08T14:49:45.690" v="6390" actId="1076"/>
          <ac:picMkLst>
            <pc:docMk/>
            <pc:sldMk cId="155135914" sldId="2145706769"/>
            <ac:picMk id="1027" creationId="{4695883E-2521-4580-811C-FF0A33CA7166}"/>
          </ac:picMkLst>
        </pc:picChg>
      </pc:sldChg>
    </pc:docChg>
  </pc:docChgLst>
  <pc:docChgLst>
    <pc:chgData name="Leeanne MARSHALL" userId="cfe8eba0-0c67-4c78-904e-d81f624a8b37" providerId="ADAL" clId="{8D0FD385-FDD7-4011-B209-0CBAE1C05241}"/>
    <pc:docChg chg="custSel modSld">
      <pc:chgData name="Leeanne MARSHALL" userId="cfe8eba0-0c67-4c78-904e-d81f624a8b37" providerId="ADAL" clId="{8D0FD385-FDD7-4011-B209-0CBAE1C05241}" dt="2023-10-02T08:29:10.868" v="11" actId="478"/>
      <pc:docMkLst>
        <pc:docMk/>
      </pc:docMkLst>
      <pc:sldChg chg="modSp mod">
        <pc:chgData name="Leeanne MARSHALL" userId="cfe8eba0-0c67-4c78-904e-d81f624a8b37" providerId="ADAL" clId="{8D0FD385-FDD7-4011-B209-0CBAE1C05241}" dt="2023-10-02T08:27:29.126" v="3" actId="790"/>
        <pc:sldMkLst>
          <pc:docMk/>
          <pc:sldMk cId="0" sldId="3952"/>
        </pc:sldMkLst>
        <pc:spChg chg="mod">
          <ac:chgData name="Leeanne MARSHALL" userId="cfe8eba0-0c67-4c78-904e-d81f624a8b37" providerId="ADAL" clId="{8D0FD385-FDD7-4011-B209-0CBAE1C05241}" dt="2023-10-02T08:27:29.126" v="3" actId="790"/>
          <ac:spMkLst>
            <pc:docMk/>
            <pc:sldMk cId="0" sldId="3952"/>
            <ac:spMk id="16387" creationId="{2389E293-5FE2-45DD-945C-07ED0DF74CD4}"/>
          </ac:spMkLst>
        </pc:spChg>
      </pc:sldChg>
      <pc:sldChg chg="modSp mod">
        <pc:chgData name="Leeanne MARSHALL" userId="cfe8eba0-0c67-4c78-904e-d81f624a8b37" providerId="ADAL" clId="{8D0FD385-FDD7-4011-B209-0CBAE1C05241}" dt="2023-10-02T08:25:56.619" v="0" actId="790"/>
        <pc:sldMkLst>
          <pc:docMk/>
          <pc:sldMk cId="400418553" sldId="3971"/>
        </pc:sldMkLst>
        <pc:spChg chg="mod">
          <ac:chgData name="Leeanne MARSHALL" userId="cfe8eba0-0c67-4c78-904e-d81f624a8b37" providerId="ADAL" clId="{8D0FD385-FDD7-4011-B209-0CBAE1C05241}" dt="2023-10-02T08:25:56.619" v="0" actId="790"/>
          <ac:spMkLst>
            <pc:docMk/>
            <pc:sldMk cId="400418553" sldId="3971"/>
            <ac:spMk id="15" creationId="{D3A5374C-9EAD-44E4-90CD-EFBA363226FD}"/>
          </ac:spMkLst>
        </pc:spChg>
      </pc:sldChg>
      <pc:sldChg chg="modSp mod">
        <pc:chgData name="Leeanne MARSHALL" userId="cfe8eba0-0c67-4c78-904e-d81f624a8b37" providerId="ADAL" clId="{8D0FD385-FDD7-4011-B209-0CBAE1C05241}" dt="2023-10-02T08:27:41.283" v="4" actId="790"/>
        <pc:sldMkLst>
          <pc:docMk/>
          <pc:sldMk cId="2330989813" sldId="2145706760"/>
        </pc:sldMkLst>
        <pc:spChg chg="mod">
          <ac:chgData name="Leeanne MARSHALL" userId="cfe8eba0-0c67-4c78-904e-d81f624a8b37" providerId="ADAL" clId="{8D0FD385-FDD7-4011-B209-0CBAE1C05241}" dt="2023-10-02T08:26:08.898" v="1" actId="790"/>
          <ac:spMkLst>
            <pc:docMk/>
            <pc:sldMk cId="2330989813" sldId="2145706760"/>
            <ac:spMk id="7" creationId="{790304D5-6506-4CE2-B656-45FF21F0D62F}"/>
          </ac:spMkLst>
        </pc:spChg>
        <pc:spChg chg="mod">
          <ac:chgData name="Leeanne MARSHALL" userId="cfe8eba0-0c67-4c78-904e-d81f624a8b37" providerId="ADAL" clId="{8D0FD385-FDD7-4011-B209-0CBAE1C05241}" dt="2023-10-02T08:26:20.063" v="2" actId="790"/>
          <ac:spMkLst>
            <pc:docMk/>
            <pc:sldMk cId="2330989813" sldId="2145706760"/>
            <ac:spMk id="41" creationId="{6AFBBE6A-C0B1-4C53-AAB6-4DD73C6CC1FC}"/>
          </ac:spMkLst>
        </pc:spChg>
        <pc:spChg chg="mod">
          <ac:chgData name="Leeanne MARSHALL" userId="cfe8eba0-0c67-4c78-904e-d81f624a8b37" providerId="ADAL" clId="{8D0FD385-FDD7-4011-B209-0CBAE1C05241}" dt="2023-10-02T08:27:41.283" v="4" actId="790"/>
          <ac:spMkLst>
            <pc:docMk/>
            <pc:sldMk cId="2330989813" sldId="2145706760"/>
            <ac:spMk id="44" creationId="{088626D6-452F-4F9E-8C25-8C225A7791AD}"/>
          </ac:spMkLst>
        </pc:spChg>
      </pc:sldChg>
      <pc:sldChg chg="modSp mod">
        <pc:chgData name="Leeanne MARSHALL" userId="cfe8eba0-0c67-4c78-904e-d81f624a8b37" providerId="ADAL" clId="{8D0FD385-FDD7-4011-B209-0CBAE1C05241}" dt="2023-10-02T08:27:53.405" v="5" actId="790"/>
        <pc:sldMkLst>
          <pc:docMk/>
          <pc:sldMk cId="1123793278" sldId="2145706761"/>
        </pc:sldMkLst>
        <pc:spChg chg="mod">
          <ac:chgData name="Leeanne MARSHALL" userId="cfe8eba0-0c67-4c78-904e-d81f624a8b37" providerId="ADAL" clId="{8D0FD385-FDD7-4011-B209-0CBAE1C05241}" dt="2023-10-02T08:27:53.405" v="5" actId="790"/>
          <ac:spMkLst>
            <pc:docMk/>
            <pc:sldMk cId="1123793278" sldId="2145706761"/>
            <ac:spMk id="7" creationId="{790304D5-6506-4CE2-B656-45FF21F0D62F}"/>
          </ac:spMkLst>
        </pc:spChg>
      </pc:sldChg>
      <pc:sldChg chg="modSp mod">
        <pc:chgData name="Leeanne MARSHALL" userId="cfe8eba0-0c67-4c78-904e-d81f624a8b37" providerId="ADAL" clId="{8D0FD385-FDD7-4011-B209-0CBAE1C05241}" dt="2023-10-02T08:28:15.583" v="7" actId="790"/>
        <pc:sldMkLst>
          <pc:docMk/>
          <pc:sldMk cId="2846244954" sldId="2145706763"/>
        </pc:sldMkLst>
        <pc:spChg chg="mod">
          <ac:chgData name="Leeanne MARSHALL" userId="cfe8eba0-0c67-4c78-904e-d81f624a8b37" providerId="ADAL" clId="{8D0FD385-FDD7-4011-B209-0CBAE1C05241}" dt="2023-10-02T08:28:03.938" v="6" actId="790"/>
          <ac:spMkLst>
            <pc:docMk/>
            <pc:sldMk cId="2846244954" sldId="2145706763"/>
            <ac:spMk id="7" creationId="{790304D5-6506-4CE2-B656-45FF21F0D62F}"/>
          </ac:spMkLst>
        </pc:spChg>
        <pc:spChg chg="mod">
          <ac:chgData name="Leeanne MARSHALL" userId="cfe8eba0-0c67-4c78-904e-d81f624a8b37" providerId="ADAL" clId="{8D0FD385-FDD7-4011-B209-0CBAE1C05241}" dt="2023-10-02T08:28:15.583" v="7" actId="790"/>
          <ac:spMkLst>
            <pc:docMk/>
            <pc:sldMk cId="2846244954" sldId="2145706763"/>
            <ac:spMk id="11" creationId="{FDCE82FC-7F2C-43A0-B394-85CF1474F0BC}"/>
          </ac:spMkLst>
        </pc:spChg>
      </pc:sldChg>
      <pc:sldChg chg="modSp mod">
        <pc:chgData name="Leeanne MARSHALL" userId="cfe8eba0-0c67-4c78-904e-d81f624a8b37" providerId="ADAL" clId="{8D0FD385-FDD7-4011-B209-0CBAE1C05241}" dt="2023-10-02T08:28:44.615" v="9" actId="790"/>
        <pc:sldMkLst>
          <pc:docMk/>
          <pc:sldMk cId="907261733" sldId="2145706765"/>
        </pc:sldMkLst>
        <pc:spChg chg="mod">
          <ac:chgData name="Leeanne MARSHALL" userId="cfe8eba0-0c67-4c78-904e-d81f624a8b37" providerId="ADAL" clId="{8D0FD385-FDD7-4011-B209-0CBAE1C05241}" dt="2023-10-02T08:28:44.615" v="9" actId="790"/>
          <ac:spMkLst>
            <pc:docMk/>
            <pc:sldMk cId="907261733" sldId="2145706765"/>
            <ac:spMk id="7" creationId="{790304D5-6506-4CE2-B656-45FF21F0D62F}"/>
          </ac:spMkLst>
        </pc:spChg>
      </pc:sldChg>
      <pc:sldChg chg="modSp mod">
        <pc:chgData name="Leeanne MARSHALL" userId="cfe8eba0-0c67-4c78-904e-d81f624a8b37" providerId="ADAL" clId="{8D0FD385-FDD7-4011-B209-0CBAE1C05241}" dt="2023-10-02T08:28:35.319" v="8" actId="790"/>
        <pc:sldMkLst>
          <pc:docMk/>
          <pc:sldMk cId="2526591864" sldId="2145706766"/>
        </pc:sldMkLst>
        <pc:spChg chg="mod">
          <ac:chgData name="Leeanne MARSHALL" userId="cfe8eba0-0c67-4c78-904e-d81f624a8b37" providerId="ADAL" clId="{8D0FD385-FDD7-4011-B209-0CBAE1C05241}" dt="2023-10-02T08:28:35.319" v="8" actId="790"/>
          <ac:spMkLst>
            <pc:docMk/>
            <pc:sldMk cId="2526591864" sldId="2145706766"/>
            <ac:spMk id="7" creationId="{790304D5-6506-4CE2-B656-45FF21F0D62F}"/>
          </ac:spMkLst>
        </pc:spChg>
      </pc:sldChg>
      <pc:sldChg chg="modSp mod">
        <pc:chgData name="Leeanne MARSHALL" userId="cfe8eba0-0c67-4c78-904e-d81f624a8b37" providerId="ADAL" clId="{8D0FD385-FDD7-4011-B209-0CBAE1C05241}" dt="2023-10-02T08:28:59.939" v="10" actId="790"/>
        <pc:sldMkLst>
          <pc:docMk/>
          <pc:sldMk cId="3952034259" sldId="2145706768"/>
        </pc:sldMkLst>
        <pc:spChg chg="mod">
          <ac:chgData name="Leeanne MARSHALL" userId="cfe8eba0-0c67-4c78-904e-d81f624a8b37" providerId="ADAL" clId="{8D0FD385-FDD7-4011-B209-0CBAE1C05241}" dt="2023-10-02T08:28:59.939" v="10" actId="790"/>
          <ac:spMkLst>
            <pc:docMk/>
            <pc:sldMk cId="3952034259" sldId="2145706768"/>
            <ac:spMk id="8" creationId="{96573FD7-49DB-4F3F-AB29-625CD97714D0}"/>
          </ac:spMkLst>
        </pc:spChg>
      </pc:sldChg>
      <pc:sldChg chg="delSp mod">
        <pc:chgData name="Leeanne MARSHALL" userId="cfe8eba0-0c67-4c78-904e-d81f624a8b37" providerId="ADAL" clId="{8D0FD385-FDD7-4011-B209-0CBAE1C05241}" dt="2023-10-02T08:29:10.868" v="11" actId="478"/>
        <pc:sldMkLst>
          <pc:docMk/>
          <pc:sldMk cId="155135914" sldId="2145706769"/>
        </pc:sldMkLst>
        <pc:spChg chg="del">
          <ac:chgData name="Leeanne MARSHALL" userId="cfe8eba0-0c67-4c78-904e-d81f624a8b37" providerId="ADAL" clId="{8D0FD385-FDD7-4011-B209-0CBAE1C05241}" dt="2023-10-02T08:29:10.868" v="11" actId="478"/>
          <ac:spMkLst>
            <pc:docMk/>
            <pc:sldMk cId="155135914" sldId="2145706769"/>
            <ac:spMk id="7" creationId="{66B8FED1-42CD-473E-A2DA-9338E4543BEE}"/>
          </ac:spMkLst>
        </pc:spChg>
      </pc:sldChg>
    </pc:docChg>
  </pc:docChgLst>
  <pc:docChgLst>
    <pc:chgData name="RRShelterCo Roving" userId="55885bef-637a-4ad2-89f2-c8efe3635015" providerId="ADAL" clId="{69CBD84F-624C-4493-B999-0E83D149080F}"/>
    <pc:docChg chg="modSld">
      <pc:chgData name="RRShelterCo Roving" userId="55885bef-637a-4ad2-89f2-c8efe3635015" providerId="ADAL" clId="{69CBD84F-624C-4493-B999-0E83D149080F}" dt="2022-05-06T08:35:47.139" v="75" actId="20577"/>
      <pc:docMkLst>
        <pc:docMk/>
      </pc:docMkLst>
      <pc:sldChg chg="modSp mod">
        <pc:chgData name="RRShelterCo Roving" userId="55885bef-637a-4ad2-89f2-c8efe3635015" providerId="ADAL" clId="{69CBD84F-624C-4493-B999-0E83D149080F}" dt="2022-05-06T08:35:47.139" v="75" actId="20577"/>
        <pc:sldMkLst>
          <pc:docMk/>
          <pc:sldMk cId="0" sldId="3952"/>
        </pc:sldMkLst>
        <pc:spChg chg="mod">
          <ac:chgData name="RRShelterCo Roving" userId="55885bef-637a-4ad2-89f2-c8efe3635015" providerId="ADAL" clId="{69CBD84F-624C-4493-B999-0E83D149080F}" dt="2022-05-06T08:35:47.139" v="75" actId="20577"/>
          <ac:spMkLst>
            <pc:docMk/>
            <pc:sldMk cId="0" sldId="3952"/>
            <ac:spMk id="16387" creationId="{2389E293-5FE2-45DD-945C-07ED0DF74CD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49867-6C57-4AED-8378-BA170325754A}" type="datetimeFigureOut">
              <a:rPr lang="en-CH" smtClean="0"/>
              <a:t>11/23/2023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F20EC-03CC-466C-BDD7-1942BE40C99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37029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>
            <a:extLst>
              <a:ext uri="{FF2B5EF4-FFF2-40B4-BE49-F238E27FC236}">
                <a16:creationId xmlns:a16="http://schemas.microsoft.com/office/drawing/2014/main" id="{01D4D10C-7825-4B28-9DEA-4E59E690E68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es Placeholder 2">
            <a:extLst>
              <a:ext uri="{FF2B5EF4-FFF2-40B4-BE49-F238E27FC236}">
                <a16:creationId xmlns:a16="http://schemas.microsoft.com/office/drawing/2014/main" id="{9AE63D19-9EC7-43ED-AC28-F0904754E9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7411" name="Slide Number Placeholder 3">
            <a:extLst>
              <a:ext uri="{FF2B5EF4-FFF2-40B4-BE49-F238E27FC236}">
                <a16:creationId xmlns:a16="http://schemas.microsoft.com/office/drawing/2014/main" id="{0CB3CF1D-F36E-4205-AED5-4040CDFC14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4800177D-D1FC-4183-85F4-948BE7497C15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F20EC-03CC-466C-BDD7-1942BE40C99E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57093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F20EC-03CC-466C-BDD7-1942BE40C99E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27605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F20EC-03CC-466C-BDD7-1942BE40C99E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69644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Often objectives involve supporting people to continue hosting if they are struggling while improving housing adequacy and reducing protection risks. Objectives can also be about encouraging appropriate people to become a host.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F20EC-03CC-466C-BDD7-1942BE40C99E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4488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F20EC-03CC-466C-BDD7-1942BE40C99E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12884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use in a targeting discussion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F20EC-03CC-466C-BDD7-1942BE40C99E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2536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use in a targeting discussion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F20EC-03CC-466C-BDD7-1942BE40C99E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36722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898CF-6F39-4CE5-B435-F77F9774F5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07602D-D7D1-4493-9877-3BFDBF047D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51067A-3036-4672-895C-9B0267562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37A09-FB32-4676-832C-E092892D9DCE}" type="datetimeFigureOut">
              <a:rPr lang="en-CH" smtClean="0"/>
              <a:t>11/23/2023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32060-F6DC-4A91-A1D5-041266FAD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47044-809E-43D8-B71C-2B734B641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E53A-FCDD-4C0D-91E0-60CF6DCA4D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83545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CB170-9B42-4493-95E3-76FCCD85C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820E8D-B7C6-4F69-A0A9-DD4404798A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1C39B-774E-4519-98D8-C0B7C4D76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37A09-FB32-4676-832C-E092892D9DCE}" type="datetimeFigureOut">
              <a:rPr lang="en-CH" smtClean="0"/>
              <a:t>11/23/2023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9E50D-B84B-4C1E-A952-6BC343F07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1708B8-E025-473C-BD79-B3BE91045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E53A-FCDD-4C0D-91E0-60CF6DCA4D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43479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1CE270-5911-4384-B3A6-D61DAEBB7A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DAA7C0-444D-43C6-9B88-ED5CC09842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C2DF2F-31D5-49D8-B147-D59B86DCE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37A09-FB32-4676-832C-E092892D9DCE}" type="datetimeFigureOut">
              <a:rPr lang="en-CH" smtClean="0"/>
              <a:t>11/23/2023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02BC3-4D94-42A5-A8D3-5A7B4886E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F4523-959F-4F59-91B0-11A1E7CEE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E53A-FCDD-4C0D-91E0-60CF6DCA4D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70891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AEF5B-14C0-4513-9F7A-6DA1EF746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D8D796-0150-4A65-9BC3-79DB11DE3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2E4CE5-B8CE-4ECB-841B-2064CFEED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37A09-FB32-4676-832C-E092892D9DCE}" type="datetimeFigureOut">
              <a:rPr lang="en-CH" smtClean="0"/>
              <a:t>11/23/2023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7A1796-DB20-456E-9D6B-8C65C43B5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AC58B-EB30-4FE3-B2CA-03173CC75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E53A-FCDD-4C0D-91E0-60CF6DCA4D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31941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D1729-29EF-4039-94A3-AE21967B5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86B0BE-8E4C-47AF-A0E9-F3BB70F738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7352C-6FEC-4BCA-9893-B15DE3C73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37A09-FB32-4676-832C-E092892D9DCE}" type="datetimeFigureOut">
              <a:rPr lang="en-CH" smtClean="0"/>
              <a:t>11/23/2023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66F505-D57A-491E-9A0B-D1487A246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AB85C-BF83-4DAD-A0E8-4DF7BF7AB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E53A-FCDD-4C0D-91E0-60CF6DCA4D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9584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BA0E8-F62D-4D02-95E3-D67898162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E2670E-F391-4E3A-B35C-690C8E7DC0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5B9814-8564-496B-9862-E5EFC21C51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6A0D8C-5852-4D83-BB30-4FF651FAF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37A09-FB32-4676-832C-E092892D9DCE}" type="datetimeFigureOut">
              <a:rPr lang="en-CH" smtClean="0"/>
              <a:t>11/23/2023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26C7F4-3DBF-4A21-AEB8-4981452E7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3AD9A6-7630-4A24-909B-F21AB552D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E53A-FCDD-4C0D-91E0-60CF6DCA4D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70977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E50A80-4596-4D62-B9FD-0D5143B20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301C8E-8E5F-40A2-90CD-E54028FDFC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C4D5AD-149D-4D47-A445-2F58CF3A94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A328A0-12E0-4284-AE75-41095D1823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997144-676F-411E-BFA7-B24A5D6B1C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7BEB5C-12A6-40CB-8859-7785553A6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37A09-FB32-4676-832C-E092892D9DCE}" type="datetimeFigureOut">
              <a:rPr lang="en-CH" smtClean="0"/>
              <a:t>11/23/2023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B88CFA-6656-4711-86DD-A1FED60EF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5FA59C4-C023-43D9-902C-AC2DCB4B1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E53A-FCDD-4C0D-91E0-60CF6DCA4D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33426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E3327-9BA8-4FB8-901C-2FC12CA93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6DD240-356C-49AB-88FF-C60319E06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37A09-FB32-4676-832C-E092892D9DCE}" type="datetimeFigureOut">
              <a:rPr lang="en-CH" smtClean="0"/>
              <a:t>11/23/2023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1B1908-9CB0-4E8A-B8D4-282C2716F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689F2-D3ED-4739-98E2-712553DE6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E53A-FCDD-4C0D-91E0-60CF6DCA4D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76875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511F1D-6F9B-42B6-B73E-6CF447774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37A09-FB32-4676-832C-E092892D9DCE}" type="datetimeFigureOut">
              <a:rPr lang="en-CH" smtClean="0"/>
              <a:t>11/23/2023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372C27-8958-4AB3-968C-C73C7993B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716313-AAB6-4004-A5AD-14706A961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E53A-FCDD-4C0D-91E0-60CF6DCA4D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24576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21536-44C1-4A97-8C17-36A4DEC3F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2C25D9-A694-4721-AC60-42E711468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1FEF93-9253-4457-9BE9-DF373991AC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2BDFB8-1D43-4BF8-A769-0C360F0AC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37A09-FB32-4676-832C-E092892D9DCE}" type="datetimeFigureOut">
              <a:rPr lang="en-CH" smtClean="0"/>
              <a:t>11/23/2023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0D8DD8-3B8B-4F7F-B7FD-0D6463ECD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F44547-06DC-4F0B-9AC5-242967C78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E53A-FCDD-4C0D-91E0-60CF6DCA4D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68318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91F7E-5801-4B54-BC7E-B8ED1AFF8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354847-82A5-4335-8325-E30E306E6B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088082-8935-4D01-9384-AC6237C59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3F9418-01F8-40FC-AAA8-8BDCF26E7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37A09-FB32-4676-832C-E092892D9DCE}" type="datetimeFigureOut">
              <a:rPr lang="en-CH" smtClean="0"/>
              <a:t>11/23/2023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F87699-41EC-4AF3-97C5-0B04EED0E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ADC5D9-5DCA-4AF8-A473-B303F6361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E53A-FCDD-4C0D-91E0-60CF6DCA4D3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87752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63D639-06FE-41CB-ADD4-4522A6821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970056-CF8B-4687-83C7-2C8961153A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94D24-3568-41B6-9A69-8C9D2BB826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37A09-FB32-4676-832C-E092892D9DCE}" type="datetimeFigureOut">
              <a:rPr lang="en-CH" smtClean="0"/>
              <a:t>11/23/2023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7D4EE-12EC-4E12-9EE3-20AD5418D0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FBE96F-8009-4D70-93FA-D1948861EC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BE53A-FCDD-4C0D-91E0-60CF6DCA4D3B}" type="slidenum">
              <a:rPr lang="en-CH" smtClean="0"/>
              <a:t>‹#›</a:t>
            </a:fld>
            <a:endParaRPr lang="en-CH"/>
          </a:p>
        </p:txBody>
      </p:sp>
      <p:sp>
        <p:nvSpPr>
          <p:cNvPr id="7" name="MSIPCMContentMarking" descr="{&quot;HashCode&quot;:-45436510,&quot;Placement&quot;:&quot;Footer&quot;,&quot;Top&quot;:519.343,&quot;Left&quot;:0.0,&quot;SlideWidth&quot;:960,&quot;SlideHeight&quot;:540}">
            <a:extLst>
              <a:ext uri="{FF2B5EF4-FFF2-40B4-BE49-F238E27FC236}">
                <a16:creationId xmlns:a16="http://schemas.microsoft.com/office/drawing/2014/main" id="{C251495B-C1B0-4075-AA3A-16FEBDEC5F91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CH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328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picture containing person, red, sky, outdoor&#10;&#10;Description automatically generated">
            <a:extLst>
              <a:ext uri="{FF2B5EF4-FFF2-40B4-BE49-F238E27FC236}">
                <a16:creationId xmlns:a16="http://schemas.microsoft.com/office/drawing/2014/main" id="{600C6450-D9D3-4B2F-91F8-0AAF9DB5B7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38" r="3369" b="18029"/>
          <a:stretch/>
        </p:blipFill>
        <p:spPr>
          <a:xfrm>
            <a:off x="0" y="0"/>
            <a:ext cx="12192000" cy="5794625"/>
          </a:xfrm>
          <a:prstGeom prst="rect">
            <a:avLst/>
          </a:prstGeom>
        </p:spPr>
      </p:pic>
      <p:sp>
        <p:nvSpPr>
          <p:cNvPr id="16387" name="Rectangle 10">
            <a:extLst>
              <a:ext uri="{FF2B5EF4-FFF2-40B4-BE49-F238E27FC236}">
                <a16:creationId xmlns:a16="http://schemas.microsoft.com/office/drawing/2014/main" id="{2389E293-5FE2-45DD-945C-07ED0DF74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970" y="6006129"/>
            <a:ext cx="864371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CA" altLang="en-US" sz="2200" b="1" dirty="0">
                <a:solidFill>
                  <a:srgbClr val="393537"/>
                </a:solidFill>
                <a:latin typeface="Montserrat" panose="00000500000000000000" pitchFamily="2" charset="0"/>
              </a:rPr>
              <a:t>Host Family </a:t>
            </a:r>
            <a:r>
              <a:rPr lang="en-GB" altLang="en-US" sz="2200" b="1" dirty="0">
                <a:solidFill>
                  <a:srgbClr val="393537"/>
                </a:solidFill>
                <a:latin typeface="Montserrat" panose="00000500000000000000" pitchFamily="2" charset="0"/>
              </a:rPr>
              <a:t>Support</a:t>
            </a:r>
            <a:r>
              <a:rPr lang="en-CA" altLang="en-US" sz="2200" b="1" dirty="0">
                <a:solidFill>
                  <a:srgbClr val="393537"/>
                </a:solidFill>
                <a:latin typeface="Montserrat" panose="00000500000000000000" pitchFamily="2" charset="0"/>
              </a:rPr>
              <a:t> and Rental Assistance |</a:t>
            </a:r>
            <a:r>
              <a:rPr lang="en-CA" altLang="en-US" sz="2200" dirty="0">
                <a:solidFill>
                  <a:srgbClr val="393537"/>
                </a:solidFill>
                <a:latin typeface="Montserrat" panose="00000500000000000000" pitchFamily="2" charset="0"/>
              </a:rPr>
              <a:t>  09 May 2022</a:t>
            </a:r>
          </a:p>
        </p:txBody>
      </p:sp>
      <p:grpSp>
        <p:nvGrpSpPr>
          <p:cNvPr id="16386" name="Group 6">
            <a:extLst>
              <a:ext uri="{FF2B5EF4-FFF2-40B4-BE49-F238E27FC236}">
                <a16:creationId xmlns:a16="http://schemas.microsoft.com/office/drawing/2014/main" id="{BDAA3BAB-4B7B-4E34-96DF-7808E7580D47}"/>
              </a:ext>
            </a:extLst>
          </p:cNvPr>
          <p:cNvGrpSpPr>
            <a:grpSpLocks/>
          </p:cNvGrpSpPr>
          <p:nvPr/>
        </p:nvGrpSpPr>
        <p:grpSpPr bwMode="auto">
          <a:xfrm>
            <a:off x="165332" y="218607"/>
            <a:ext cx="4619610" cy="1885766"/>
            <a:chOff x="431121" y="2004666"/>
            <a:chExt cx="2653535" cy="2028310"/>
          </a:xfrm>
          <a:solidFill>
            <a:srgbClr val="001D41"/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F468D1E-71BA-40BB-82ED-D592893CCCFF}"/>
                </a:ext>
              </a:extLst>
            </p:cNvPr>
            <p:cNvSpPr/>
            <p:nvPr/>
          </p:nvSpPr>
          <p:spPr>
            <a:xfrm>
              <a:off x="431121" y="2004666"/>
              <a:ext cx="2543308" cy="20283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7160" tIns="68580" rIns="137160" bIns="6858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394" name="Rectangle 8">
              <a:extLst>
                <a:ext uri="{FF2B5EF4-FFF2-40B4-BE49-F238E27FC236}">
                  <a16:creationId xmlns:a16="http://schemas.microsoft.com/office/drawing/2014/main" id="{B75CAD35-3F00-4084-8730-507409D9B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348" y="2193504"/>
              <a:ext cx="2543308" cy="182072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CA" altLang="en-US" b="1" dirty="0">
                  <a:solidFill>
                    <a:schemeClr val="bg2"/>
                  </a:solidFill>
                  <a:latin typeface="Montserrat ExtraBold" panose="00000900000000000000" pitchFamily="2" charset="0"/>
                  <a:ea typeface="Calibri" panose="020F0502020204030204" pitchFamily="34" charset="0"/>
                  <a:cs typeface="Arial" panose="020B0604020202020204" pitchFamily="34" charset="0"/>
                </a:rPr>
                <a:t>UKRAINE CRISIS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CA" altLang="en-US" sz="2400" b="1" dirty="0">
                <a:solidFill>
                  <a:schemeClr val="bg1"/>
                </a:solidFill>
                <a:latin typeface="Montserrat ExtraBold" panose="00000900000000000000" pitchFamily="2" charset="0"/>
                <a:ea typeface="Calibri" panose="020F050202020403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CA" altLang="en-US" sz="2600" b="1" dirty="0">
                  <a:solidFill>
                    <a:schemeClr val="bg1"/>
                  </a:solidFill>
                  <a:latin typeface="Montserrat" panose="00000500000000000000" pitchFamily="2" charset="0"/>
                  <a:ea typeface="Calibri" panose="020F0502020204030204" pitchFamily="34" charset="0"/>
                  <a:cs typeface="Arial" panose="020B0604020202020204" pitchFamily="34" charset="0"/>
                </a:rPr>
                <a:t>INTERNAL WORKSHOP</a:t>
              </a:r>
              <a:endParaRPr lang="en-US" altLang="en-US" sz="2600" b="1" dirty="0">
                <a:solidFill>
                  <a:schemeClr val="bg1"/>
                </a:solidFill>
                <a:latin typeface="Montserrat" panose="00000500000000000000" pitchFamily="2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7FDCCCC-C5FF-4761-AE75-27B09EE36B45}"/>
                </a:ext>
              </a:extLst>
            </p:cNvPr>
            <p:cNvCxnSpPr>
              <a:cxnSpLocks/>
            </p:cNvCxnSpPr>
            <p:nvPr/>
          </p:nvCxnSpPr>
          <p:spPr>
            <a:xfrm>
              <a:off x="643858" y="2745212"/>
              <a:ext cx="2117836" cy="0"/>
            </a:xfrm>
            <a:prstGeom prst="line">
              <a:avLst/>
            </a:prstGeom>
            <a:grpFill/>
            <a:ln>
              <a:solidFill>
                <a:schemeClr val="bg2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14" descr="A picture containing drawing&#10;&#10;Description automatically generated">
            <a:extLst>
              <a:ext uri="{FF2B5EF4-FFF2-40B4-BE49-F238E27FC236}">
                <a16:creationId xmlns:a16="http://schemas.microsoft.com/office/drawing/2014/main" id="{9247D031-113B-434B-901A-2B19768777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028" y="5442565"/>
            <a:ext cx="1834045" cy="1788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A84803A-731B-4406-AA70-A5E97ABC6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0491" y="0"/>
            <a:ext cx="10761509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E3557AC-7500-4A15-9E9C-5A64A9420405}"/>
              </a:ext>
            </a:extLst>
          </p:cNvPr>
          <p:cNvSpPr txBox="1">
            <a:spLocks/>
          </p:cNvSpPr>
          <p:nvPr/>
        </p:nvSpPr>
        <p:spPr>
          <a:xfrm rot="16200000">
            <a:off x="-2092627" y="2719885"/>
            <a:ext cx="53931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7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rgbClr val="FF0000"/>
                </a:solidFill>
                <a:latin typeface="Montserrat" pitchFamily="2" charset="77"/>
              </a:rPr>
              <a:t>Targeting discussions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BFED51-DE82-4C3E-B3E0-C02136D65BD7}"/>
              </a:ext>
            </a:extLst>
          </p:cNvPr>
          <p:cNvSpPr txBox="1"/>
          <p:nvPr/>
        </p:nvSpPr>
        <p:spPr>
          <a:xfrm>
            <a:off x="9641304" y="240372"/>
            <a:ext cx="25587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latin typeface="Segoe UI" panose="020B0502040204020203" pitchFamily="34" charset="0"/>
              </a:rPr>
              <a:t>Useful here? </a:t>
            </a:r>
          </a:p>
          <a:p>
            <a:pPr algn="l"/>
            <a:r>
              <a:rPr lang="en-US" sz="1800" dirty="0">
                <a:latin typeface="Segoe UI" panose="020B0502040204020203" pitchFamily="34" charset="0"/>
              </a:rPr>
              <a:t>and targeting (if so)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573FD7-49DB-4F3F-AB29-625CD97714D0}"/>
              </a:ext>
            </a:extLst>
          </p:cNvPr>
          <p:cNvSpPr txBox="1"/>
          <p:nvPr/>
        </p:nvSpPr>
        <p:spPr>
          <a:xfrm>
            <a:off x="-9249" y="6125569"/>
            <a:ext cx="17558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CA" altLang="en-US" sz="1800" b="1" dirty="0">
                <a:latin typeface="Montserrat" panose="000005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INTERNAL </a:t>
            </a:r>
            <a:r>
              <a:rPr lang="en-GB" altLang="en-US" sz="1800" b="1" dirty="0">
                <a:latin typeface="Montserrat" panose="000005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WORKSHOP</a:t>
            </a:r>
          </a:p>
        </p:txBody>
      </p:sp>
    </p:spTree>
    <p:extLst>
      <p:ext uri="{BB962C8B-B14F-4D97-AF65-F5344CB8AC3E}">
        <p14:creationId xmlns:p14="http://schemas.microsoft.com/office/powerpoint/2010/main" val="3952034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2">
            <a:extLst>
              <a:ext uri="{FF2B5EF4-FFF2-40B4-BE49-F238E27FC236}">
                <a16:creationId xmlns:a16="http://schemas.microsoft.com/office/drawing/2014/main" id="{4695883E-2521-4580-811C-FF0A33CA71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90" y="2949141"/>
            <a:ext cx="6903720" cy="3908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E3557AC-7500-4A15-9E9C-5A64A9420405}"/>
              </a:ext>
            </a:extLst>
          </p:cNvPr>
          <p:cNvSpPr txBox="1">
            <a:spLocks/>
          </p:cNvSpPr>
          <p:nvPr/>
        </p:nvSpPr>
        <p:spPr>
          <a:xfrm>
            <a:off x="126470" y="129540"/>
            <a:ext cx="53931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7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rgbClr val="FF0000"/>
                </a:solidFill>
                <a:latin typeface="Montserrat" pitchFamily="2" charset="77"/>
              </a:rPr>
              <a:t>Targeting discussions</a:t>
            </a:r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1F60DC9E-BBF5-4F94-85BB-A77F8C260D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419" y="307975"/>
            <a:ext cx="5629702" cy="3456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3676FB-4167-42A6-8206-A163A13CD0B2}"/>
              </a:ext>
            </a:extLst>
          </p:cNvPr>
          <p:cNvSpPr txBox="1"/>
          <p:nvPr/>
        </p:nvSpPr>
        <p:spPr>
          <a:xfrm>
            <a:off x="124841" y="6296779"/>
            <a:ext cx="34992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CA" altLang="en-US" sz="1800" b="1" dirty="0">
                <a:latin typeface="Montserrat" panose="000005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INTERNAL WORKSHOP</a:t>
            </a:r>
            <a:endParaRPr lang="en-US" altLang="en-US" sz="1800" b="1" dirty="0">
              <a:latin typeface="Montserrat" panose="000005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35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A756DA4C-0FDB-445F-A51F-0A6FB36C79F7}"/>
              </a:ext>
            </a:extLst>
          </p:cNvPr>
          <p:cNvSpPr/>
          <p:nvPr/>
        </p:nvSpPr>
        <p:spPr bwMode="auto">
          <a:xfrm>
            <a:off x="0" y="0"/>
            <a:ext cx="9496926" cy="6858000"/>
          </a:xfrm>
          <a:prstGeom prst="rect">
            <a:avLst/>
          </a:prstGeom>
          <a:solidFill>
            <a:srgbClr val="001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37A32B58-1DA4-4BC3-80D0-7F310AE4AE16}"/>
              </a:ext>
            </a:extLst>
          </p:cNvPr>
          <p:cNvSpPr txBox="1">
            <a:spLocks/>
          </p:cNvSpPr>
          <p:nvPr/>
        </p:nvSpPr>
        <p:spPr>
          <a:xfrm>
            <a:off x="406532" y="233565"/>
            <a:ext cx="10515600" cy="667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7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chemeClr val="bg1"/>
                </a:solidFill>
                <a:latin typeface="Montserrat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Agenda</a:t>
            </a:r>
            <a:endParaRPr lang="en-US" sz="3200" b="1" dirty="0">
              <a:solidFill>
                <a:schemeClr val="bg1"/>
              </a:solidFill>
              <a:latin typeface="Montserrat" pitchFamily="2" charset="77"/>
            </a:endParaRPr>
          </a:p>
        </p:txBody>
      </p:sp>
      <p:cxnSp>
        <p:nvCxnSpPr>
          <p:cNvPr id="33" name="Connecteur droit 20">
            <a:extLst>
              <a:ext uri="{FF2B5EF4-FFF2-40B4-BE49-F238E27FC236}">
                <a16:creationId xmlns:a16="http://schemas.microsoft.com/office/drawing/2014/main" id="{33ECB43E-6F1C-4B10-BD9B-DCF4E637AAFF}"/>
              </a:ext>
            </a:extLst>
          </p:cNvPr>
          <p:cNvCxnSpPr>
            <a:cxnSpLocks/>
          </p:cNvCxnSpPr>
          <p:nvPr/>
        </p:nvCxnSpPr>
        <p:spPr>
          <a:xfrm>
            <a:off x="3920762" y="4784614"/>
            <a:ext cx="0" cy="252000"/>
          </a:xfrm>
          <a:prstGeom prst="line">
            <a:avLst/>
          </a:prstGeom>
          <a:noFill/>
          <a:ln w="31750" cap="flat" cmpd="sng" algn="ctr">
            <a:solidFill>
              <a:srgbClr val="001D41"/>
            </a:solidFill>
            <a:prstDash val="solid"/>
            <a:miter lim="800000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3A5374C-9EAD-44E4-90CD-EFBA363226FD}"/>
              </a:ext>
            </a:extLst>
          </p:cNvPr>
          <p:cNvSpPr txBox="1"/>
          <p:nvPr/>
        </p:nvSpPr>
        <p:spPr>
          <a:xfrm>
            <a:off x="544284" y="1552698"/>
            <a:ext cx="8230748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3600">
                <a:solidFill>
                  <a:schemeClr val="bg1"/>
                </a:solidFill>
                <a:latin typeface="Segoe UI" panose="020B0502040204020203" pitchFamily="34" charset="0"/>
              </a:rPr>
              <a:t>20 mins 	Needs and Context</a:t>
            </a:r>
          </a:p>
          <a:p>
            <a:pPr algn="l"/>
            <a:endParaRPr lang="en-GB" sz="3600" dirty="0">
              <a:solidFill>
                <a:schemeClr val="bg1"/>
              </a:solidFill>
              <a:latin typeface="Segoe UI" panose="020B0502040204020203" pitchFamily="34" charset="0"/>
            </a:endParaRPr>
          </a:p>
          <a:p>
            <a:pPr algn="l"/>
            <a:r>
              <a:rPr lang="en-GB" sz="3600" dirty="0">
                <a:solidFill>
                  <a:schemeClr val="bg1"/>
                </a:solidFill>
                <a:latin typeface="Segoe UI" panose="020B0502040204020203" pitchFamily="34" charset="0"/>
              </a:rPr>
              <a:t>20 mins 	Host Family Support &amp; Rental 		Assistance – an Introduction</a:t>
            </a:r>
          </a:p>
          <a:p>
            <a:pPr algn="l"/>
            <a:endParaRPr lang="en-GB" sz="3600" dirty="0">
              <a:solidFill>
                <a:schemeClr val="bg1"/>
              </a:solidFill>
              <a:latin typeface="Segoe UI" panose="020B0502040204020203" pitchFamily="34" charset="0"/>
            </a:endParaRPr>
          </a:p>
          <a:p>
            <a:pPr algn="l"/>
            <a:r>
              <a:rPr lang="en-GB" sz="3600" dirty="0">
                <a:solidFill>
                  <a:schemeClr val="bg1"/>
                </a:solidFill>
                <a:latin typeface="Segoe UI" panose="020B0502040204020203" pitchFamily="34" charset="0"/>
              </a:rPr>
              <a:t>20 mins 	Useful here? </a:t>
            </a:r>
          </a:p>
          <a:p>
            <a:pPr algn="l"/>
            <a:r>
              <a:rPr lang="en-GB" sz="3600" dirty="0">
                <a:solidFill>
                  <a:schemeClr val="bg1"/>
                </a:solidFill>
                <a:latin typeface="Segoe UI" panose="020B0502040204020203" pitchFamily="34" charset="0"/>
              </a:rPr>
              <a:t>		and targeting (if so)</a:t>
            </a:r>
          </a:p>
          <a:p>
            <a:pPr algn="l"/>
            <a:endParaRPr lang="en-GB" sz="3600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pic>
        <p:nvPicPr>
          <p:cNvPr id="17" name="Picture 14" descr="A picture containing drawing&#10;&#10;Description automatically generated">
            <a:extLst>
              <a:ext uri="{FF2B5EF4-FFF2-40B4-BE49-F238E27FC236}">
                <a16:creationId xmlns:a16="http://schemas.microsoft.com/office/drawing/2014/main" id="{47329E64-D151-4EF3-B3B0-35235F097C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028" y="5442565"/>
            <a:ext cx="1834045" cy="1788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633659-7CD9-4D56-850F-F998D12C3CF4}"/>
              </a:ext>
            </a:extLst>
          </p:cNvPr>
          <p:cNvSpPr txBox="1"/>
          <p:nvPr/>
        </p:nvSpPr>
        <p:spPr>
          <a:xfrm>
            <a:off x="103420" y="6397024"/>
            <a:ext cx="6242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CA" altLang="en-US" sz="1800" b="1" dirty="0">
                <a:solidFill>
                  <a:schemeClr val="bg1"/>
                </a:solidFill>
                <a:latin typeface="Montserrat" panose="000005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INTERNAL WORKSHOP</a:t>
            </a:r>
            <a:endParaRPr lang="en-US" altLang="en-US" sz="1800" b="1" dirty="0">
              <a:solidFill>
                <a:schemeClr val="bg1"/>
              </a:solidFill>
              <a:latin typeface="Montserrat" panose="000005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18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AFBBE6A-C0B1-4C53-AAB6-4DD73C6CC1FC}"/>
              </a:ext>
            </a:extLst>
          </p:cNvPr>
          <p:cNvSpPr/>
          <p:nvPr/>
        </p:nvSpPr>
        <p:spPr>
          <a:xfrm>
            <a:off x="6592584" y="0"/>
            <a:ext cx="5599416" cy="6863953"/>
          </a:xfrm>
          <a:prstGeom prst="rect">
            <a:avLst/>
          </a:prstGeom>
          <a:solidFill>
            <a:srgbClr val="001D4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37A32B58-1DA4-4BC3-80D0-7F310AE4AE16}"/>
              </a:ext>
            </a:extLst>
          </p:cNvPr>
          <p:cNvSpPr txBox="1">
            <a:spLocks/>
          </p:cNvSpPr>
          <p:nvPr/>
        </p:nvSpPr>
        <p:spPr>
          <a:xfrm>
            <a:off x="7062250" y="209828"/>
            <a:ext cx="4981924" cy="704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7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rgbClr val="FFFFFF"/>
                </a:solidFill>
                <a:latin typeface="Montserrat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Current Situation</a:t>
            </a:r>
            <a:endParaRPr lang="en-US" sz="3200" b="1" dirty="0">
              <a:solidFill>
                <a:srgbClr val="FFFFFF"/>
              </a:solidFill>
              <a:latin typeface="Montserrat" pitchFamily="2" charset="77"/>
            </a:endParaRPr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088626D6-452F-4F9E-8C25-8C225A7791AD}"/>
              </a:ext>
            </a:extLst>
          </p:cNvPr>
          <p:cNvSpPr txBox="1">
            <a:spLocks/>
          </p:cNvSpPr>
          <p:nvPr/>
        </p:nvSpPr>
        <p:spPr>
          <a:xfrm>
            <a:off x="7062250" y="1332208"/>
            <a:ext cx="4981924" cy="4882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Font typeface="Arial" panose="020B0604020202020204" pitchFamily="34" charset="0"/>
              <a:buNone/>
            </a:pPr>
            <a:endParaRPr lang="en-GB" sz="2400" b="1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than 382,000 refugees/displaced people have entered Slovakia from Ukraine since the conflict began (2 May 2022)</a:t>
            </a:r>
          </a:p>
          <a:p>
            <a:pPr marL="0" indent="0" fontAlgn="base">
              <a:buFont typeface="Arial" panose="020B0604020202020204" pitchFamily="34" charset="0"/>
              <a:buNone/>
            </a:pPr>
            <a:endParaRPr lang="en-GB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r>
              <a:rPr lang="en-GB" sz="2400" b="1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Currently broadly stable arrivals and returnees at Ukraine border. Limited information about onward travel from Slovakia.</a:t>
            </a:r>
          </a:p>
          <a:p>
            <a:pPr marL="0" indent="0" fontAlgn="base">
              <a:buFont typeface="Arial" panose="020B0604020202020204" pitchFamily="34" charset="0"/>
              <a:buNone/>
            </a:pPr>
            <a:endParaRPr lang="en-GB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GB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GB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GB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GB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GB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GB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0304D5-6506-4CE2-B656-45FF21F0D62F}"/>
              </a:ext>
            </a:extLst>
          </p:cNvPr>
          <p:cNvSpPr txBox="1"/>
          <p:nvPr/>
        </p:nvSpPr>
        <p:spPr>
          <a:xfrm>
            <a:off x="103420" y="1070950"/>
            <a:ext cx="6450954" cy="652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Limited good data. Believed majority of families are staying in:</a:t>
            </a:r>
          </a:p>
          <a:p>
            <a:pPr lvl="1" fontAlgn="base"/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Hosting arrangements</a:t>
            </a:r>
          </a:p>
          <a:p>
            <a:pPr lvl="1" fontAlgn="base"/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Guesthouses/hotels</a:t>
            </a:r>
          </a:p>
          <a:p>
            <a:pPr lvl="1" fontAlgn="base"/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Collective centers / dormitories</a:t>
            </a:r>
          </a:p>
          <a:p>
            <a:pPr lvl="1" fontAlgn="base"/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Guesthouses/hotels reporting they have not received support from the </a:t>
            </a:r>
            <a:r>
              <a:rPr lang="en-GB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government</a:t>
            </a: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for Ukrainians to stay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Hosting families report they have not received support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Collective centers / dormitories are usually unsuitable for mid or long term.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ase"/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ase"/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392E626-A618-4963-8BBD-A57AAE4AF619}"/>
              </a:ext>
            </a:extLst>
          </p:cNvPr>
          <p:cNvSpPr txBox="1">
            <a:spLocks/>
          </p:cNvSpPr>
          <p:nvPr/>
        </p:nvSpPr>
        <p:spPr>
          <a:xfrm>
            <a:off x="141630" y="386508"/>
            <a:ext cx="6206919" cy="10003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7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rgbClr val="FF0000"/>
                </a:solidFill>
                <a:latin typeface="Montserrat" pitchFamily="2" charset="77"/>
              </a:rPr>
              <a:t>Current Shelter Context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5C82D9-DDDF-4C5F-A54F-351246B13CB8}"/>
              </a:ext>
            </a:extLst>
          </p:cNvPr>
          <p:cNvSpPr txBox="1"/>
          <p:nvPr/>
        </p:nvSpPr>
        <p:spPr>
          <a:xfrm>
            <a:off x="103420" y="6471492"/>
            <a:ext cx="38047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CA" altLang="en-US" sz="1800" b="1" dirty="0">
                <a:latin typeface="Montserrat" panose="000005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INTERNAL WORKSHOP</a:t>
            </a:r>
            <a:endParaRPr lang="en-US" altLang="en-US" sz="1800" b="1" dirty="0">
              <a:latin typeface="Montserrat" panose="000005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CE82FC-7F2C-43A0-B394-85CF1474F0BC}"/>
              </a:ext>
            </a:extLst>
          </p:cNvPr>
          <p:cNvSpPr txBox="1"/>
          <p:nvPr/>
        </p:nvSpPr>
        <p:spPr>
          <a:xfrm>
            <a:off x="10053943" y="-30242"/>
            <a:ext cx="23295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Segoe UI" panose="020B0502040204020203" pitchFamily="34" charset="0"/>
              </a:rPr>
              <a:t>Needs and Context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0989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90304D5-6506-4CE2-B656-45FF21F0D62F}"/>
              </a:ext>
            </a:extLst>
          </p:cNvPr>
          <p:cNvSpPr txBox="1"/>
          <p:nvPr/>
        </p:nvSpPr>
        <p:spPr>
          <a:xfrm>
            <a:off x="141629" y="1332208"/>
            <a:ext cx="11457471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Property owners supporting those with TPS  can claim:  </a:t>
            </a:r>
          </a:p>
          <a:p>
            <a:pPr marL="800100" lvl="1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€7/night/person aged 15+</a:t>
            </a:r>
          </a:p>
          <a:p>
            <a:pPr marL="800100" lvl="1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€3.5/person/night aged &lt; 15 </a:t>
            </a:r>
            <a:r>
              <a:rPr lang="en-US" sz="2200" b="1" dirty="0" err="1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yrs</a:t>
            </a:r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800100" lvl="1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Up to a maximum per month of €500 for 1 habitable room, € 750 for 2, € 1000 for 3, €1,250 for 4 + habitable rooms.</a:t>
            </a:r>
          </a:p>
          <a:p>
            <a:pPr lvl="1" fontAlgn="base"/>
            <a:endParaRPr lang="en-GB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Residents are exempt from accommodation tax.    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Host family support lasts until 30 June 2022 currently. </a:t>
            </a:r>
            <a:endParaRPr lang="en-US" sz="2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ase"/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ase"/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392E626-A618-4963-8BBD-A57AAE4AF619}"/>
              </a:ext>
            </a:extLst>
          </p:cNvPr>
          <p:cNvSpPr txBox="1">
            <a:spLocks/>
          </p:cNvSpPr>
          <p:nvPr/>
        </p:nvSpPr>
        <p:spPr>
          <a:xfrm>
            <a:off x="141630" y="386508"/>
            <a:ext cx="11069165" cy="10003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7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rgbClr val="FF0000"/>
                </a:solidFill>
                <a:latin typeface="Montserrat"/>
              </a:rPr>
              <a:t>Government Response – Host Accommodation</a:t>
            </a:r>
            <a:endParaRPr lang="en-US" sz="3200" b="1" dirty="0">
              <a:solidFill>
                <a:srgbClr val="FF0000"/>
              </a:solidFill>
              <a:latin typeface="Montserrat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5EBAC5-962B-420A-B221-066AE034E8E1}"/>
              </a:ext>
            </a:extLst>
          </p:cNvPr>
          <p:cNvSpPr txBox="1"/>
          <p:nvPr/>
        </p:nvSpPr>
        <p:spPr>
          <a:xfrm>
            <a:off x="103420" y="6397024"/>
            <a:ext cx="6242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CA" altLang="en-US" sz="1800" b="1" dirty="0">
                <a:latin typeface="Montserrat" panose="000005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INTERNAL WORKSHOP</a:t>
            </a:r>
            <a:endParaRPr lang="en-US" altLang="en-US" sz="1800" b="1" dirty="0">
              <a:latin typeface="Montserrat" panose="000005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5A6B71-04D0-4718-B572-EF9E942FE268}"/>
              </a:ext>
            </a:extLst>
          </p:cNvPr>
          <p:cNvSpPr txBox="1"/>
          <p:nvPr/>
        </p:nvSpPr>
        <p:spPr>
          <a:xfrm>
            <a:off x="10053943" y="-30242"/>
            <a:ext cx="23295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Segoe UI" panose="020B0502040204020203" pitchFamily="34" charset="0"/>
              </a:rPr>
              <a:t>Needs and Context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793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90304D5-6506-4CE2-B656-45FF21F0D62F}"/>
              </a:ext>
            </a:extLst>
          </p:cNvPr>
          <p:cNvSpPr txBox="1"/>
          <p:nvPr/>
        </p:nvSpPr>
        <p:spPr>
          <a:xfrm>
            <a:off x="141630" y="1012954"/>
            <a:ext cx="11457471" cy="483209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FF0000"/>
                </a:solidFill>
                <a:latin typeface="Open Sans"/>
                <a:ea typeface="Open Sans"/>
                <a:cs typeface="Open Sans"/>
              </a:rPr>
              <a:t>How many families have claimed host family support and where are they geographically?</a:t>
            </a:r>
          </a:p>
          <a:p>
            <a:pPr fontAlgn="base"/>
            <a:endParaRPr lang="en-GB" sz="220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FF0000"/>
                </a:solidFill>
                <a:latin typeface="Open Sans"/>
                <a:ea typeface="Open Sans"/>
                <a:cs typeface="Open Sans"/>
              </a:rPr>
              <a:t>Are there issues around housing adequacy (space, household items, privacy, thermal comfort etc.)</a:t>
            </a:r>
          </a:p>
          <a:p>
            <a:pPr fontAlgn="base"/>
            <a:endParaRPr lang="en-GB" sz="220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FF0000"/>
                </a:solidFill>
                <a:latin typeface="Open Sans"/>
                <a:ea typeface="Open Sans"/>
                <a:cs typeface="Open Sans"/>
              </a:rPr>
              <a:t>Are there issues around protection risks in some instances?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GB" sz="220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FF0000"/>
                </a:solidFill>
                <a:latin typeface="Open Sans"/>
                <a:ea typeface="Open Sans"/>
                <a:cs typeface="Open Sans"/>
              </a:rPr>
              <a:t>Will host family support be extended?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GB" sz="220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FF0000"/>
                </a:solidFill>
                <a:latin typeface="Open Sans"/>
                <a:ea typeface="Open Sans"/>
                <a:cs typeface="Open Sans"/>
              </a:rPr>
              <a:t>Will host families get tired of hosting others?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GB" sz="220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FF0000"/>
                </a:solidFill>
                <a:latin typeface="Open Sans"/>
                <a:ea typeface="Open Sans"/>
                <a:cs typeface="Open Sans"/>
              </a:rPr>
              <a:t>Are there some families who wanted to host but didn’t have the funds to make unused rooms/accommodation habitable etc</a:t>
            </a:r>
            <a:r>
              <a:rPr lang="en-US" sz="2200" b="1" dirty="0">
                <a:solidFill>
                  <a:srgbClr val="FF0000"/>
                </a:solidFill>
                <a:latin typeface="Open Sans"/>
                <a:ea typeface="Open Sans"/>
                <a:cs typeface="Open Sans"/>
              </a:rPr>
              <a:t>?</a:t>
            </a:r>
            <a:endParaRPr lang="en-US" sz="2200" b="1" dirty="0">
              <a:solidFill>
                <a:srgbClr val="002060"/>
              </a:solidFill>
              <a:latin typeface="Open Sans"/>
              <a:ea typeface="Open Sans"/>
              <a:cs typeface="Open San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392E626-A618-4963-8BBD-A57AAE4AF619}"/>
              </a:ext>
            </a:extLst>
          </p:cNvPr>
          <p:cNvSpPr txBox="1">
            <a:spLocks/>
          </p:cNvSpPr>
          <p:nvPr/>
        </p:nvSpPr>
        <p:spPr>
          <a:xfrm>
            <a:off x="141630" y="386508"/>
            <a:ext cx="11069165" cy="10003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7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rgbClr val="FF0000"/>
                </a:solidFill>
                <a:latin typeface="Montserrat" pitchFamily="2" charset="77"/>
              </a:rPr>
              <a:t>Hosting Arrangement – Key Questions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5EBAC5-962B-420A-B221-066AE034E8E1}"/>
              </a:ext>
            </a:extLst>
          </p:cNvPr>
          <p:cNvSpPr txBox="1"/>
          <p:nvPr/>
        </p:nvSpPr>
        <p:spPr>
          <a:xfrm>
            <a:off x="103420" y="6397024"/>
            <a:ext cx="6242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CA" altLang="en-US" sz="1800" b="1" dirty="0">
                <a:latin typeface="Montserrat" panose="000005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INTERNAL WORKSHOP</a:t>
            </a:r>
            <a:endParaRPr lang="en-US" altLang="en-US" sz="1800" b="1" dirty="0">
              <a:latin typeface="Montserrat" panose="000005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02043B-F508-4B74-BB4C-41C3C9E8E446}"/>
              </a:ext>
            </a:extLst>
          </p:cNvPr>
          <p:cNvSpPr txBox="1"/>
          <p:nvPr/>
        </p:nvSpPr>
        <p:spPr>
          <a:xfrm>
            <a:off x="10053943" y="-30242"/>
            <a:ext cx="23295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Segoe UI" panose="020B0502040204020203" pitchFamily="34" charset="0"/>
              </a:rPr>
              <a:t>Needs and Context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519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088626D6-452F-4F9E-8C25-8C225A7791AD}"/>
              </a:ext>
            </a:extLst>
          </p:cNvPr>
          <p:cNvSpPr txBox="1">
            <a:spLocks/>
          </p:cNvSpPr>
          <p:nvPr/>
        </p:nvSpPr>
        <p:spPr>
          <a:xfrm>
            <a:off x="7062250" y="1332208"/>
            <a:ext cx="4981924" cy="4882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0304D5-6506-4CE2-B656-45FF21F0D62F}"/>
              </a:ext>
            </a:extLst>
          </p:cNvPr>
          <p:cNvSpPr txBox="1"/>
          <p:nvPr/>
        </p:nvSpPr>
        <p:spPr>
          <a:xfrm>
            <a:off x="141629" y="1332208"/>
            <a:ext cx="10317823" cy="584775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002060"/>
                </a:solidFill>
                <a:latin typeface="Open Sans"/>
                <a:ea typeface="Open Sans"/>
                <a:cs typeface="Open Sans"/>
              </a:rPr>
              <a:t>Recognised as one of the most efficient ways to support people with shelter needs.</a:t>
            </a:r>
          </a:p>
          <a:p>
            <a:pPr fontAlgn="base"/>
            <a:endParaRPr lang="en-GB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002060"/>
                </a:solidFill>
                <a:latin typeface="Open Sans"/>
                <a:ea typeface="Open Sans"/>
                <a:cs typeface="Open Sans"/>
              </a:rPr>
              <a:t>Has a range of social capital benefits – e.g. when families help those they help find jobs or access education for kids etc.</a:t>
            </a:r>
          </a:p>
          <a:p>
            <a:pPr lvl="1" fontAlgn="base"/>
            <a:endParaRPr lang="en-GB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002060"/>
                </a:solidFill>
                <a:latin typeface="Open Sans"/>
                <a:ea typeface="Open Sans"/>
                <a:cs typeface="Open Sans"/>
              </a:rPr>
              <a:t>Over time hosting families may struggle to sustain the assistance and tension within the household and host community can arise.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GB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002060"/>
                </a:solidFill>
                <a:latin typeface="Open Sans"/>
                <a:ea typeface="Open Sans"/>
                <a:cs typeface="Open Sans"/>
              </a:rPr>
              <a:t>Accommodation may not meet housing adequacy standards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GB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002060"/>
                </a:solidFill>
                <a:latin typeface="Open Sans"/>
                <a:ea typeface="Open Sans"/>
                <a:cs typeface="Open Sans"/>
              </a:rPr>
              <a:t>Vetting of hosts is undertaken to manage protection risks, with regular monitoring.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ase"/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ase"/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392E626-A618-4963-8BBD-A57AAE4AF619}"/>
              </a:ext>
            </a:extLst>
          </p:cNvPr>
          <p:cNvSpPr txBox="1">
            <a:spLocks/>
          </p:cNvSpPr>
          <p:nvPr/>
        </p:nvSpPr>
        <p:spPr>
          <a:xfrm>
            <a:off x="201557" y="336884"/>
            <a:ext cx="9693616" cy="8294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7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rgbClr val="FF0000"/>
                </a:solidFill>
                <a:latin typeface="Montserrat" pitchFamily="2" charset="77"/>
              </a:rPr>
              <a:t>Host Family Support – An Introduction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5C82D9-DDDF-4C5F-A54F-351246B13CB8}"/>
              </a:ext>
            </a:extLst>
          </p:cNvPr>
          <p:cNvSpPr txBox="1"/>
          <p:nvPr/>
        </p:nvSpPr>
        <p:spPr>
          <a:xfrm>
            <a:off x="103420" y="6471492"/>
            <a:ext cx="38047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CA" altLang="en-US" sz="1800" b="1" dirty="0">
                <a:latin typeface="Montserrat" panose="000005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INTERNAL WORKSHOP</a:t>
            </a:r>
            <a:endParaRPr lang="en-US" altLang="en-US" sz="1800" b="1" dirty="0">
              <a:latin typeface="Montserrat" panose="000005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CE82FC-7F2C-43A0-B394-85CF1474F0BC}"/>
              </a:ext>
            </a:extLst>
          </p:cNvPr>
          <p:cNvSpPr txBox="1"/>
          <p:nvPr/>
        </p:nvSpPr>
        <p:spPr>
          <a:xfrm>
            <a:off x="7591639" y="15924"/>
            <a:ext cx="46003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>
                <a:latin typeface="Segoe UI" panose="020B0502040204020203" pitchFamily="34" charset="0"/>
              </a:rPr>
              <a:t>Host Family Support &amp; Rental Support </a:t>
            </a:r>
          </a:p>
          <a:p>
            <a:pPr algn="l"/>
            <a:r>
              <a:rPr lang="en-GB" dirty="0">
                <a:latin typeface="Segoe UI" panose="020B0502040204020203" pitchFamily="34" charset="0"/>
              </a:rPr>
              <a:t>	</a:t>
            </a:r>
            <a:r>
              <a:rPr lang="en-GB" sz="1800" dirty="0">
                <a:latin typeface="Segoe UI" panose="020B0502040204020203" pitchFamily="34" charset="0"/>
              </a:rPr>
              <a:t>An Introduction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C6CAFE-C5D4-4D69-9667-608DD47029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8475" y="577835"/>
            <a:ext cx="1642397" cy="1508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6244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5C6CAFE-C5D4-4D69-9667-608DD47029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8475" y="346781"/>
            <a:ext cx="1642397" cy="1508745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088626D6-452F-4F9E-8C25-8C225A7791AD}"/>
              </a:ext>
            </a:extLst>
          </p:cNvPr>
          <p:cNvSpPr txBox="1">
            <a:spLocks/>
          </p:cNvSpPr>
          <p:nvPr/>
        </p:nvSpPr>
        <p:spPr>
          <a:xfrm>
            <a:off x="7062250" y="1332208"/>
            <a:ext cx="4981924" cy="4882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0304D5-6506-4CE2-B656-45FF21F0D62F}"/>
              </a:ext>
            </a:extLst>
          </p:cNvPr>
          <p:cNvSpPr txBox="1"/>
          <p:nvPr/>
        </p:nvSpPr>
        <p:spPr>
          <a:xfrm>
            <a:off x="201557" y="962292"/>
            <a:ext cx="11589315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200" b="1" dirty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does host family support involve?</a:t>
            </a:r>
          </a:p>
          <a:p>
            <a:pPr fontAlgn="base"/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Engagement with those hosting and those being hosted to understand their needs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Housing adequacy </a:t>
            </a:r>
            <a:r>
              <a:rPr lang="en-GB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checks</a:t>
            </a: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&amp; Protection risk checks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Conditional cash assistance for recurring costs such as utility costs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Conditional cash assistance for one-off costs such as household items and improving housing adequacy (partitioning, locks on doors, insulation, etc.)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Agreement – normally to ensure the cash assistance given results in outcomes benefiting the hosted family for a duration of time.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GB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Regular monitoring (calls to host and hosted family) and follow-up</a:t>
            </a:r>
          </a:p>
          <a:p>
            <a:pPr lvl="7" fontAlgn="base"/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 Exit strategy monitoring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392E626-A618-4963-8BBD-A57AAE4AF619}"/>
              </a:ext>
            </a:extLst>
          </p:cNvPr>
          <p:cNvSpPr txBox="1">
            <a:spLocks/>
          </p:cNvSpPr>
          <p:nvPr/>
        </p:nvSpPr>
        <p:spPr>
          <a:xfrm>
            <a:off x="201557" y="336884"/>
            <a:ext cx="9693616" cy="8294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7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rgbClr val="FF0000"/>
                </a:solidFill>
                <a:latin typeface="Montserrat" pitchFamily="2" charset="77"/>
              </a:rPr>
              <a:t>Host Family Support – An Introduction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5C82D9-DDDF-4C5F-A54F-351246B13CB8}"/>
              </a:ext>
            </a:extLst>
          </p:cNvPr>
          <p:cNvSpPr txBox="1"/>
          <p:nvPr/>
        </p:nvSpPr>
        <p:spPr>
          <a:xfrm>
            <a:off x="103420" y="6471492"/>
            <a:ext cx="38047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CA" altLang="en-US" sz="1800" b="1" dirty="0">
                <a:latin typeface="Montserrat" panose="000005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INTERNAL WORKSHOP</a:t>
            </a:r>
            <a:endParaRPr lang="en-US" altLang="en-US" sz="1800" b="1" dirty="0">
              <a:latin typeface="Montserrat" panose="000005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CE82FC-7F2C-43A0-B394-85CF1474F0BC}"/>
              </a:ext>
            </a:extLst>
          </p:cNvPr>
          <p:cNvSpPr txBox="1"/>
          <p:nvPr/>
        </p:nvSpPr>
        <p:spPr>
          <a:xfrm>
            <a:off x="7591639" y="15924"/>
            <a:ext cx="46003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latin typeface="Segoe UI" panose="020B0502040204020203" pitchFamily="34" charset="0"/>
              </a:rPr>
              <a:t>Host Family Support &amp; Rental Support </a:t>
            </a:r>
          </a:p>
          <a:p>
            <a:pPr algn="l"/>
            <a:r>
              <a:rPr lang="en-US" dirty="0">
                <a:latin typeface="Segoe UI" panose="020B0502040204020203" pitchFamily="34" charset="0"/>
              </a:rPr>
              <a:t>	</a:t>
            </a:r>
            <a:r>
              <a:rPr lang="en-US" sz="1800" dirty="0">
                <a:latin typeface="Segoe UI" panose="020B0502040204020203" pitchFamily="34" charset="0"/>
              </a:rPr>
              <a:t>An Introduction</a:t>
            </a:r>
          </a:p>
        </p:txBody>
      </p:sp>
    </p:spTree>
    <p:extLst>
      <p:ext uri="{BB962C8B-B14F-4D97-AF65-F5344CB8AC3E}">
        <p14:creationId xmlns:p14="http://schemas.microsoft.com/office/powerpoint/2010/main" val="907261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088626D6-452F-4F9E-8C25-8C225A7791AD}"/>
              </a:ext>
            </a:extLst>
          </p:cNvPr>
          <p:cNvSpPr txBox="1">
            <a:spLocks/>
          </p:cNvSpPr>
          <p:nvPr/>
        </p:nvSpPr>
        <p:spPr>
          <a:xfrm>
            <a:off x="7062250" y="1332208"/>
            <a:ext cx="4981924" cy="48823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fontAlgn="base">
              <a:buFont typeface="Arial" panose="020B0604020202020204" pitchFamily="34" charset="0"/>
              <a:buNone/>
            </a:pPr>
            <a:endParaRPr lang="en-US" sz="2400" b="1" dirty="0">
              <a:solidFill>
                <a:schemeClr val="bg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0304D5-6506-4CE2-B656-45FF21F0D62F}"/>
              </a:ext>
            </a:extLst>
          </p:cNvPr>
          <p:cNvSpPr txBox="1"/>
          <p:nvPr/>
        </p:nvSpPr>
        <p:spPr>
          <a:xfrm>
            <a:off x="141629" y="1332208"/>
            <a:ext cx="10317823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Can be used here to support larger families or families with specific needs (e.g. families with a child with a disability) to access appropriate housing. </a:t>
            </a:r>
          </a:p>
          <a:p>
            <a:pPr fontAlgn="base"/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Goes beyond provision of cash for rent. Must consider security of tenure, other protection concerns and ideally tie in closely with other services offered by </a:t>
            </a:r>
            <a:r>
              <a:rPr lang="en-GB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en-US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Red Cross and other agencies.</a:t>
            </a:r>
          </a:p>
          <a:p>
            <a:pPr lvl="1" fontAlgn="base"/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Must have a clear exit strategy.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programming includes: Information support (e.g. normal rental practices support), housing adequacy checks, security of tenure support, rental payments, and complimentary programming. </a:t>
            </a:r>
          </a:p>
          <a:p>
            <a:pPr fontAlgn="base"/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ase"/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fontAlgn="base"/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US" sz="2200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392E626-A618-4963-8BBD-A57AAE4AF619}"/>
              </a:ext>
            </a:extLst>
          </p:cNvPr>
          <p:cNvSpPr txBox="1">
            <a:spLocks/>
          </p:cNvSpPr>
          <p:nvPr/>
        </p:nvSpPr>
        <p:spPr>
          <a:xfrm>
            <a:off x="201557" y="336884"/>
            <a:ext cx="9693616" cy="8294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7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rgbClr val="FF0000"/>
                </a:solidFill>
                <a:latin typeface="Montserrat" pitchFamily="2" charset="77"/>
              </a:rPr>
              <a:t>Rental Support – An Introduction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5C82D9-DDDF-4C5F-A54F-351246B13CB8}"/>
              </a:ext>
            </a:extLst>
          </p:cNvPr>
          <p:cNvSpPr txBox="1"/>
          <p:nvPr/>
        </p:nvSpPr>
        <p:spPr>
          <a:xfrm>
            <a:off x="103420" y="6471492"/>
            <a:ext cx="38047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CA" altLang="en-US" sz="1800" b="1" dirty="0">
                <a:latin typeface="Montserrat" panose="000005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INTERNAL WORKSHOP</a:t>
            </a:r>
            <a:endParaRPr lang="en-US" altLang="en-US" sz="1800" b="1" dirty="0">
              <a:latin typeface="Montserrat" panose="000005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CE82FC-7F2C-43A0-B394-85CF1474F0BC}"/>
              </a:ext>
            </a:extLst>
          </p:cNvPr>
          <p:cNvSpPr txBox="1"/>
          <p:nvPr/>
        </p:nvSpPr>
        <p:spPr>
          <a:xfrm>
            <a:off x="7591639" y="15924"/>
            <a:ext cx="46003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latin typeface="Segoe UI" panose="020B0502040204020203" pitchFamily="34" charset="0"/>
              </a:rPr>
              <a:t>Host Family Support &amp; Rental Support </a:t>
            </a:r>
          </a:p>
          <a:p>
            <a:pPr algn="l"/>
            <a:r>
              <a:rPr lang="en-US" dirty="0">
                <a:latin typeface="Segoe UI" panose="020B0502040204020203" pitchFamily="34" charset="0"/>
              </a:rPr>
              <a:t>	</a:t>
            </a:r>
            <a:r>
              <a:rPr lang="en-US" sz="1800" dirty="0">
                <a:latin typeface="Segoe UI" panose="020B0502040204020203" pitchFamily="34" charset="0"/>
              </a:rPr>
              <a:t>An Introduction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35526E4-0C9F-4CB5-A2F6-FAD82A8CB5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9"/>
          <a:stretch/>
        </p:blipFill>
        <p:spPr bwMode="auto">
          <a:xfrm>
            <a:off x="10534263" y="751592"/>
            <a:ext cx="1435100" cy="15068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26591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90304D5-6506-4CE2-B656-45FF21F0D62F}"/>
              </a:ext>
            </a:extLst>
          </p:cNvPr>
          <p:cNvSpPr txBox="1"/>
          <p:nvPr/>
        </p:nvSpPr>
        <p:spPr>
          <a:xfrm>
            <a:off x="141630" y="1278991"/>
            <a:ext cx="11457471" cy="483209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FF0000"/>
                </a:solidFill>
                <a:latin typeface="Open Sans"/>
                <a:ea typeface="Open Sans"/>
                <a:cs typeface="Open Sans"/>
              </a:rPr>
              <a:t>Does Slovakian Red Cross see this as a potential programming option here? </a:t>
            </a:r>
            <a:endParaRPr lang="en-GB" sz="220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GB" sz="220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FF0000"/>
                </a:solidFill>
                <a:latin typeface="Open Sans"/>
                <a:ea typeface="Open Sans"/>
                <a:cs typeface="Open Sans"/>
              </a:rPr>
              <a:t>What elements might work? What might not?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GB" sz="220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FF0000"/>
                </a:solidFill>
                <a:latin typeface="Open Sans"/>
                <a:ea typeface="Open Sans"/>
                <a:cs typeface="Open Sans"/>
              </a:rPr>
              <a:t>Would branches be interested?</a:t>
            </a:r>
          </a:p>
          <a:p>
            <a:pPr fontAlgn="base"/>
            <a:endParaRPr lang="en-GB" sz="220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FF0000"/>
                </a:solidFill>
                <a:latin typeface="Open Sans"/>
                <a:ea typeface="Open Sans"/>
                <a:cs typeface="Open Sans"/>
              </a:rPr>
              <a:t>How might resourcing be undertaken to least burden branches?</a:t>
            </a: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GB" sz="220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FF0000"/>
                </a:solidFill>
                <a:latin typeface="Open Sans"/>
                <a:ea typeface="Open Sans"/>
                <a:cs typeface="Open Sans"/>
              </a:rPr>
              <a:t>Overall programme design – </a:t>
            </a:r>
            <a:endParaRPr lang="en-GB" sz="220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800100" lvl="1" indent="-342900" fontAlgn="base">
              <a:buFontTx/>
              <a:buChar char="-"/>
            </a:pPr>
            <a:r>
              <a:rPr lang="en-GB" sz="2200" b="1" dirty="0">
                <a:solidFill>
                  <a:srgbClr val="FF0000"/>
                </a:solidFill>
                <a:latin typeface="Open Sans"/>
                <a:ea typeface="Open Sans"/>
                <a:cs typeface="Open Sans"/>
              </a:rPr>
              <a:t>Host family support what conditional CVA elements would we want to support (recurring or just one-off)?</a:t>
            </a:r>
          </a:p>
          <a:p>
            <a:pPr marL="800100" lvl="1" indent="-342900" fontAlgn="base">
              <a:buFontTx/>
              <a:buChar char="-"/>
            </a:pPr>
            <a:r>
              <a:rPr lang="en-GB" sz="2200" b="1" dirty="0">
                <a:solidFill>
                  <a:srgbClr val="FF0000"/>
                </a:solidFill>
                <a:latin typeface="Open Sans"/>
                <a:ea typeface="Open Sans"/>
                <a:cs typeface="Open Sans"/>
              </a:rPr>
              <a:t>Rental support – overall who might we support with this? </a:t>
            </a:r>
            <a:endParaRPr lang="en-GB" sz="220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endParaRPr lang="en-GB" sz="2200" b="1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 fontAlgn="base">
              <a:buFont typeface="Wingdings" panose="05000000000000000000" pitchFamily="2" charset="2"/>
              <a:buChar char="§"/>
            </a:pPr>
            <a:r>
              <a:rPr lang="en-GB" sz="2200" b="1" dirty="0">
                <a:solidFill>
                  <a:srgbClr val="FF0000"/>
                </a:solidFill>
                <a:latin typeface="Open Sans"/>
                <a:ea typeface="Open Sans"/>
                <a:cs typeface="Open Sans"/>
              </a:rPr>
              <a:t>How might targeting work?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392E626-A618-4963-8BBD-A57AAE4AF619}"/>
              </a:ext>
            </a:extLst>
          </p:cNvPr>
          <p:cNvSpPr txBox="1">
            <a:spLocks/>
          </p:cNvSpPr>
          <p:nvPr/>
        </p:nvSpPr>
        <p:spPr>
          <a:xfrm>
            <a:off x="141630" y="386508"/>
            <a:ext cx="11069165" cy="10003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lnSpc>
                <a:spcPct val="107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sz="3200" b="1" dirty="0">
                <a:solidFill>
                  <a:srgbClr val="FF0000"/>
                </a:solidFill>
                <a:latin typeface="Montserrat" pitchFamily="2" charset="77"/>
              </a:rPr>
              <a:t>Is this useful here – key questions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5EBAC5-962B-420A-B221-066AE034E8E1}"/>
              </a:ext>
            </a:extLst>
          </p:cNvPr>
          <p:cNvSpPr txBox="1"/>
          <p:nvPr/>
        </p:nvSpPr>
        <p:spPr>
          <a:xfrm>
            <a:off x="103420" y="6397024"/>
            <a:ext cx="62425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CA" altLang="en-US" sz="1800" b="1" dirty="0">
                <a:latin typeface="Montserrat" panose="00000500000000000000" pitchFamily="2" charset="0"/>
                <a:ea typeface="Calibri" panose="020F0502020204030204" pitchFamily="34" charset="0"/>
                <a:cs typeface="Arial" panose="020B0604020202020204" pitchFamily="34" charset="0"/>
              </a:rPr>
              <a:t>INTERNAL WORKSHOP</a:t>
            </a:r>
            <a:endParaRPr lang="en-US" altLang="en-US" sz="1800" b="1" dirty="0">
              <a:latin typeface="Montserrat" panose="00000500000000000000" pitchFamily="2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B42A2F-5708-4743-85EB-E417D31F0054}"/>
              </a:ext>
            </a:extLst>
          </p:cNvPr>
          <p:cNvSpPr txBox="1"/>
          <p:nvPr/>
        </p:nvSpPr>
        <p:spPr>
          <a:xfrm>
            <a:off x="9641304" y="240372"/>
            <a:ext cx="25587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latin typeface="Segoe UI" panose="020B0502040204020203" pitchFamily="34" charset="0"/>
              </a:rPr>
              <a:t>Useful here? </a:t>
            </a:r>
          </a:p>
          <a:p>
            <a:pPr algn="l"/>
            <a:r>
              <a:rPr lang="en-US" sz="1800" dirty="0">
                <a:latin typeface="Segoe UI" panose="020B0502040204020203" pitchFamily="34" charset="0"/>
              </a:rPr>
              <a:t>and targeting (if so)</a:t>
            </a:r>
          </a:p>
        </p:txBody>
      </p:sp>
    </p:spTree>
    <p:extLst>
      <p:ext uri="{BB962C8B-B14F-4D97-AF65-F5344CB8AC3E}">
        <p14:creationId xmlns:p14="http://schemas.microsoft.com/office/powerpoint/2010/main" val="108516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2EEC02ECE9364C866743DCEBCBA81E" ma:contentTypeVersion="20" ma:contentTypeDescription="Create a new document." ma:contentTypeScope="" ma:versionID="6e419c919cceda35f0b0830e6819265c">
  <xsd:schema xmlns:xsd="http://www.w3.org/2001/XMLSchema" xmlns:xs="http://www.w3.org/2001/XMLSchema" xmlns:p="http://schemas.microsoft.com/office/2006/metadata/properties" xmlns:ns2="5be3a04b-565b-41d5-bfea-4873f858184d" xmlns:ns3="4297dbc7-cb4d-4be0-a09a-a304cbbc6b20" targetNamespace="http://schemas.microsoft.com/office/2006/metadata/properties" ma:root="true" ma:fieldsID="b3628daf95bc278bd13bac5fa92dbe28" ns2:_="" ns3:_="">
    <xsd:import namespace="5be3a04b-565b-41d5-bfea-4873f858184d"/>
    <xsd:import namespace="4297dbc7-cb4d-4be0-a09a-a304cbbc6b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LengthInSeconds" minOccurs="0"/>
                <xsd:element ref="ns2:MediaServiceSearchProperties" minOccurs="0"/>
                <xsd:element ref="ns2:Not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e3a04b-565b-41d5-bfea-4873f85818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214f832c-f6f1-485d-8901-6765a4832c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Notes" ma:index="23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97dbc7-cb4d-4be0-a09a-a304cbbc6b20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08ac761-d52b-452c-a743-5d498e3e30ae}" ma:internalName="TaxCatchAll" ma:showField="CatchAllData" ma:web="4297dbc7-cb4d-4be0-a09a-a304cbbc6b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297dbc7-cb4d-4be0-a09a-a304cbbc6b20">
      <UserInfo>
        <DisplayName>RRFieldCo Slovakia</DisplayName>
        <AccountId>14</AccountId>
        <AccountType/>
      </UserInfo>
    </SharedWithUsers>
    <lcf76f155ced4ddcb4097134ff3c332f xmlns="5be3a04b-565b-41d5-bfea-4873f858184d">
      <Terms xmlns="http://schemas.microsoft.com/office/infopath/2007/PartnerControls"/>
    </lcf76f155ced4ddcb4097134ff3c332f>
    <TaxCatchAll xmlns="4297dbc7-cb4d-4be0-a09a-a304cbbc6b20" xsi:nil="true"/>
    <Notes xmlns="5be3a04b-565b-41d5-bfea-4873f858184d" xsi:nil="true"/>
  </documentManagement>
</p:properties>
</file>

<file path=customXml/itemProps1.xml><?xml version="1.0" encoding="utf-8"?>
<ds:datastoreItem xmlns:ds="http://schemas.openxmlformats.org/officeDocument/2006/customXml" ds:itemID="{D5510A8C-F992-4DC7-A31F-5CE2A9510EBB}"/>
</file>

<file path=customXml/itemProps2.xml><?xml version="1.0" encoding="utf-8"?>
<ds:datastoreItem xmlns:ds="http://schemas.openxmlformats.org/officeDocument/2006/customXml" ds:itemID="{5A976AB6-214F-4A5C-B7E9-6F28B63D208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84E343-983E-4D0D-AD2F-49C5175A2193}">
  <ds:schemaRefs>
    <ds:schemaRef ds:uri="http://schemas.microsoft.com/office/2006/metadata/properties"/>
    <ds:schemaRef ds:uri="http://purl.org/dc/dcmitype/"/>
    <ds:schemaRef ds:uri="5be3a04b-565b-41d5-bfea-4873f858184d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4297dbc7-cb4d-4be0-a09a-a304cbbc6b20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3580</TotalTime>
  <Words>839</Words>
  <Application>Microsoft Office PowerPoint</Application>
  <PresentationFormat>Widescreen</PresentationFormat>
  <Paragraphs>161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Calibri Light</vt:lpstr>
      <vt:lpstr>Montserrat</vt:lpstr>
      <vt:lpstr>Montserrat ExtraBold</vt:lpstr>
      <vt:lpstr>Open Sans</vt:lpstr>
      <vt:lpstr>Segoe UI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RROpsMan Slovakia</dc:creator>
  <cp:lastModifiedBy>David DALGADO</cp:lastModifiedBy>
  <cp:revision>12</cp:revision>
  <dcterms:created xsi:type="dcterms:W3CDTF">2022-03-16T06:30:07Z</dcterms:created>
  <dcterms:modified xsi:type="dcterms:W3CDTF">2023-11-23T13:19:31Z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caf3f7fd-5cd4-4287-9002-aceb9af13c42_Enabled">
    <vt:lpwstr>true</vt:lpwstr>
  </property>
  <property fmtid="{D5CDD505-2E9C-101B-9397-08002B2CF9AE}" pid="3" name="MSIP_Label_caf3f7fd-5cd4-4287-9002-aceb9af13c42_SetDate">
    <vt:lpwstr>2022-03-16T06:35:02Z</vt:lpwstr>
  </property>
  <property fmtid="{D5CDD505-2E9C-101B-9397-08002B2CF9AE}" pid="4" name="MSIP_Label_caf3f7fd-5cd4-4287-9002-aceb9af13c42_Method">
    <vt:lpwstr>Privileged</vt:lpwstr>
  </property>
  <property fmtid="{D5CDD505-2E9C-101B-9397-08002B2CF9AE}" pid="5" name="MSIP_Label_caf3f7fd-5cd4-4287-9002-aceb9af13c42_Name">
    <vt:lpwstr>Public</vt:lpwstr>
  </property>
  <property fmtid="{D5CDD505-2E9C-101B-9397-08002B2CF9AE}" pid="6" name="MSIP_Label_caf3f7fd-5cd4-4287-9002-aceb9af13c42_SiteId">
    <vt:lpwstr>a2b53be5-734e-4e6c-ab0d-d184f60fd917</vt:lpwstr>
  </property>
  <property fmtid="{D5CDD505-2E9C-101B-9397-08002B2CF9AE}" pid="7" name="MSIP_Label_caf3f7fd-5cd4-4287-9002-aceb9af13c42_ActionId">
    <vt:lpwstr>35f88f8b-20ed-4c49-9657-51b69de074ba</vt:lpwstr>
  </property>
  <property fmtid="{D5CDD505-2E9C-101B-9397-08002B2CF9AE}" pid="8" name="MSIP_Label_caf3f7fd-5cd4-4287-9002-aceb9af13c42_ContentBits">
    <vt:lpwstr>2</vt:lpwstr>
  </property>
  <property fmtid="{D5CDD505-2E9C-101B-9397-08002B2CF9AE}" pid="9" name="ContentTypeId">
    <vt:lpwstr>0x010100732EEC02ECE9364C866743DCEBCBA81E</vt:lpwstr>
  </property>
  <property fmtid="{D5CDD505-2E9C-101B-9397-08002B2CF9AE}" pid="10" name="MediaServiceImageTags">
    <vt:lpwstr/>
  </property>
</Properties>
</file>