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4248" r:id="rId4"/>
  </p:sldMasterIdLst>
  <p:notesMasterIdLst>
    <p:notesMasterId r:id="rId26"/>
  </p:notesMasterIdLst>
  <p:handoutMasterIdLst>
    <p:handoutMasterId r:id="rId27"/>
  </p:handoutMasterIdLst>
  <p:sldIdLst>
    <p:sldId id="4014" r:id="rId5"/>
    <p:sldId id="4051" r:id="rId6"/>
    <p:sldId id="4053" r:id="rId7"/>
    <p:sldId id="4045" r:id="rId8"/>
    <p:sldId id="4018" r:id="rId9"/>
    <p:sldId id="4031" r:id="rId10"/>
    <p:sldId id="4003" r:id="rId11"/>
    <p:sldId id="4006" r:id="rId12"/>
    <p:sldId id="4036" r:id="rId13"/>
    <p:sldId id="4022" r:id="rId14"/>
    <p:sldId id="4030" r:id="rId15"/>
    <p:sldId id="4041" r:id="rId16"/>
    <p:sldId id="4042" r:id="rId17"/>
    <p:sldId id="4043" r:id="rId18"/>
    <p:sldId id="4044" r:id="rId19"/>
    <p:sldId id="4023" r:id="rId20"/>
    <p:sldId id="3957" r:id="rId21"/>
    <p:sldId id="4054" r:id="rId22"/>
    <p:sldId id="4057" r:id="rId23"/>
    <p:sldId id="4004" r:id="rId24"/>
    <p:sldId id="4002" r:id="rId25"/>
  </p:sldIdLst>
  <p:sldSz cx="18288000" cy="10288588"/>
  <p:notesSz cx="6797675" cy="9926638"/>
  <p:embeddedFontLs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Montserrat Medium" panose="00000600000000000000" pitchFamily="2" charset="0"/>
      <p:regular r:id="rId32"/>
      <p:italic r:id="rId33"/>
    </p:embeddedFont>
    <p:embeddedFont>
      <p:font typeface="Montserrat SemiBold" panose="00000700000000000000" pitchFamily="2" charset="0"/>
      <p:regular r:id="rId34"/>
      <p:bold r:id="rId35"/>
      <p:italic r:id="rId36"/>
      <p:boldItalic r:id="rId37"/>
    </p:embeddedFont>
    <p:embeddedFont>
      <p:font typeface="Open Sans" panose="020B0606030504020204" pitchFamily="34" charset="0"/>
      <p:regular r:id="rId38"/>
      <p:bold r:id="rId39"/>
      <p:italic r:id="rId40"/>
      <p:boldItalic r:id="rId4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687388" indent="-2301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1374775" indent="-4603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2062163" indent="-690563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2749550" indent="-9207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949DB523-E399-60B3-E965-0C10847DEDB9}" name="Marta Alejano" initials="MA" userId="S::malejano_redcross.org.uk#ext#@ifrcorg.onmicrosoft.com::fab8ee09-6fcc-4021-8b19-e04167aa4626" providerId="AD"/>
  <p188:author id="{0E844ED4-02E9-4755-BA45-5BAA8799417D}" name="Marianna Kuttothara" initials="MK" userId="S::marianna.kuttothara@ifrc.org::a7102583-6adc-4344-928b-5ad64202d129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326B8E"/>
    <a:srgbClr val="3992B5"/>
    <a:srgbClr val="007033"/>
    <a:srgbClr val="B0C688"/>
    <a:srgbClr val="FF9900"/>
    <a:srgbClr val="21C98D"/>
    <a:srgbClr val="F9C15D"/>
    <a:srgbClr val="FF5050"/>
    <a:srgbClr val="B1010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08BC30-6B75-43CA-8786-550B943F49AC}" v="1" dt="2025-01-23T11:38:12.272"/>
  </p1510:revLst>
</p1510:revInfo>
</file>

<file path=ppt/tableStyles.xml><?xml version="1.0" encoding="utf-8"?>
<a:tblStyleLst xmlns:a="http://schemas.openxmlformats.org/drawingml/2006/main" def="{5C22544A-7EE6-4342-B048-85BDC9FD1C3A}"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Светлый стиль 3 — акцент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79060" autoAdjust="0"/>
  </p:normalViewPr>
  <p:slideViewPr>
    <p:cSldViewPr snapToGrid="0">
      <p:cViewPr varScale="1">
        <p:scale>
          <a:sx n="40" d="100"/>
          <a:sy n="40" d="100"/>
        </p:scale>
        <p:origin x="900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>
        <p:guide orient="horz" pos="3127"/>
        <p:guide pos="2141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42" Type="http://schemas.openxmlformats.org/officeDocument/2006/relationships/presProps" Target="presProps.xml"/><Relationship Id="rId47" Type="http://schemas.microsoft.com/office/2015/10/relationships/revisionInfo" Target="revisionInfo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viewProps" Target="viewProps.xml"/><Relationship Id="rId48" Type="http://schemas.microsoft.com/office/2018/10/relationships/authors" Target="authors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microsoft.com/office/2016/11/relationships/changesInfo" Target="changesInfos/changesInfo1.xml"/><Relationship Id="rId20" Type="http://schemas.openxmlformats.org/officeDocument/2006/relationships/slide" Target="slides/slide16.xml"/><Relationship Id="rId41" Type="http://schemas.openxmlformats.org/officeDocument/2006/relationships/font" Target="fonts/font14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ta Alejano" userId="eb6a8385-176a-4022-980a-6bb1cee2a661" providerId="ADAL" clId="{9B08BC30-6B75-43CA-8786-550B943F49AC}"/>
    <pc:docChg chg="addSld delSld modSld">
      <pc:chgData name="Marta Alejano" userId="eb6a8385-176a-4022-980a-6bb1cee2a661" providerId="ADAL" clId="{9B08BC30-6B75-43CA-8786-550B943F49AC}" dt="2025-01-23T13:06:07.360" v="25" actId="20577"/>
      <pc:docMkLst>
        <pc:docMk/>
      </pc:docMkLst>
      <pc:sldChg chg="del">
        <pc:chgData name="Marta Alejano" userId="eb6a8385-176a-4022-980a-6bb1cee2a661" providerId="ADAL" clId="{9B08BC30-6B75-43CA-8786-550B943F49AC}" dt="2025-01-23T11:38:07.175" v="0" actId="2696"/>
        <pc:sldMkLst>
          <pc:docMk/>
          <pc:sldMk cId="0" sldId="4002"/>
        </pc:sldMkLst>
      </pc:sldChg>
      <pc:sldChg chg="add mod modShow">
        <pc:chgData name="Marta Alejano" userId="eb6a8385-176a-4022-980a-6bb1cee2a661" providerId="ADAL" clId="{9B08BC30-6B75-43CA-8786-550B943F49AC}" dt="2025-01-23T11:38:15.463" v="2" actId="729"/>
        <pc:sldMkLst>
          <pc:docMk/>
          <pc:sldMk cId="2337694862" sldId="4002"/>
        </pc:sldMkLst>
      </pc:sldChg>
      <pc:sldChg chg="modSp mod">
        <pc:chgData name="Marta Alejano" userId="eb6a8385-176a-4022-980a-6bb1cee2a661" providerId="ADAL" clId="{9B08BC30-6B75-43CA-8786-550B943F49AC}" dt="2025-01-23T13:06:07.360" v="25" actId="20577"/>
        <pc:sldMkLst>
          <pc:docMk/>
          <pc:sldMk cId="0" sldId="4003"/>
        </pc:sldMkLst>
        <pc:spChg chg="mod">
          <ac:chgData name="Marta Alejano" userId="eb6a8385-176a-4022-980a-6bb1cee2a661" providerId="ADAL" clId="{9B08BC30-6B75-43CA-8786-550B943F49AC}" dt="2025-01-23T13:06:07.360" v="25" actId="20577"/>
          <ac:spMkLst>
            <pc:docMk/>
            <pc:sldMk cId="0" sldId="4003"/>
            <ac:spMk id="99333" creationId="{5BD067BB-17F8-1EA3-07F9-819857F4499B}"/>
          </ac:spMkLst>
        </pc:spChg>
      </pc:sldChg>
      <pc:sldChg chg="del">
        <pc:chgData name="Marta Alejano" userId="eb6a8385-176a-4022-980a-6bb1cee2a661" providerId="ADAL" clId="{9B08BC30-6B75-43CA-8786-550B943F49AC}" dt="2025-01-23T11:38:07.175" v="0" actId="2696"/>
        <pc:sldMkLst>
          <pc:docMk/>
          <pc:sldMk cId="0" sldId="4004"/>
        </pc:sldMkLst>
      </pc:sldChg>
      <pc:sldChg chg="add mod modShow">
        <pc:chgData name="Marta Alejano" userId="eb6a8385-176a-4022-980a-6bb1cee2a661" providerId="ADAL" clId="{9B08BC30-6B75-43CA-8786-550B943F49AC}" dt="2025-01-23T11:38:15.463" v="2" actId="729"/>
        <pc:sldMkLst>
          <pc:docMk/>
          <pc:sldMk cId="680358579" sldId="4004"/>
        </pc:sldMkLst>
      </pc:sldChg>
      <pc:sldChg chg="modSp mod">
        <pc:chgData name="Marta Alejano" userId="eb6a8385-176a-4022-980a-6bb1cee2a661" providerId="ADAL" clId="{9B08BC30-6B75-43CA-8786-550B943F49AC}" dt="2025-01-23T12:11:04.069" v="24" actId="14100"/>
        <pc:sldMkLst>
          <pc:docMk/>
          <pc:sldMk cId="3705460370" sldId="4031"/>
        </pc:sldMkLst>
        <pc:spChg chg="mod">
          <ac:chgData name="Marta Alejano" userId="eb6a8385-176a-4022-980a-6bb1cee2a661" providerId="ADAL" clId="{9B08BC30-6B75-43CA-8786-550B943F49AC}" dt="2025-01-23T12:11:04.069" v="24" actId="14100"/>
          <ac:spMkLst>
            <pc:docMk/>
            <pc:sldMk cId="3705460370" sldId="4031"/>
            <ac:spMk id="5" creationId="{24B5ECE6-8531-4EDF-B10F-EDE9A6E102B3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8F2B9F5E-459F-657A-CBA2-FDA36BDF8C9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0D4E9608-CBCE-1180-D1E9-F5A6ECB287D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DB982AEA-C959-4E21-BD8A-34F29B4C19F7}" type="datetimeFigureOut">
              <a:rPr lang="ru-RU"/>
              <a:pPr>
                <a:defRPr/>
              </a:pPr>
              <a:t>23.01.2025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C6312B17-9B51-5FF1-8EA7-13C99F6E232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15E69BE2-B1B4-30B0-751A-BD226B80B9F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pPr>
              <a:defRPr/>
            </a:pPr>
            <a:fld id="{8C98C149-1E0C-4332-8525-F42F047AB37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FB3C66-264F-5560-3768-D27C8ACEBF0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64854AD-99BB-B0D2-A647-05F5DE91079A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9090D65-A3CB-48A6-BE19-6C8E49EB670F}" type="datetimeFigureOut">
              <a:rPr lang="en-US"/>
              <a:t>1/23/2025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18C01FB6-8CA1-7CF9-5213-E85CACDB392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6549A8C-431C-01F9-69BE-22584F9CEF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Haga clic para editar los estilos de texto maestro</a:t>
            </a:r>
          </a:p>
          <a:p>
            <a:pPr lvl="1"/>
            <a:r>
              <a:rPr lang="en-US" noProof="0"/>
              <a:t>Segundo nivel</a:t>
            </a:r>
          </a:p>
          <a:p>
            <a:pPr lvl="2"/>
            <a:r>
              <a:rPr lang="en-US" noProof="0"/>
              <a:t>Tercer nivel</a:t>
            </a:r>
          </a:p>
          <a:p>
            <a:pPr lvl="3"/>
            <a:r>
              <a:rPr lang="en-US" noProof="0"/>
              <a:t>Cuarto nivel</a:t>
            </a:r>
          </a:p>
          <a:p>
            <a:pPr lvl="4"/>
            <a:r>
              <a:rPr lang="en-US" noProof="0"/>
              <a:t>Quinto nivel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5FCD3E3-FA2E-3B42-E4B3-ED3AA85FE9C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B03D482-D13B-F990-BA98-B223969DFA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4456499F-BF88-47E4-A28B-341B16C94FD9}" type="slidenum">
              <a:rPr lang="en-US" altLang="ru-RU"/>
              <a:t>‹#›</a:t>
            </a:fld>
            <a:endParaRPr lang="en-US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1pPr>
    <a:lvl2pPr marL="687388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2pPr>
    <a:lvl3pPr marL="1374775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3pPr>
    <a:lvl4pPr marL="2062163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4pPr>
    <a:lvl5pPr marL="2749550" algn="l" rtl="0" eaLnBrk="0" fontAlgn="base" hangingPunct="0">
      <a:spcBef>
        <a:spcPct val="30000"/>
      </a:spcBef>
      <a:spcAft>
        <a:spcPct val="0"/>
      </a:spcAft>
      <a:defRPr kern="1200">
        <a:solidFill>
          <a:schemeClr val="tx1"/>
        </a:solidFill>
        <a:latin typeface="+mn-lt"/>
        <a:ea typeface="+mn-ea"/>
        <a:cs typeface="+mn-cs"/>
      </a:defRPr>
    </a:lvl5pPr>
    <a:lvl6pPr marL="3438086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6pPr>
    <a:lvl7pPr marL="4125703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7pPr>
    <a:lvl8pPr marL="4813320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8pPr>
    <a:lvl9pPr marL="5500937" algn="l" defTabSz="1375235" rtl="0" eaLnBrk="1" latinLnBrk="0" hangingPunct="1">
      <a:defRPr sz="1805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da-DK" dirty="0"/>
              <a:t>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56700457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Presentador</a:t>
            </a:r>
            <a:r>
              <a:rPr lang="en-CA" dirty="0"/>
              <a:t> - Daniela</a:t>
            </a:r>
            <a:endParaRPr lang="da-DK" dirty="0">
              <a:ea typeface="Calibri"/>
              <a:cs typeface="Calibri"/>
            </a:endParaRPr>
          </a:p>
          <a:p>
            <a:endParaRPr lang="da-DK" dirty="0"/>
          </a:p>
          <a:p>
            <a:r>
              <a:rPr lang="da-DK" dirty="0"/>
              <a:t>El viaje CVAP se divide en 3 fases:</a:t>
            </a:r>
          </a:p>
          <a:p>
            <a:pPr marL="342900" indent="-342900">
              <a:buAutoNum type="arabicPeriod"/>
            </a:pPr>
            <a:r>
              <a:rPr lang="da-DK" dirty="0"/>
              <a:t>Análisis y planificación del CVAP</a:t>
            </a:r>
          </a:p>
          <a:p>
            <a:pPr marL="342900" indent="-342900">
              <a:buAutoNum type="arabicPeriod"/>
            </a:pPr>
            <a:r>
              <a:rPr lang="da-DK" dirty="0"/>
              <a:t>Aplicación del Programa de Acción</a:t>
            </a:r>
          </a:p>
          <a:p>
            <a:pPr marL="342900" indent="-342900">
              <a:buAutoNum type="arabicPeriod"/>
            </a:pPr>
            <a:r>
              <a:rPr lang="da-DK" dirty="0"/>
              <a:t>Aprender, revisar y mejorar</a:t>
            </a:r>
            <a:endParaRPr lang="da-DK" dirty="0">
              <a:ea typeface="Calibri"/>
              <a:cs typeface="Calibri"/>
            </a:endParaRPr>
          </a:p>
          <a:p>
            <a:endParaRPr lang="da-DK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10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4315086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Presentador</a:t>
            </a:r>
            <a:r>
              <a:rPr lang="en-CA" dirty="0"/>
              <a:t> - Daniela</a:t>
            </a:r>
            <a:endParaRPr lang="da-DK" dirty="0"/>
          </a:p>
          <a:p>
            <a:endParaRPr lang="da-DK" dirty="0"/>
          </a:p>
          <a:p>
            <a:r>
              <a:rPr lang="da-DK" dirty="0"/>
              <a:t>Todos los módulos se denominan ahora "nuevos", para indicar a los visitantes que se trata de herramientas nuevas o revisadas.</a:t>
            </a:r>
          </a:p>
          <a:p>
            <a:endParaRPr lang="da-DK" dirty="0">
              <a:highlight>
                <a:srgbClr val="FFFF00"/>
              </a:highlight>
            </a:endParaRPr>
          </a:p>
          <a:p>
            <a:r>
              <a:rPr lang="da-DK" dirty="0"/>
              <a:t>Si echa de menos alguna de las antiguas herramientas, puede acceder a ellas a través del servicio de asistencia Cash Hub</a:t>
            </a:r>
            <a:endParaRPr lang="da-DK" dirty="0">
              <a:ea typeface="Calibri"/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11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870588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29E4728-800F-5848-DE4A-EEB48E349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643EE-D9B3-3C9C-B084-07A2C788F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sz="1800" dirty="0" err="1">
                <a:latin typeface="Calibri body"/>
              </a:rPr>
              <a:t>Presentador</a:t>
            </a:r>
            <a:r>
              <a:rPr lang="en-CA" sz="1800" dirty="0">
                <a:latin typeface="Calibri body"/>
              </a:rPr>
              <a:t> - INES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altLang="en-CH" sz="1800" dirty="0">
              <a:latin typeface="Calibri body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CH" sz="1800" dirty="0">
                <a:latin typeface="Calibri body"/>
              </a:rPr>
              <a:t>Nuevo: Paquetes de talleres con TdR, PPT, guía del facilitador y herramientas (que faltaban en gran medida en la versión anterior y cuya creación llevaba bastante tiempo).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altLang="en-CH" sz="1800" dirty="0">
              <a:latin typeface="Calibri body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CH" sz="1800" dirty="0">
                <a:latin typeface="Calibri body"/>
              </a:rPr>
              <a:t>Lo primero que hay que hacer: Garantizar el compromiso de los líderes (sin él no podrás llegar lejos).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CH" sz="1800" dirty="0">
                <a:latin typeface="Calibri body"/>
              </a:rPr>
              <a:t>Taller de visión: taller independiente de 1 día, pero puede unirse al taller de autoevaluación y planificación (3 días).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da-DK" altLang="en-CH" sz="1800" dirty="0">
              <a:latin typeface="Calibri body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da-DK" altLang="en-CH" sz="1800" dirty="0">
                <a:latin typeface="Calibri body"/>
              </a:rPr>
              <a:t>Segundo paso: Decisión de iniciar el proceso CVAP completo o comenzar con el enfoque de requisitos mínimos (nota: aún debe revisarse en función de la evaluación de 2022).</a:t>
            </a:r>
            <a:endParaRPr lang="en-CA" sz="1800" dirty="0">
              <a:latin typeface="Calibri body"/>
              <a:ea typeface="MS PGothic"/>
              <a:cs typeface="Calibri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768C2278-8F79-F584-CF14-225234242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F2A6BE-27C7-4ED0-B966-58967BB60EB3}" type="slidenum">
              <a:rPr lang="en-US" altLang="ru-RU" smtClean="0"/>
              <a:t>12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6046339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29E4728-800F-5848-DE4A-EEB48E349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643EE-D9B3-3C9C-B084-07A2C788F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dirty="0" err="1"/>
              <a:t>Presentador</a:t>
            </a:r>
            <a:r>
              <a:rPr lang="en-CA" dirty="0"/>
              <a:t> - Ines</a:t>
            </a:r>
          </a:p>
          <a:p>
            <a:pPr>
              <a:defRPr/>
            </a:pPr>
            <a:endParaRPr lang="en-CA" dirty="0"/>
          </a:p>
          <a:p>
            <a:pPr>
              <a:defRPr/>
            </a:pPr>
            <a:r>
              <a:rPr lang="en-CA" dirty="0" err="1"/>
              <a:t>Basarse</a:t>
            </a:r>
            <a:r>
              <a:rPr lang="en-CA" dirty="0"/>
              <a:t> </a:t>
            </a:r>
            <a:r>
              <a:rPr lang="en-CA" dirty="0" err="1"/>
              <a:t>en</a:t>
            </a:r>
            <a:r>
              <a:rPr lang="en-CA" dirty="0"/>
              <a:t> la </a:t>
            </a:r>
            <a:r>
              <a:rPr lang="en-CA" dirty="0" err="1"/>
              <a:t>visión</a:t>
            </a:r>
            <a:r>
              <a:rPr lang="en-CA" dirty="0"/>
              <a:t> de la Sociedad Nacional y </a:t>
            </a:r>
            <a:r>
              <a:rPr lang="en-CA" dirty="0" err="1"/>
              <a:t>en</a:t>
            </a:r>
            <a:r>
              <a:rPr lang="en-CA" dirty="0"/>
              <a:t> </a:t>
            </a:r>
            <a:r>
              <a:rPr lang="en-CA" dirty="0" err="1"/>
              <a:t>los</a:t>
            </a:r>
            <a:r>
              <a:rPr lang="en-CA" dirty="0"/>
              <a:t> </a:t>
            </a:r>
            <a:r>
              <a:rPr lang="en-CA" dirty="0" err="1"/>
              <a:t>resultados</a:t>
            </a:r>
            <a:r>
              <a:rPr lang="en-CA" dirty="0"/>
              <a:t> del taller de </a:t>
            </a:r>
            <a:r>
              <a:rPr lang="en-CA" dirty="0" err="1"/>
              <a:t>autoevaluación</a:t>
            </a:r>
            <a:r>
              <a:rPr lang="en-CA" dirty="0"/>
              <a:t> y </a:t>
            </a:r>
            <a:r>
              <a:rPr lang="en-CA" dirty="0" err="1"/>
              <a:t>planificación</a:t>
            </a:r>
            <a:r>
              <a:rPr lang="en-CA" dirty="0"/>
              <a:t>: </a:t>
            </a:r>
            <a:r>
              <a:rPr lang="en-CA" dirty="0" err="1"/>
              <a:t>Implementar</a:t>
            </a:r>
            <a:r>
              <a:rPr lang="en-CA" dirty="0"/>
              <a:t> </a:t>
            </a:r>
            <a:r>
              <a:rPr lang="en-CA" dirty="0" err="1"/>
              <a:t>el</a:t>
            </a:r>
            <a:r>
              <a:rPr lang="en-CA" dirty="0"/>
              <a:t> </a:t>
            </a:r>
            <a:r>
              <a:rPr lang="en-CA" dirty="0" err="1"/>
              <a:t>PoA</a:t>
            </a:r>
            <a:endParaRPr lang="en-US" dirty="0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768C2278-8F79-F584-CF14-225234242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F2A6BE-27C7-4ED0-B966-58967BB60EB3}" type="slidenum">
              <a:rPr lang="en-US" altLang="ru-RU" smtClean="0"/>
              <a:t>13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3682119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29E4728-800F-5848-DE4A-EEB48E349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643EE-D9B3-3C9C-B084-07A2C788F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dirty="0" err="1"/>
              <a:t>Presentador</a:t>
            </a:r>
            <a:r>
              <a:rPr lang="en-CA" dirty="0"/>
              <a:t> - Daniela</a:t>
            </a:r>
            <a:endParaRPr lang="en-US" dirty="0"/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768C2278-8F79-F584-CF14-225234242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F2A6BE-27C7-4ED0-B966-58967BB60EB3}" type="slidenum">
              <a:rPr lang="en-US" altLang="ru-RU" smtClean="0"/>
              <a:t>14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5108884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29E4728-800F-5848-DE4A-EEB48E349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643EE-D9B3-3C9C-B084-07A2C788F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 err="1"/>
              <a:t>Presentador</a:t>
            </a:r>
            <a:r>
              <a:rPr lang="en-CA" sz="2000" dirty="0"/>
              <a:t> – Daniela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/>
              <a:t>No hay </a:t>
            </a:r>
            <a:r>
              <a:rPr lang="en-CA" sz="2000" dirty="0" err="1"/>
              <a:t>una</a:t>
            </a:r>
            <a:r>
              <a:rPr lang="en-CA" sz="2000" dirty="0"/>
              <a:t> sola </a:t>
            </a:r>
            <a:r>
              <a:rPr lang="en-CA" sz="2000" dirty="0" err="1"/>
              <a:t>manera</a:t>
            </a:r>
            <a:r>
              <a:rPr lang="en-CA" sz="2000" dirty="0"/>
              <a:t> de </a:t>
            </a:r>
            <a:r>
              <a:rPr lang="en-CA" sz="2000" dirty="0" err="1"/>
              <a:t>hacer</a:t>
            </a:r>
            <a:r>
              <a:rPr lang="en-CA" sz="2000" dirty="0"/>
              <a:t> CVAP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000" dirty="0" err="1"/>
              <a:t>Diversos</a:t>
            </a:r>
            <a:r>
              <a:rPr lang="en-CA" sz="2000" dirty="0"/>
              <a:t> </a:t>
            </a:r>
            <a:r>
              <a:rPr lang="en-CA" sz="2000" dirty="0" err="1"/>
              <a:t>procesos</a:t>
            </a:r>
            <a:r>
              <a:rPr lang="en-CA" sz="2000" dirty="0"/>
              <a:t> de la SN </a:t>
            </a:r>
            <a:r>
              <a:rPr lang="en-CA" sz="2000" dirty="0" err="1"/>
              <a:t>llevan</a:t>
            </a:r>
            <a:r>
              <a:rPr lang="en-CA" sz="2000" dirty="0"/>
              <a:t> a un </a:t>
            </a:r>
            <a:r>
              <a:rPr lang="en-CA" sz="2000" dirty="0" err="1"/>
              <a:t>mismo</a:t>
            </a:r>
            <a:r>
              <a:rPr lang="en-CA" sz="2000" dirty="0"/>
              <a:t> </a:t>
            </a:r>
            <a:r>
              <a:rPr lang="en-CA" sz="2000" dirty="0" err="1"/>
              <a:t>objetivo</a:t>
            </a:r>
            <a:endParaRPr lang="en-CA" sz="2000" dirty="0"/>
          </a:p>
          <a:p>
            <a:pPr>
              <a:defRPr/>
            </a:pPr>
            <a:endParaRPr lang="en-CA" sz="1805" dirty="0">
              <a:ea typeface="MS PGothic"/>
              <a:cs typeface="Calibri"/>
            </a:endParaRPr>
          </a:p>
          <a:p>
            <a:pPr>
              <a:defRPr/>
            </a:pPr>
            <a:r>
              <a:rPr lang="en-CA" sz="1805" dirty="0">
                <a:ea typeface="MS PGothic"/>
                <a:cs typeface="Calibri"/>
              </a:rPr>
              <a:t>Las </a:t>
            </a:r>
            <a:r>
              <a:rPr lang="en-CA" sz="1805" dirty="0" err="1">
                <a:ea typeface="MS PGothic"/>
                <a:cs typeface="Calibri"/>
              </a:rPr>
              <a:t>herramientas</a:t>
            </a:r>
            <a:r>
              <a:rPr lang="en-CA" sz="1805" dirty="0">
                <a:ea typeface="MS PGothic"/>
                <a:cs typeface="Calibri"/>
              </a:rPr>
              <a:t> de </a:t>
            </a:r>
            <a:r>
              <a:rPr lang="en-CA" sz="1805" dirty="0" err="1">
                <a:ea typeface="MS PGothic"/>
                <a:cs typeface="Calibri"/>
              </a:rPr>
              <a:t>revisión</a:t>
            </a:r>
            <a:r>
              <a:rPr lang="en-CA" sz="1805" dirty="0">
                <a:ea typeface="MS PGothic"/>
                <a:cs typeface="Calibri"/>
              </a:rPr>
              <a:t> intermedia y final son </a:t>
            </a:r>
            <a:r>
              <a:rPr lang="en-CA" sz="1805" dirty="0" err="1">
                <a:ea typeface="MS PGothic"/>
                <a:cs typeface="Calibri"/>
              </a:rPr>
              <a:t>básicamente</a:t>
            </a:r>
            <a:r>
              <a:rPr lang="en-CA" sz="1805" dirty="0">
                <a:ea typeface="MS PGothic"/>
                <a:cs typeface="Calibri"/>
              </a:rPr>
              <a:t> la </a:t>
            </a:r>
            <a:r>
              <a:rPr lang="en-CA" sz="1805" dirty="0" err="1">
                <a:ea typeface="MS PGothic"/>
                <a:cs typeface="Calibri"/>
              </a:rPr>
              <a:t>herramienta</a:t>
            </a:r>
            <a:r>
              <a:rPr lang="en-CA" sz="1805" dirty="0">
                <a:ea typeface="MS PGothic"/>
                <a:cs typeface="Calibri"/>
              </a:rPr>
              <a:t> de </a:t>
            </a:r>
            <a:r>
              <a:rPr lang="en-CA" sz="1805" dirty="0" err="1">
                <a:ea typeface="MS PGothic"/>
                <a:cs typeface="Calibri"/>
              </a:rPr>
              <a:t>autoevaluación</a:t>
            </a:r>
            <a:r>
              <a:rPr lang="en-CA" sz="1805" dirty="0">
                <a:ea typeface="MS PGothic"/>
                <a:cs typeface="Calibri"/>
              </a:rPr>
              <a:t>, </a:t>
            </a:r>
            <a:r>
              <a:rPr lang="en-CA" sz="1805" dirty="0" err="1">
                <a:ea typeface="MS PGothic"/>
                <a:cs typeface="Calibri"/>
              </a:rPr>
              <a:t>pero</a:t>
            </a:r>
            <a:r>
              <a:rPr lang="en-CA" sz="1805" dirty="0">
                <a:ea typeface="MS PGothic"/>
                <a:cs typeface="Calibri"/>
              </a:rPr>
              <a:t> </a:t>
            </a:r>
            <a:r>
              <a:rPr lang="en-CA" sz="1805" dirty="0" err="1">
                <a:ea typeface="MS PGothic"/>
                <a:cs typeface="Calibri"/>
              </a:rPr>
              <a:t>comparando</a:t>
            </a:r>
            <a:r>
              <a:rPr lang="en-CA" sz="1805" dirty="0">
                <a:ea typeface="MS PGothic"/>
                <a:cs typeface="Calibri"/>
              </a:rPr>
              <a:t> con </a:t>
            </a:r>
            <a:r>
              <a:rPr lang="en-CA" sz="1805" dirty="0" err="1">
                <a:ea typeface="MS PGothic"/>
                <a:cs typeface="Calibri"/>
              </a:rPr>
              <a:t>puntuaciones</a:t>
            </a:r>
            <a:r>
              <a:rPr lang="en-CA" sz="1805" dirty="0">
                <a:ea typeface="MS PGothic"/>
                <a:cs typeface="Calibri"/>
              </a:rPr>
              <a:t> </a:t>
            </a:r>
            <a:r>
              <a:rPr lang="en-CA" sz="1805" dirty="0" err="1">
                <a:ea typeface="MS PGothic"/>
                <a:cs typeface="Calibri"/>
              </a:rPr>
              <a:t>anteriores</a:t>
            </a:r>
            <a:r>
              <a:rPr lang="en-CA" sz="1805" dirty="0">
                <a:ea typeface="MS PGothic"/>
                <a:cs typeface="Calibri"/>
              </a:rPr>
              <a:t> para </a:t>
            </a:r>
            <a:r>
              <a:rPr lang="en-CA" sz="1805" dirty="0" err="1">
                <a:ea typeface="MS PGothic"/>
                <a:cs typeface="Calibri"/>
              </a:rPr>
              <a:t>poder</a:t>
            </a:r>
            <a:r>
              <a:rPr lang="en-CA" sz="1805" dirty="0">
                <a:ea typeface="MS PGothic"/>
                <a:cs typeface="Calibri"/>
              </a:rPr>
              <a:t> </a:t>
            </a:r>
            <a:r>
              <a:rPr lang="en-CA" sz="1805" dirty="0" err="1">
                <a:ea typeface="MS PGothic"/>
                <a:cs typeface="Calibri"/>
              </a:rPr>
              <a:t>ver</a:t>
            </a:r>
            <a:r>
              <a:rPr lang="en-CA" sz="1805" dirty="0">
                <a:ea typeface="MS PGothic"/>
                <a:cs typeface="Calibri"/>
              </a:rPr>
              <a:t> </a:t>
            </a:r>
            <a:r>
              <a:rPr lang="en-CA" sz="1805" dirty="0" err="1">
                <a:ea typeface="MS PGothic"/>
                <a:cs typeface="Calibri"/>
              </a:rPr>
              <a:t>el</a:t>
            </a:r>
            <a:r>
              <a:rPr lang="en-CA" sz="1805" dirty="0">
                <a:ea typeface="MS PGothic"/>
                <a:cs typeface="Calibri"/>
              </a:rPr>
              <a:t> </a:t>
            </a:r>
            <a:r>
              <a:rPr lang="en-CA" sz="1805" dirty="0" err="1">
                <a:ea typeface="MS PGothic"/>
                <a:cs typeface="Calibri"/>
              </a:rPr>
              <a:t>progreso</a:t>
            </a:r>
            <a:r>
              <a:rPr lang="en-CA" sz="1805" dirty="0">
                <a:ea typeface="MS PGothic"/>
                <a:cs typeface="Calibri"/>
              </a:rPr>
              <a:t>.</a:t>
            </a:r>
          </a:p>
          <a:p>
            <a:pPr>
              <a:defRPr/>
            </a:pPr>
            <a:endParaRPr lang="en-CA" dirty="0">
              <a:ea typeface="MS PGothic"/>
              <a:cs typeface="Calibri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768C2278-8F79-F584-CF14-225234242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F2A6BE-27C7-4ED0-B966-58967BB60EB3}" type="slidenum">
              <a:rPr lang="en-US" altLang="ru-RU" smtClean="0"/>
              <a:t>15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44345238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29E4728-800F-5848-DE4A-EEB48E349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643EE-D9B3-3C9C-B084-07A2C788F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defRPr/>
            </a:pPr>
            <a:r>
              <a:rPr lang="en-CA" dirty="0" err="1"/>
              <a:t>Presentador</a:t>
            </a:r>
            <a:r>
              <a:rPr lang="en-CA" dirty="0"/>
              <a:t> - Ines</a:t>
            </a: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768C2278-8F79-F584-CF14-225234242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F2A6BE-27C7-4ED0-B966-58967BB60EB3}" type="slidenum">
              <a:rPr lang="en-US" altLang="ru-RU" smtClean="0"/>
              <a:t>16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12851726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Presentador</a:t>
            </a:r>
            <a:r>
              <a:rPr lang="en-CA" dirty="0"/>
              <a:t> - Ines y Panel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17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6577279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Presentador</a:t>
            </a:r>
            <a:r>
              <a:rPr lang="en-CA" dirty="0"/>
              <a:t> - Ines – Si da </a:t>
            </a:r>
            <a:r>
              <a:rPr lang="en-CA" dirty="0" err="1"/>
              <a:t>Tiempo</a:t>
            </a:r>
            <a:r>
              <a:rPr lang="en-CA" dirty="0"/>
              <a:t> </a:t>
            </a:r>
            <a:r>
              <a:rPr lang="en-CA" dirty="0" err="1"/>
              <a:t>despues</a:t>
            </a:r>
            <a:r>
              <a:rPr lang="en-CA" dirty="0"/>
              <a:t> de las </a:t>
            </a:r>
            <a:r>
              <a:rPr lang="en-CA" dirty="0" err="1"/>
              <a:t>preguntas</a:t>
            </a:r>
            <a:r>
              <a:rPr lang="en-CA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="0" i="0" dirty="0">
                <a:solidFill>
                  <a:srgbClr val="FFFFFF"/>
                </a:solidFill>
                <a:effectLst/>
                <a:latin typeface="Montserrat" pitchFamily="2" charset="77"/>
              </a:rPr>
              <a:t>The Cash Hub Helpdesk offers remote technical support to staff and volunteers of the Movement related to Cash and Voucher Assistance for preparedness, response and recovery.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A04D1C8-799A-4B3F-9309-69C94C4E9C56}" type="slidenum">
              <a:rPr lang="fr-CH" smtClean="0"/>
              <a:t>18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5745636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dirty="0" err="1"/>
              <a:t>Presentador</a:t>
            </a:r>
            <a:r>
              <a:rPr lang="en-CA" dirty="0"/>
              <a:t> - Ines – Si da </a:t>
            </a:r>
            <a:r>
              <a:rPr lang="en-CA" dirty="0" err="1"/>
              <a:t>Tiempo</a:t>
            </a:r>
            <a:r>
              <a:rPr lang="en-CA" dirty="0"/>
              <a:t> </a:t>
            </a:r>
            <a:r>
              <a:rPr lang="en-CA" dirty="0" err="1"/>
              <a:t>despues</a:t>
            </a:r>
            <a:r>
              <a:rPr lang="en-CA" dirty="0"/>
              <a:t> de las </a:t>
            </a:r>
            <a:r>
              <a:rPr lang="en-CA" dirty="0" err="1"/>
              <a:t>preguntas</a:t>
            </a:r>
            <a:r>
              <a:rPr lang="en-CA" dirty="0"/>
              <a:t>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19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0444868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2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217984951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Slide Image Placeholder 1">
            <a:extLst>
              <a:ext uri="{FF2B5EF4-FFF2-40B4-BE49-F238E27FC236}">
                <a16:creationId xmlns:a16="http://schemas.microsoft.com/office/drawing/2014/main" id="{71D00D85-19CE-C14D-451F-682F5233F49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04A71C2-E407-5EDD-7BD6-EACB0007830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 sz="1805"/>
              <a:t>Los niveles </a:t>
            </a:r>
            <a:r>
              <a:rPr lang="en-US" altLang="en-US" sz="1805" err="1"/>
              <a:t>organizativos de </a:t>
            </a:r>
            <a:r>
              <a:rPr lang="en-US" altLang="en-US" sz="1805"/>
              <a:t>los AVC se miden a través de una autoevaluación de la capacidad de los AVC de las Sociedades Nacionales, un paso fundamental del proceso CVAP que tiene lugar y es dirigido por las propias Sociedades Nacionales, al principio, a medio plazo y al final. </a:t>
            </a:r>
          </a:p>
          <a:p>
            <a:pPr>
              <a:spcBef>
                <a:spcPct val="0"/>
              </a:spcBef>
              <a:defRPr/>
            </a:pPr>
            <a:endParaRPr lang="en-US" altLang="en-US" sz="1805"/>
          </a:p>
          <a:p>
            <a:pPr>
              <a:spcBef>
                <a:spcPct val="0"/>
              </a:spcBef>
              <a:defRPr/>
            </a:pPr>
            <a:endParaRPr lang="en-CA" sz="1805">
              <a:ea typeface="MS PGothic"/>
              <a:cs typeface="Calibri"/>
            </a:endParaRPr>
          </a:p>
        </p:txBody>
      </p:sp>
      <p:sp>
        <p:nvSpPr>
          <p:cNvPr id="106500" name="Slide Number Placeholder 3">
            <a:extLst>
              <a:ext uri="{FF2B5EF4-FFF2-40B4-BE49-F238E27FC236}">
                <a16:creationId xmlns:a16="http://schemas.microsoft.com/office/drawing/2014/main" id="{59229D59-62EB-738E-2BA1-3CD0D4CA927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C80890F3-DEF6-4133-A5D1-AD4664811B79}" type="slidenum">
              <a:rPr lang="en-US" altLang="ru-RU" smtClean="0"/>
              <a:t>20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79761314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Slide Image Placeholder 1">
            <a:extLst>
              <a:ext uri="{FF2B5EF4-FFF2-40B4-BE49-F238E27FC236}">
                <a16:creationId xmlns:a16="http://schemas.microsoft.com/office/drawing/2014/main" id="{999852EA-28BA-04DB-7A8B-CC071858745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BDC86C6-28FE-30AF-513A-7DF85D3E1EC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US" altLang="en-US" sz="1400" dirty="0"/>
              <a:t>La </a:t>
            </a:r>
            <a:r>
              <a:rPr lang="en-US" altLang="en-US" sz="1400" dirty="0" err="1"/>
              <a:t>preparación</a:t>
            </a:r>
            <a:r>
              <a:rPr lang="en-US" altLang="en-US" sz="1400" dirty="0"/>
              <a:t> </a:t>
            </a:r>
            <a:r>
              <a:rPr lang="en-US" altLang="en-US" sz="1400" dirty="0" err="1"/>
              <a:t>operativa</a:t>
            </a:r>
            <a:r>
              <a:rPr lang="en-US" altLang="en-US" sz="1400" dirty="0"/>
              <a:t> se </a:t>
            </a:r>
            <a:r>
              <a:rPr lang="en-US" altLang="en-US" sz="1400" dirty="0" err="1"/>
              <a:t>mide</a:t>
            </a:r>
            <a:r>
              <a:rPr lang="en-US" altLang="en-US" sz="1400" dirty="0"/>
              <a:t> a </a:t>
            </a:r>
            <a:r>
              <a:rPr lang="en-US" altLang="en-US" sz="1400" dirty="0" err="1"/>
              <a:t>través</a:t>
            </a:r>
            <a:r>
              <a:rPr lang="en-US" altLang="en-US" sz="1400" dirty="0"/>
              <a:t> de la </a:t>
            </a:r>
            <a:r>
              <a:rPr lang="en-US" altLang="en-US" sz="1400" dirty="0" err="1"/>
              <a:t>entrega</a:t>
            </a:r>
            <a:r>
              <a:rPr lang="en-US" altLang="en-US" sz="1400" dirty="0"/>
              <a:t> real de PTM (la </a:t>
            </a:r>
            <a:r>
              <a:rPr lang="en-US" altLang="en-US" sz="1400" dirty="0" err="1"/>
              <a:t>iniciativa</a:t>
            </a:r>
            <a:r>
              <a:rPr lang="en-US" altLang="en-US" sz="1400" dirty="0"/>
              <a:t> de </a:t>
            </a:r>
            <a:r>
              <a:rPr lang="en-US" altLang="en-US" sz="1400" dirty="0" err="1"/>
              <a:t>recuento</a:t>
            </a:r>
            <a:r>
              <a:rPr lang="en-US" altLang="en-US" sz="1400" dirty="0"/>
              <a:t> de </a:t>
            </a:r>
            <a:r>
              <a:rPr lang="en-US" altLang="en-US" sz="1400" dirty="0" err="1"/>
              <a:t>efectivo</a:t>
            </a:r>
            <a:r>
              <a:rPr lang="en-US" altLang="en-US" sz="1400" dirty="0"/>
              <a:t>, que </a:t>
            </a:r>
            <a:r>
              <a:rPr lang="en-US" altLang="en-US" sz="1400" dirty="0" err="1"/>
              <a:t>mide</a:t>
            </a:r>
            <a:r>
              <a:rPr lang="en-US" altLang="en-US" sz="1400" dirty="0"/>
              <a:t> la </a:t>
            </a:r>
            <a:r>
              <a:rPr lang="en-US" altLang="en-US" sz="1400" dirty="0" err="1"/>
              <a:t>escala</a:t>
            </a:r>
            <a:r>
              <a:rPr lang="en-US" altLang="en-US" sz="1400" dirty="0"/>
              <a:t>, la </a:t>
            </a:r>
            <a:r>
              <a:rPr lang="en-US" altLang="en-US" sz="1400" dirty="0" err="1"/>
              <a:t>velocidad</a:t>
            </a:r>
            <a:r>
              <a:rPr lang="en-US" altLang="en-US" sz="1400" dirty="0"/>
              <a:t> y la </a:t>
            </a:r>
            <a:r>
              <a:rPr lang="en-US" altLang="en-US" sz="1400" dirty="0" err="1"/>
              <a:t>responsabilidad</a:t>
            </a:r>
            <a:r>
              <a:rPr lang="en-US" altLang="en-US" sz="1400" dirty="0"/>
              <a:t> (=</a:t>
            </a:r>
            <a:r>
              <a:rPr lang="en-US" altLang="en-US" sz="1400" dirty="0" err="1"/>
              <a:t>calidad</a:t>
            </a:r>
            <a:r>
              <a:rPr lang="en-US" altLang="en-US" sz="1400" dirty="0"/>
              <a:t>) de las </a:t>
            </a:r>
            <a:r>
              <a:rPr lang="en-US" altLang="en-US" sz="1400" dirty="0" err="1"/>
              <a:t>actividades</a:t>
            </a:r>
            <a:r>
              <a:rPr lang="en-US" altLang="en-US" sz="1400" dirty="0"/>
              <a:t> de </a:t>
            </a:r>
            <a:r>
              <a:rPr lang="en-US" altLang="en-US" sz="1400" dirty="0" err="1"/>
              <a:t>efectivo</a:t>
            </a:r>
            <a:r>
              <a:rPr lang="en-US" altLang="en-US" sz="1400" dirty="0"/>
              <a:t> de NS).</a:t>
            </a:r>
          </a:p>
          <a:p>
            <a:pPr>
              <a:spcBef>
                <a:spcPct val="0"/>
              </a:spcBef>
              <a:defRPr/>
            </a:pPr>
            <a:endParaRPr lang="en-US" altLang="en-US" sz="1400" dirty="0"/>
          </a:p>
          <a:p>
            <a:pPr>
              <a:spcBef>
                <a:spcPct val="0"/>
              </a:spcBef>
              <a:defRPr/>
            </a:pPr>
            <a:endParaRPr lang="en-US" altLang="en-US" sz="1400" dirty="0"/>
          </a:p>
          <a:p>
            <a:pPr>
              <a:spcBef>
                <a:spcPct val="0"/>
              </a:spcBef>
              <a:defRPr/>
            </a:pPr>
            <a:endParaRPr lang="en-CA" sz="1805" dirty="0">
              <a:ea typeface="MS PGothic"/>
              <a:cs typeface="Calibri"/>
            </a:endParaRPr>
          </a:p>
        </p:txBody>
      </p:sp>
      <p:sp>
        <p:nvSpPr>
          <p:cNvPr id="104452" name="Slide Number Placeholder 3">
            <a:extLst>
              <a:ext uri="{FF2B5EF4-FFF2-40B4-BE49-F238E27FC236}">
                <a16:creationId xmlns:a16="http://schemas.microsoft.com/office/drawing/2014/main" id="{A91DF6C7-3091-37E9-8255-382037C857F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3CF42A95-C8C1-4638-BAA6-D9FA57DEA7BD}" type="slidenum">
              <a:rPr lang="en-US" altLang="ru-RU" smtClean="0"/>
              <a:t>21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998903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3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547698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Slide Image Placeholder 1">
            <a:extLst>
              <a:ext uri="{FF2B5EF4-FFF2-40B4-BE49-F238E27FC236}">
                <a16:creationId xmlns:a16="http://schemas.microsoft.com/office/drawing/2014/main" id="{029E4728-800F-5848-DE4A-EEB48E3497D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F8643EE-D9B3-3C9C-B084-07A2C788FB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800" dirty="0" err="1">
                <a:latin typeface="Calibri body"/>
              </a:rPr>
              <a:t>Presentadora</a:t>
            </a:r>
            <a:r>
              <a:rPr lang="en-CA" sz="1800" dirty="0">
                <a:latin typeface="Calibri body"/>
              </a:rPr>
              <a:t> - Marianna</a:t>
            </a:r>
          </a:p>
          <a:p>
            <a:pPr>
              <a:defRPr/>
            </a:pPr>
            <a:endParaRPr lang="en-CA" sz="1800" dirty="0">
              <a:latin typeface="Calibri body"/>
              <a:ea typeface="MS PGothic"/>
              <a:cs typeface="Calibri"/>
            </a:endParaRPr>
          </a:p>
          <a:p>
            <a:pPr>
              <a:defRPr/>
            </a:pPr>
            <a:r>
              <a:rPr lang="en-CA" sz="1800" dirty="0">
                <a:latin typeface="Calibri body"/>
                <a:ea typeface="MS PGothic"/>
                <a:cs typeface="Calibri"/>
              </a:rPr>
              <a:t>¿Por </a:t>
            </a:r>
            <a:r>
              <a:rPr lang="en-CA" sz="1800" dirty="0" err="1">
                <a:latin typeface="Calibri body"/>
                <a:ea typeface="MS PGothic"/>
                <a:cs typeface="Calibri"/>
              </a:rPr>
              <a:t>qué</a:t>
            </a:r>
            <a:r>
              <a:rPr lang="en-CA" sz="1800" dirty="0">
                <a:latin typeface="Calibri body"/>
                <a:ea typeface="MS PGothic"/>
                <a:cs typeface="Calibri"/>
              </a:rPr>
              <a:t> es </a:t>
            </a:r>
            <a:r>
              <a:rPr lang="en-CA" sz="1800" dirty="0" err="1">
                <a:latin typeface="Calibri body"/>
                <a:ea typeface="MS PGothic"/>
                <a:cs typeface="Calibri"/>
              </a:rPr>
              <a:t>importante</a:t>
            </a:r>
            <a:r>
              <a:rPr lang="en-CA" sz="1800" dirty="0">
                <a:latin typeface="Calibri body"/>
                <a:ea typeface="MS PGothic"/>
                <a:cs typeface="Calibri"/>
              </a:rPr>
              <a:t> </a:t>
            </a:r>
            <a:r>
              <a:rPr lang="en-CA" sz="1800" dirty="0" err="1">
                <a:latin typeface="Calibri body"/>
                <a:ea typeface="MS PGothic"/>
                <a:cs typeface="Calibri"/>
              </a:rPr>
              <a:t>el</a:t>
            </a:r>
            <a:r>
              <a:rPr lang="en-CA" sz="1800" dirty="0">
                <a:latin typeface="Calibri body"/>
                <a:ea typeface="MS PGothic"/>
                <a:cs typeface="Calibri"/>
              </a:rPr>
              <a:t> CVAP?</a:t>
            </a:r>
          </a:p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La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preparación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aumenta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la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capacidad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y la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probabilidad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de que la SN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haga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un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uso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adecuado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del AVC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durante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la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respuesta</a:t>
            </a:r>
            <a:endParaRPr lang="en-US" altLang="en-CH" sz="1800" dirty="0">
              <a:solidFill>
                <a:srgbClr val="011E41"/>
              </a:solidFill>
              <a:latin typeface="Calibri body"/>
              <a:cs typeface="Open Sans" panose="020B0606030504020204" pitchFamily="34" charset="0"/>
            </a:endParaRPr>
          </a:p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La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preparación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ayuda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reducir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el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tiempo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de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respuesta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y 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aumentar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la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escala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potencial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de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respuesta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.</a:t>
            </a:r>
          </a:p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Todas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las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funciones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de la SN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pueden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recibir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apoyo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para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estar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mejor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preparadas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(Programas, Finanzas,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Logística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, RR.HH., etc.).</a:t>
            </a:r>
          </a:p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Enlaces con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el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trabajo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de NSD (PER,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RedReady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,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FbF</a:t>
            </a:r>
            <a:r>
              <a:rPr lang="en-CH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, 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etc.)</a:t>
            </a:r>
            <a:endParaRPr lang="en-CH" altLang="en-CH" sz="1800" dirty="0">
              <a:solidFill>
                <a:srgbClr val="011E41"/>
              </a:solidFill>
              <a:latin typeface="Calibri body"/>
              <a:cs typeface="Open Sans" panose="020B0606030504020204" pitchFamily="34" charset="0"/>
            </a:endParaRPr>
          </a:p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Los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procedimientos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operativos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normalizados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son un paso </a:t>
            </a:r>
            <a:r>
              <a:rPr lang="en-US" altLang="en-CH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concreto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CH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en la preparación para el </a:t>
            </a:r>
            <a:r>
              <a:rPr lang="en-US" alt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PTM</a:t>
            </a:r>
            <a:endParaRPr lang="da-DK" altLang="en-CH" sz="1800" dirty="0">
              <a:solidFill>
                <a:srgbClr val="011E41"/>
              </a:solidFill>
              <a:latin typeface="Calibri body"/>
              <a:cs typeface="Open Sans" panose="020B0606030504020204" pitchFamily="34" charset="0"/>
            </a:endParaRPr>
          </a:p>
          <a:p>
            <a:pPr marL="342900" indent="-342900">
              <a:spcAft>
                <a:spcPts val="1800"/>
              </a:spcAft>
              <a:buFontTx/>
              <a:buChar char="-"/>
            </a:pPr>
            <a:r>
              <a:rPr 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El compromiso con la </a:t>
            </a:r>
            <a:r>
              <a:rPr lang="en-US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coordinación</a:t>
            </a:r>
            <a:r>
              <a:rPr lang="en-US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, la </a:t>
            </a:r>
            <a:r>
              <a:rPr lang="en-US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colaboración</a:t>
            </a:r>
            <a:r>
              <a:rPr lang="en-US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y la </a:t>
            </a:r>
            <a:r>
              <a:rPr lang="en-US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comunicación</a:t>
            </a:r>
            <a:r>
              <a:rPr lang="en-US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como parte de la </a:t>
            </a:r>
            <a:r>
              <a:rPr lang="en-US" sz="1800" dirty="0" err="1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preparación</a:t>
            </a:r>
            <a:r>
              <a:rPr lang="en-US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CH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garantiza la eficacia y la responsabilidad en la respuesta a los </a:t>
            </a:r>
            <a:r>
              <a:rPr lang="en-US" sz="1800" dirty="0">
                <a:solidFill>
                  <a:srgbClr val="011E41"/>
                </a:solidFill>
                <a:latin typeface="Calibri body"/>
                <a:cs typeface="Open Sans" panose="020B0606030504020204" pitchFamily="34" charset="0"/>
              </a:rPr>
              <a:t>PTM</a:t>
            </a:r>
          </a:p>
          <a:p>
            <a:pPr>
              <a:defRPr/>
            </a:pPr>
            <a:endParaRPr lang="en-CA" sz="1800" dirty="0">
              <a:latin typeface="Calibri body"/>
              <a:ea typeface="MS PGothic"/>
              <a:cs typeface="Calibri"/>
            </a:endParaRPr>
          </a:p>
        </p:txBody>
      </p:sp>
      <p:sp>
        <p:nvSpPr>
          <p:cNvPr id="92164" name="Slide Number Placeholder 3">
            <a:extLst>
              <a:ext uri="{FF2B5EF4-FFF2-40B4-BE49-F238E27FC236}">
                <a16:creationId xmlns:a16="http://schemas.microsoft.com/office/drawing/2014/main" id="{768C2278-8F79-F584-CF14-225234242D4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F1F2A6BE-27C7-4ED0-B966-58967BB60EB3}" type="slidenum">
              <a:rPr lang="en-US" altLang="ru-RU" smtClean="0"/>
              <a:t>4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420291334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Slide Image Placeholder 1">
            <a:extLst>
              <a:ext uri="{FF2B5EF4-FFF2-40B4-BE49-F238E27FC236}">
                <a16:creationId xmlns:a16="http://schemas.microsoft.com/office/drawing/2014/main" id="{E1BD512F-3453-6108-0D6F-8AE4D519A4E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FD28A12-3F5C-16C1-F515-71EB37791D6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ct val="0"/>
              </a:spcBef>
              <a:defRPr/>
            </a:pPr>
            <a:r>
              <a:rPr lang="en-CA" dirty="0" err="1"/>
              <a:t>Presentadora</a:t>
            </a:r>
            <a:r>
              <a:rPr lang="en-CA" dirty="0"/>
              <a:t> - Marianna</a:t>
            </a:r>
          </a:p>
        </p:txBody>
      </p:sp>
      <p:sp>
        <p:nvSpPr>
          <p:cNvPr id="112644" name="Slide Number Placeholder 3">
            <a:extLst>
              <a:ext uri="{FF2B5EF4-FFF2-40B4-BE49-F238E27FC236}">
                <a16:creationId xmlns:a16="http://schemas.microsoft.com/office/drawing/2014/main" id="{A4115660-E1A2-18E1-31CD-455535AA0C7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1A9DA7A0-A06B-4835-A5C6-8AF1B1592927}" type="slidenum">
              <a:rPr lang="en-US" altLang="ru-RU" smtClean="0"/>
              <a:t>5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a-ES" dirty="0"/>
          </a:p>
          <a:p>
            <a:r>
              <a:rPr lang="es-ES" dirty="0"/>
              <a:t>Ian </a:t>
            </a:r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6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56346790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Slide Image Placeholder 1">
            <a:extLst>
              <a:ext uri="{FF2B5EF4-FFF2-40B4-BE49-F238E27FC236}">
                <a16:creationId xmlns:a16="http://schemas.microsoft.com/office/drawing/2014/main" id="{55E4E68C-9DCB-EC99-B090-46731B8BFDA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9E0C75EA-9CC5-45C6-4BF8-E058BF6A288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1800" err="1">
                <a:latin typeface="Calibri body"/>
              </a:rPr>
              <a:t>Presentador</a:t>
            </a:r>
            <a:r>
              <a:rPr lang="en-CA" sz="1800">
                <a:latin typeface="Calibri body"/>
              </a:rPr>
              <a:t> - Ines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altLang="en-CH" sz="1800">
              <a:solidFill>
                <a:schemeClr val="accent1"/>
              </a:solidFill>
              <a:latin typeface="Calibri body"/>
              <a:cs typeface="Open Sans" panose="020B0606030504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Orientaciones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para la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integración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del AVC -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Preparación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de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efectivo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para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una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respuesta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eficaz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(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revisadas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en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2020)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El conjunto de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herramientas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CVAP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revisado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sigue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la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estructura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de las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orientaciones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revisadas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,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divididas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en</a:t>
            </a:r>
            <a:r>
              <a:rPr lang="en-US" altLang="en-CH" sz="1800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 5 </a:t>
            </a:r>
            <a:r>
              <a:rPr lang="en-US" altLang="en-CH" sz="1800" err="1">
                <a:solidFill>
                  <a:schemeClr val="accent1"/>
                </a:solidFill>
                <a:latin typeface="Calibri body"/>
                <a:cs typeface="Open Sans" panose="020B0606030504020204" pitchFamily="34" charset="0"/>
              </a:rPr>
              <a:t>áreas</a:t>
            </a:r>
            <a:endParaRPr lang="en-US" altLang="en-CH" sz="1800">
              <a:solidFill>
                <a:schemeClr val="accent1"/>
              </a:solidFill>
              <a:latin typeface="Calibri body"/>
              <a:cs typeface="Open Sans" panose="020B0606030504020204" pitchFamily="34" charset="0"/>
            </a:endParaRPr>
          </a:p>
        </p:txBody>
      </p:sp>
      <p:sp>
        <p:nvSpPr>
          <p:cNvPr id="100356" name="Slide Number Placeholder 3">
            <a:extLst>
              <a:ext uri="{FF2B5EF4-FFF2-40B4-BE49-F238E27FC236}">
                <a16:creationId xmlns:a16="http://schemas.microsoft.com/office/drawing/2014/main" id="{582DBBD5-D3D4-681E-4932-EA3D835F0FB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2D1C3CC1-908E-4263-8F7A-2BD57A85E04F}" type="slidenum">
              <a:rPr lang="en-US" altLang="ru-RU" smtClean="0"/>
              <a:t>7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2" name="Slide Image Placeholder 1">
            <a:extLst>
              <a:ext uri="{FF2B5EF4-FFF2-40B4-BE49-F238E27FC236}">
                <a16:creationId xmlns:a16="http://schemas.microsoft.com/office/drawing/2014/main" id="{F062ACBD-5263-7A24-AA1F-59C48DFEC3A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469D293-E44C-3E86-00BC-F05BA672F64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CA" sz="2000" err="1"/>
              <a:t>Presentador</a:t>
            </a:r>
            <a:r>
              <a:rPr lang="en-CA" sz="2000"/>
              <a:t> - Ines</a:t>
            </a:r>
          </a:p>
          <a:p>
            <a:pPr>
              <a:defRPr/>
            </a:pPr>
            <a:endParaRPr lang="en-US" altLang="en-US" sz="1805"/>
          </a:p>
          <a:p>
            <a:pPr>
              <a:defRPr/>
            </a:pPr>
            <a:r>
              <a:rPr lang="en-US" altLang="en-US" sz="1805"/>
              <a:t>Esta </a:t>
            </a:r>
            <a:r>
              <a:rPr lang="en-US" altLang="en-US" sz="1805" err="1"/>
              <a:t>diapositiva</a:t>
            </a:r>
            <a:r>
              <a:rPr lang="en-US" altLang="en-US" sz="1805"/>
              <a:t> </a:t>
            </a:r>
            <a:r>
              <a:rPr lang="en-US" altLang="en-US" sz="1805" err="1"/>
              <a:t>muestra</a:t>
            </a:r>
            <a:r>
              <a:rPr lang="en-US" altLang="en-US" sz="1805"/>
              <a:t> la </a:t>
            </a:r>
            <a:r>
              <a:rPr lang="en-US" altLang="en-US" sz="1805" err="1"/>
              <a:t>Teoría</a:t>
            </a:r>
            <a:r>
              <a:rPr lang="en-US" altLang="en-US" sz="1805"/>
              <a:t> del Cambio CVAP del </a:t>
            </a:r>
            <a:r>
              <a:rPr lang="en-US" altLang="en-US" sz="1805" err="1"/>
              <a:t>documento</a:t>
            </a:r>
            <a:r>
              <a:rPr lang="en-US" altLang="en-US" sz="1805"/>
              <a:t> de </a:t>
            </a:r>
            <a:r>
              <a:rPr lang="en-US" altLang="en-US" sz="1805" err="1"/>
              <a:t>Orientación</a:t>
            </a:r>
            <a:r>
              <a:rPr lang="en-US" altLang="en-US" sz="1805"/>
              <a:t> CVAP y </a:t>
            </a:r>
            <a:r>
              <a:rPr lang="en-US" altLang="en-US" sz="1805" err="1"/>
              <a:t>cómo</a:t>
            </a:r>
            <a:r>
              <a:rPr lang="en-US" altLang="en-US" sz="1805"/>
              <a:t> la </a:t>
            </a:r>
            <a:r>
              <a:rPr lang="en-US" altLang="en-US" sz="1805" err="1"/>
              <a:t>inversión</a:t>
            </a:r>
            <a:r>
              <a:rPr lang="en-US" altLang="en-US" sz="1805"/>
              <a:t> </a:t>
            </a:r>
            <a:r>
              <a:rPr lang="en-US" altLang="en-US" sz="1805" err="1"/>
              <a:t>en</a:t>
            </a:r>
            <a:r>
              <a:rPr lang="en-US" altLang="en-US" sz="1805"/>
              <a:t> las 5 </a:t>
            </a:r>
            <a:r>
              <a:rPr lang="en-US" altLang="en-US" sz="1805" err="1"/>
              <a:t>Áreas</a:t>
            </a:r>
            <a:r>
              <a:rPr lang="en-US" altLang="en-US" sz="1805"/>
              <a:t> CVAP </a:t>
            </a:r>
            <a:r>
              <a:rPr lang="en-US" altLang="en-US" sz="1805" err="1"/>
              <a:t>ayuda</a:t>
            </a:r>
            <a:r>
              <a:rPr lang="en-US" altLang="en-US" sz="1805"/>
              <a:t> a </a:t>
            </a:r>
            <a:r>
              <a:rPr lang="en-US" altLang="en-US" sz="1805" err="1"/>
              <a:t>construir</a:t>
            </a:r>
            <a:r>
              <a:rPr lang="en-US" altLang="en-US" sz="1805"/>
              <a:t> y </a:t>
            </a:r>
            <a:r>
              <a:rPr lang="en-US" altLang="en-US" sz="1805" err="1"/>
              <a:t>sostener</a:t>
            </a:r>
            <a:r>
              <a:rPr lang="en-US" altLang="en-US" sz="1805"/>
              <a:t> la </a:t>
            </a:r>
            <a:r>
              <a:rPr lang="en-US" altLang="en-US" sz="1805" err="1"/>
              <a:t>preparación</a:t>
            </a:r>
            <a:r>
              <a:rPr lang="en-US" altLang="en-US" sz="1805"/>
              <a:t> </a:t>
            </a:r>
            <a:r>
              <a:rPr lang="en-US" altLang="en-US" sz="1805" err="1"/>
              <a:t>organizativa</a:t>
            </a:r>
            <a:r>
              <a:rPr lang="en-US" altLang="en-US" sz="1805"/>
              <a:t> de la NS CVA. </a:t>
            </a:r>
          </a:p>
          <a:p>
            <a:pPr>
              <a:defRPr/>
            </a:pPr>
            <a:r>
              <a:rPr lang="en-US" altLang="en-US" sz="1805"/>
              <a:t>Se </a:t>
            </a:r>
            <a:r>
              <a:rPr lang="en-US" altLang="en-US" sz="1805" err="1"/>
              <a:t>espera</a:t>
            </a:r>
            <a:r>
              <a:rPr lang="en-US" altLang="en-US" sz="1805"/>
              <a:t> que la </a:t>
            </a:r>
            <a:r>
              <a:rPr lang="en-US" altLang="en-US" sz="1805" err="1"/>
              <a:t>preparación</a:t>
            </a:r>
            <a:r>
              <a:rPr lang="en-US" altLang="en-US" sz="1805"/>
              <a:t> de la </a:t>
            </a:r>
            <a:r>
              <a:rPr lang="en-US" altLang="en-US" sz="1805" err="1"/>
              <a:t>organización</a:t>
            </a:r>
            <a:r>
              <a:rPr lang="en-US" altLang="en-US" sz="1805"/>
              <a:t> se </a:t>
            </a:r>
            <a:r>
              <a:rPr lang="en-US" altLang="en-US" sz="1805" err="1"/>
              <a:t>refleje</a:t>
            </a:r>
            <a:r>
              <a:rPr lang="en-US" altLang="en-US" sz="1805"/>
              <a:t> </a:t>
            </a:r>
            <a:r>
              <a:rPr lang="en-US" altLang="en-US" sz="1805" err="1"/>
              <a:t>en</a:t>
            </a:r>
            <a:r>
              <a:rPr lang="en-US" altLang="en-US" sz="1805"/>
              <a:t> la </a:t>
            </a:r>
            <a:r>
              <a:rPr lang="en-US" altLang="en-US" sz="1805" err="1"/>
              <a:t>preparación</a:t>
            </a:r>
            <a:r>
              <a:rPr lang="en-US" altLang="en-US" sz="1805"/>
              <a:t> </a:t>
            </a:r>
            <a:r>
              <a:rPr lang="en-US" altLang="en-US" sz="1805" err="1"/>
              <a:t>operativa</a:t>
            </a:r>
            <a:r>
              <a:rPr lang="en-US" altLang="en-US" sz="1805"/>
              <a:t> (</a:t>
            </a:r>
            <a:r>
              <a:rPr lang="en-US" altLang="en-US" sz="1805" err="1"/>
              <a:t>una</a:t>
            </a:r>
            <a:r>
              <a:rPr lang="en-US" altLang="en-US" sz="1805"/>
              <a:t> SN </a:t>
            </a:r>
            <a:r>
              <a:rPr lang="en-US" altLang="en-US" sz="1805" err="1"/>
              <a:t>capaz</a:t>
            </a:r>
            <a:r>
              <a:rPr lang="en-US" altLang="en-US" sz="1805"/>
              <a:t> y con </a:t>
            </a:r>
            <a:r>
              <a:rPr lang="en-US" altLang="en-US" sz="1805" err="1"/>
              <a:t>probabilidades</a:t>
            </a:r>
            <a:r>
              <a:rPr lang="en-US" altLang="en-US" sz="1805"/>
              <a:t> de </a:t>
            </a:r>
            <a:r>
              <a:rPr lang="en-US" altLang="en-US" sz="1805" err="1"/>
              <a:t>prestar</a:t>
            </a:r>
            <a:r>
              <a:rPr lang="en-US" altLang="en-US" sz="1805"/>
              <a:t> </a:t>
            </a:r>
            <a:r>
              <a:rPr lang="en-US" altLang="en-US" sz="1805" err="1"/>
              <a:t>servicios</a:t>
            </a:r>
            <a:r>
              <a:rPr lang="en-US" altLang="en-US" sz="1805"/>
              <a:t> de AVC </a:t>
            </a:r>
            <a:r>
              <a:rPr lang="en-US" altLang="en-US" sz="1805" err="1"/>
              <a:t>adecuados</a:t>
            </a:r>
            <a:r>
              <a:rPr lang="en-US" altLang="en-US" sz="1805"/>
              <a:t>, </a:t>
            </a:r>
            <a:r>
              <a:rPr lang="en-US" altLang="en-US" sz="1805" err="1"/>
              <a:t>ampliables</a:t>
            </a:r>
            <a:r>
              <a:rPr lang="en-US" altLang="en-US" sz="1805"/>
              <a:t>, </a:t>
            </a:r>
            <a:r>
              <a:rPr lang="en-US" altLang="en-US" sz="1805" err="1"/>
              <a:t>oportunos</a:t>
            </a:r>
            <a:r>
              <a:rPr lang="en-US" altLang="en-US" sz="1805"/>
              <a:t> y </a:t>
            </a:r>
            <a:r>
              <a:rPr lang="en-US" altLang="en-US" sz="1805" err="1"/>
              <a:t>responsables</a:t>
            </a:r>
            <a:r>
              <a:rPr lang="en-US" altLang="en-US" sz="1805"/>
              <a:t>), y (es de </a:t>
            </a:r>
            <a:r>
              <a:rPr lang="en-US" altLang="en-US" sz="1805" err="1"/>
              <a:t>esperar</a:t>
            </a:r>
            <a:r>
              <a:rPr lang="en-US" altLang="en-US" sz="1805"/>
              <a:t>) se </a:t>
            </a:r>
            <a:r>
              <a:rPr lang="en-US" altLang="en-US" sz="1805" err="1"/>
              <a:t>traduzca</a:t>
            </a:r>
            <a:r>
              <a:rPr lang="en-US" altLang="en-US" sz="1805"/>
              <a:t> </a:t>
            </a:r>
            <a:r>
              <a:rPr lang="en-US" altLang="en-US" sz="1805" err="1"/>
              <a:t>en</a:t>
            </a:r>
            <a:r>
              <a:rPr lang="en-US" altLang="en-US" sz="1805"/>
              <a:t> un </a:t>
            </a:r>
            <a:r>
              <a:rPr lang="en-US" altLang="en-US" sz="1805" err="1"/>
              <a:t>impacto</a:t>
            </a:r>
            <a:r>
              <a:rPr lang="en-US" altLang="en-US" sz="1805"/>
              <a:t> para las personas </a:t>
            </a:r>
            <a:r>
              <a:rPr lang="en-US" altLang="en-US" sz="1805" err="1"/>
              <a:t>necesitadas</a:t>
            </a:r>
            <a:r>
              <a:rPr lang="en-US" altLang="en-US" sz="1805"/>
              <a:t>.</a:t>
            </a:r>
          </a:p>
          <a:p>
            <a:pPr>
              <a:defRPr/>
            </a:pPr>
            <a:endParaRPr lang="en-US" altLang="en-US" sz="1805"/>
          </a:p>
        </p:txBody>
      </p:sp>
      <p:sp>
        <p:nvSpPr>
          <p:cNvPr id="102404" name="Slide Number Placeholder 3">
            <a:extLst>
              <a:ext uri="{FF2B5EF4-FFF2-40B4-BE49-F238E27FC236}">
                <a16:creationId xmlns:a16="http://schemas.microsoft.com/office/drawing/2014/main" id="{A6F4DE7D-BCAB-34C3-0121-FE2BB9E12B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fld id="{81DF57F4-0435-4945-8EF4-67F4C75D311C}" type="slidenum">
              <a:rPr lang="en-US" altLang="ru-RU" smtClean="0"/>
              <a:t>8</a:t>
            </a:fld>
            <a:endParaRPr lang="en-US" alt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CA" dirty="0" err="1"/>
              <a:t>Presentador</a:t>
            </a:r>
            <a:r>
              <a:rPr lang="en-CA" dirty="0"/>
              <a:t> - Daniela</a:t>
            </a:r>
            <a:endParaRPr lang="da-DK" dirty="0"/>
          </a:p>
          <a:p>
            <a:endParaRPr lang="da-DK" dirty="0"/>
          </a:p>
          <a:p>
            <a:r>
              <a:rPr lang="da-DK" dirty="0"/>
              <a:t>El recorrido del CVAP no es un proceso fijo, sino que puede adaptarse a las necesidades y capacidades de cada SN concreta.</a:t>
            </a:r>
          </a:p>
          <a:p>
            <a:r>
              <a:rPr lang="da-DK" dirty="0"/>
              <a:t>El documento de orientación del CVAP está organizado en 5 áreas, pero el proceso del CVAP es más un proceso iterativo que un progreso lineal.</a:t>
            </a:r>
          </a:p>
          <a:p>
            <a:r>
              <a:rPr lang="da-DK" dirty="0"/>
              <a:t>Sin embargo, algunos pasos suelen ir antes que otros, y para ayudar a guiar a una SN a lo largo del proceso, se ha elaborado una hoja de ruta para la preparación ante un AVC, que ilustra el recorrido típico de una SN.</a:t>
            </a:r>
          </a:p>
          <a:p>
            <a:r>
              <a:rPr lang="da-DK" dirty="0"/>
              <a:t>Este documento es el primero del módulo CVAP del conjunto de herramientas CiE.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4456499F-BF88-47E4-A28B-341B16C94FD9}" type="slidenum">
              <a:rPr lang="en-US" altLang="ru-RU" smtClean="0"/>
              <a:t>9</a:t>
            </a:fld>
            <a:endParaRPr lang="en-US" altLang="ru-RU"/>
          </a:p>
        </p:txBody>
      </p:sp>
    </p:spTree>
    <p:extLst>
      <p:ext uri="{BB962C8B-B14F-4D97-AF65-F5344CB8AC3E}">
        <p14:creationId xmlns:p14="http://schemas.microsoft.com/office/powerpoint/2010/main" val="3267832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8B6DBE6F-96C5-E2F9-2381-091B3A7BB9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96960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383056" y="338143"/>
            <a:ext cx="17521895" cy="9625008"/>
          </a:xfrm>
          <a:custGeom>
            <a:avLst/>
            <a:gdLst>
              <a:gd name="connsiteX0" fmla="*/ 11029406 w 17521894"/>
              <a:gd name="connsiteY0" fmla="*/ 8664710 h 9625007"/>
              <a:gd name="connsiteX1" fmla="*/ 12012778 w 17521894"/>
              <a:gd name="connsiteY1" fmla="*/ 8664710 h 9625007"/>
              <a:gd name="connsiteX2" fmla="*/ 12012778 w 17521894"/>
              <a:gd name="connsiteY2" fmla="*/ 9625007 h 9625007"/>
              <a:gd name="connsiteX3" fmla="*/ 11029406 w 17521894"/>
              <a:gd name="connsiteY3" fmla="*/ 9625007 h 9625007"/>
              <a:gd name="connsiteX4" fmla="*/ 7732871 w 17521894"/>
              <a:gd name="connsiteY4" fmla="*/ 8664710 h 9625007"/>
              <a:gd name="connsiteX5" fmla="*/ 8716243 w 17521894"/>
              <a:gd name="connsiteY5" fmla="*/ 8664710 h 9625007"/>
              <a:gd name="connsiteX6" fmla="*/ 8716243 w 17521894"/>
              <a:gd name="connsiteY6" fmla="*/ 9625007 h 9625007"/>
              <a:gd name="connsiteX7" fmla="*/ 7732871 w 17521894"/>
              <a:gd name="connsiteY7" fmla="*/ 9625007 h 9625007"/>
              <a:gd name="connsiteX8" fmla="*/ 3307702 w 17521894"/>
              <a:gd name="connsiteY8" fmla="*/ 8664710 h 9625007"/>
              <a:gd name="connsiteX9" fmla="*/ 4291075 w 17521894"/>
              <a:gd name="connsiteY9" fmla="*/ 8664710 h 9625007"/>
              <a:gd name="connsiteX10" fmla="*/ 4291075 w 17521894"/>
              <a:gd name="connsiteY10" fmla="*/ 9625007 h 9625007"/>
              <a:gd name="connsiteX11" fmla="*/ 3307702 w 17521894"/>
              <a:gd name="connsiteY11" fmla="*/ 9625007 h 9625007"/>
              <a:gd name="connsiteX12" fmla="*/ 22341 w 17521894"/>
              <a:gd name="connsiteY12" fmla="*/ 8664710 h 9625007"/>
              <a:gd name="connsiteX13" fmla="*/ 994541 w 17521894"/>
              <a:gd name="connsiteY13" fmla="*/ 8664710 h 9625007"/>
              <a:gd name="connsiteX14" fmla="*/ 994541 w 17521894"/>
              <a:gd name="connsiteY14" fmla="*/ 9625007 h 9625007"/>
              <a:gd name="connsiteX15" fmla="*/ 22341 w 17521894"/>
              <a:gd name="connsiteY15" fmla="*/ 9625007 h 9625007"/>
              <a:gd name="connsiteX16" fmla="*/ 16538522 w 17521894"/>
              <a:gd name="connsiteY16" fmla="*/ 8653670 h 9625007"/>
              <a:gd name="connsiteX17" fmla="*/ 17510722 w 17521894"/>
              <a:gd name="connsiteY17" fmla="*/ 8653670 h 9625007"/>
              <a:gd name="connsiteX18" fmla="*/ 17510722 w 17521894"/>
              <a:gd name="connsiteY18" fmla="*/ 9613967 h 9625007"/>
              <a:gd name="connsiteX19" fmla="*/ 16538522 w 17521894"/>
              <a:gd name="connsiteY19" fmla="*/ 9613967 h 9625007"/>
              <a:gd name="connsiteX20" fmla="*/ 15432232 w 17521894"/>
              <a:gd name="connsiteY20" fmla="*/ 8653670 h 9625007"/>
              <a:gd name="connsiteX21" fmla="*/ 16415604 w 17521894"/>
              <a:gd name="connsiteY21" fmla="*/ 8653670 h 9625007"/>
              <a:gd name="connsiteX22" fmla="*/ 16415604 w 17521894"/>
              <a:gd name="connsiteY22" fmla="*/ 9613967 h 9625007"/>
              <a:gd name="connsiteX23" fmla="*/ 15432232 w 17521894"/>
              <a:gd name="connsiteY23" fmla="*/ 9613967 h 9625007"/>
              <a:gd name="connsiteX24" fmla="*/ 14314763 w 17521894"/>
              <a:gd name="connsiteY24" fmla="*/ 8653670 h 9625007"/>
              <a:gd name="connsiteX25" fmla="*/ 15298135 w 17521894"/>
              <a:gd name="connsiteY25" fmla="*/ 8653670 h 9625007"/>
              <a:gd name="connsiteX26" fmla="*/ 15298135 w 17521894"/>
              <a:gd name="connsiteY26" fmla="*/ 9613967 h 9625007"/>
              <a:gd name="connsiteX27" fmla="*/ 14314763 w 17521894"/>
              <a:gd name="connsiteY27" fmla="*/ 9613967 h 9625007"/>
              <a:gd name="connsiteX28" fmla="*/ 13219644 w 17521894"/>
              <a:gd name="connsiteY28" fmla="*/ 8653670 h 9625007"/>
              <a:gd name="connsiteX29" fmla="*/ 14203016 w 17521894"/>
              <a:gd name="connsiteY29" fmla="*/ 8653670 h 9625007"/>
              <a:gd name="connsiteX30" fmla="*/ 14203016 w 17521894"/>
              <a:gd name="connsiteY30" fmla="*/ 9613967 h 9625007"/>
              <a:gd name="connsiteX31" fmla="*/ 13219644 w 17521894"/>
              <a:gd name="connsiteY31" fmla="*/ 9613967 h 9625007"/>
              <a:gd name="connsiteX32" fmla="*/ 12124526 w 17521894"/>
              <a:gd name="connsiteY32" fmla="*/ 8653670 h 9625007"/>
              <a:gd name="connsiteX33" fmla="*/ 13107898 w 17521894"/>
              <a:gd name="connsiteY33" fmla="*/ 8653670 h 9625007"/>
              <a:gd name="connsiteX34" fmla="*/ 13107898 w 17521894"/>
              <a:gd name="connsiteY34" fmla="*/ 9613967 h 9625007"/>
              <a:gd name="connsiteX35" fmla="*/ 12124526 w 17521894"/>
              <a:gd name="connsiteY35" fmla="*/ 9613967 h 9625007"/>
              <a:gd name="connsiteX36" fmla="*/ 9934287 w 17521894"/>
              <a:gd name="connsiteY36" fmla="*/ 8653670 h 9625007"/>
              <a:gd name="connsiteX37" fmla="*/ 10906488 w 17521894"/>
              <a:gd name="connsiteY37" fmla="*/ 8653670 h 9625007"/>
              <a:gd name="connsiteX38" fmla="*/ 10906488 w 17521894"/>
              <a:gd name="connsiteY38" fmla="*/ 9613967 h 9625007"/>
              <a:gd name="connsiteX39" fmla="*/ 9934287 w 17521894"/>
              <a:gd name="connsiteY39" fmla="*/ 9613967 h 9625007"/>
              <a:gd name="connsiteX40" fmla="*/ 8827991 w 17521894"/>
              <a:gd name="connsiteY40" fmla="*/ 8653670 h 9625007"/>
              <a:gd name="connsiteX41" fmla="*/ 9811363 w 17521894"/>
              <a:gd name="connsiteY41" fmla="*/ 8653670 h 9625007"/>
              <a:gd name="connsiteX42" fmla="*/ 9811363 w 17521894"/>
              <a:gd name="connsiteY42" fmla="*/ 9613967 h 9625007"/>
              <a:gd name="connsiteX43" fmla="*/ 8827991 w 17521894"/>
              <a:gd name="connsiteY43" fmla="*/ 9613967 h 9625007"/>
              <a:gd name="connsiteX44" fmla="*/ 6604234 w 17521894"/>
              <a:gd name="connsiteY44" fmla="*/ 8653670 h 9625007"/>
              <a:gd name="connsiteX45" fmla="*/ 7576436 w 17521894"/>
              <a:gd name="connsiteY45" fmla="*/ 8653670 h 9625007"/>
              <a:gd name="connsiteX46" fmla="*/ 7576436 w 17521894"/>
              <a:gd name="connsiteY46" fmla="*/ 9613967 h 9625007"/>
              <a:gd name="connsiteX47" fmla="*/ 6604234 w 17521894"/>
              <a:gd name="connsiteY47" fmla="*/ 9613967 h 9625007"/>
              <a:gd name="connsiteX48" fmla="*/ 5509117 w 17521894"/>
              <a:gd name="connsiteY48" fmla="*/ 8653670 h 9625007"/>
              <a:gd name="connsiteX49" fmla="*/ 6481318 w 17521894"/>
              <a:gd name="connsiteY49" fmla="*/ 8653670 h 9625007"/>
              <a:gd name="connsiteX50" fmla="*/ 6481318 w 17521894"/>
              <a:gd name="connsiteY50" fmla="*/ 9613967 h 9625007"/>
              <a:gd name="connsiteX51" fmla="*/ 5509117 w 17521894"/>
              <a:gd name="connsiteY51" fmla="*/ 9613967 h 9625007"/>
              <a:gd name="connsiteX52" fmla="*/ 4402819 w 17521894"/>
              <a:gd name="connsiteY52" fmla="*/ 8653670 h 9625007"/>
              <a:gd name="connsiteX53" fmla="*/ 5386192 w 17521894"/>
              <a:gd name="connsiteY53" fmla="*/ 8653670 h 9625007"/>
              <a:gd name="connsiteX54" fmla="*/ 5386192 w 17521894"/>
              <a:gd name="connsiteY54" fmla="*/ 9613967 h 9625007"/>
              <a:gd name="connsiteX55" fmla="*/ 4402819 w 17521894"/>
              <a:gd name="connsiteY55" fmla="*/ 9613967 h 9625007"/>
              <a:gd name="connsiteX56" fmla="*/ 2212579 w 17521894"/>
              <a:gd name="connsiteY56" fmla="*/ 8653670 h 9625007"/>
              <a:gd name="connsiteX57" fmla="*/ 3195951 w 17521894"/>
              <a:gd name="connsiteY57" fmla="*/ 8653670 h 9625007"/>
              <a:gd name="connsiteX58" fmla="*/ 3195951 w 17521894"/>
              <a:gd name="connsiteY58" fmla="*/ 9613967 h 9625007"/>
              <a:gd name="connsiteX59" fmla="*/ 2212579 w 17521894"/>
              <a:gd name="connsiteY59" fmla="*/ 9613967 h 9625007"/>
              <a:gd name="connsiteX60" fmla="*/ 1117460 w 17521894"/>
              <a:gd name="connsiteY60" fmla="*/ 8653670 h 9625007"/>
              <a:gd name="connsiteX61" fmla="*/ 2100832 w 17521894"/>
              <a:gd name="connsiteY61" fmla="*/ 8653670 h 9625007"/>
              <a:gd name="connsiteX62" fmla="*/ 2100832 w 17521894"/>
              <a:gd name="connsiteY62" fmla="*/ 9613967 h 9625007"/>
              <a:gd name="connsiteX63" fmla="*/ 1117460 w 17521894"/>
              <a:gd name="connsiteY63" fmla="*/ 9613967 h 9625007"/>
              <a:gd name="connsiteX64" fmla="*/ 15432232 w 17521894"/>
              <a:gd name="connsiteY64" fmla="*/ 7583002 h 9625007"/>
              <a:gd name="connsiteX65" fmla="*/ 16415604 w 17521894"/>
              <a:gd name="connsiteY65" fmla="*/ 7583002 h 9625007"/>
              <a:gd name="connsiteX66" fmla="*/ 16415604 w 17521894"/>
              <a:gd name="connsiteY66" fmla="*/ 8543299 h 9625007"/>
              <a:gd name="connsiteX67" fmla="*/ 15432232 w 17521894"/>
              <a:gd name="connsiteY67" fmla="*/ 8543299 h 9625007"/>
              <a:gd name="connsiteX68" fmla="*/ 13219644 w 17521894"/>
              <a:gd name="connsiteY68" fmla="*/ 7583002 h 9625007"/>
              <a:gd name="connsiteX69" fmla="*/ 14203016 w 17521894"/>
              <a:gd name="connsiteY69" fmla="*/ 7583002 h 9625007"/>
              <a:gd name="connsiteX70" fmla="*/ 14203016 w 17521894"/>
              <a:gd name="connsiteY70" fmla="*/ 8543299 h 9625007"/>
              <a:gd name="connsiteX71" fmla="*/ 13219644 w 17521894"/>
              <a:gd name="connsiteY71" fmla="*/ 8543299 h 9625007"/>
              <a:gd name="connsiteX72" fmla="*/ 5509118 w 17521894"/>
              <a:gd name="connsiteY72" fmla="*/ 7583002 h 9625007"/>
              <a:gd name="connsiteX73" fmla="*/ 6481320 w 17521894"/>
              <a:gd name="connsiteY73" fmla="*/ 7583002 h 9625007"/>
              <a:gd name="connsiteX74" fmla="*/ 6481320 w 17521894"/>
              <a:gd name="connsiteY74" fmla="*/ 8543299 h 9625007"/>
              <a:gd name="connsiteX75" fmla="*/ 5509118 w 17521894"/>
              <a:gd name="connsiteY75" fmla="*/ 8543299 h 9625007"/>
              <a:gd name="connsiteX76" fmla="*/ 16538522 w 17521894"/>
              <a:gd name="connsiteY76" fmla="*/ 7571960 h 9625007"/>
              <a:gd name="connsiteX77" fmla="*/ 17510722 w 17521894"/>
              <a:gd name="connsiteY77" fmla="*/ 7571960 h 9625007"/>
              <a:gd name="connsiteX78" fmla="*/ 17510722 w 17521894"/>
              <a:gd name="connsiteY78" fmla="*/ 8532257 h 9625007"/>
              <a:gd name="connsiteX79" fmla="*/ 16538522 w 17521894"/>
              <a:gd name="connsiteY79" fmla="*/ 8532257 h 9625007"/>
              <a:gd name="connsiteX80" fmla="*/ 14314763 w 17521894"/>
              <a:gd name="connsiteY80" fmla="*/ 7571960 h 9625007"/>
              <a:gd name="connsiteX81" fmla="*/ 15298135 w 17521894"/>
              <a:gd name="connsiteY81" fmla="*/ 7571960 h 9625007"/>
              <a:gd name="connsiteX82" fmla="*/ 15298135 w 17521894"/>
              <a:gd name="connsiteY82" fmla="*/ 8532257 h 9625007"/>
              <a:gd name="connsiteX83" fmla="*/ 14314763 w 17521894"/>
              <a:gd name="connsiteY83" fmla="*/ 8532257 h 9625007"/>
              <a:gd name="connsiteX84" fmla="*/ 12124526 w 17521894"/>
              <a:gd name="connsiteY84" fmla="*/ 7571960 h 9625007"/>
              <a:gd name="connsiteX85" fmla="*/ 13107898 w 17521894"/>
              <a:gd name="connsiteY85" fmla="*/ 7571960 h 9625007"/>
              <a:gd name="connsiteX86" fmla="*/ 13107898 w 17521894"/>
              <a:gd name="connsiteY86" fmla="*/ 8532257 h 9625007"/>
              <a:gd name="connsiteX87" fmla="*/ 12124526 w 17521894"/>
              <a:gd name="connsiteY87" fmla="*/ 8532257 h 9625007"/>
              <a:gd name="connsiteX88" fmla="*/ 11029406 w 17521894"/>
              <a:gd name="connsiteY88" fmla="*/ 7571960 h 9625007"/>
              <a:gd name="connsiteX89" fmla="*/ 12012778 w 17521894"/>
              <a:gd name="connsiteY89" fmla="*/ 7571960 h 9625007"/>
              <a:gd name="connsiteX90" fmla="*/ 12012778 w 17521894"/>
              <a:gd name="connsiteY90" fmla="*/ 8532257 h 9625007"/>
              <a:gd name="connsiteX91" fmla="*/ 11029406 w 17521894"/>
              <a:gd name="connsiteY91" fmla="*/ 8532257 h 9625007"/>
              <a:gd name="connsiteX92" fmla="*/ 9934287 w 17521894"/>
              <a:gd name="connsiteY92" fmla="*/ 7571960 h 9625007"/>
              <a:gd name="connsiteX93" fmla="*/ 10906488 w 17521894"/>
              <a:gd name="connsiteY93" fmla="*/ 7571960 h 9625007"/>
              <a:gd name="connsiteX94" fmla="*/ 10906488 w 17521894"/>
              <a:gd name="connsiteY94" fmla="*/ 8532257 h 9625007"/>
              <a:gd name="connsiteX95" fmla="*/ 9934287 w 17521894"/>
              <a:gd name="connsiteY95" fmla="*/ 8532257 h 9625007"/>
              <a:gd name="connsiteX96" fmla="*/ 8827991 w 17521894"/>
              <a:gd name="connsiteY96" fmla="*/ 7571960 h 9625007"/>
              <a:gd name="connsiteX97" fmla="*/ 9811363 w 17521894"/>
              <a:gd name="connsiteY97" fmla="*/ 7571960 h 9625007"/>
              <a:gd name="connsiteX98" fmla="*/ 9811363 w 17521894"/>
              <a:gd name="connsiteY98" fmla="*/ 8532257 h 9625007"/>
              <a:gd name="connsiteX99" fmla="*/ 8827991 w 17521894"/>
              <a:gd name="connsiteY99" fmla="*/ 8532257 h 9625007"/>
              <a:gd name="connsiteX100" fmla="*/ 7732872 w 17521894"/>
              <a:gd name="connsiteY100" fmla="*/ 7571960 h 9625007"/>
              <a:gd name="connsiteX101" fmla="*/ 8716243 w 17521894"/>
              <a:gd name="connsiteY101" fmla="*/ 7571960 h 9625007"/>
              <a:gd name="connsiteX102" fmla="*/ 8716243 w 17521894"/>
              <a:gd name="connsiteY102" fmla="*/ 8532257 h 9625007"/>
              <a:gd name="connsiteX103" fmla="*/ 7732872 w 17521894"/>
              <a:gd name="connsiteY103" fmla="*/ 8532257 h 9625007"/>
              <a:gd name="connsiteX104" fmla="*/ 6604242 w 17521894"/>
              <a:gd name="connsiteY104" fmla="*/ 7571960 h 9625007"/>
              <a:gd name="connsiteX105" fmla="*/ 7576440 w 17521894"/>
              <a:gd name="connsiteY105" fmla="*/ 7571960 h 9625007"/>
              <a:gd name="connsiteX106" fmla="*/ 7576440 w 17521894"/>
              <a:gd name="connsiteY106" fmla="*/ 8532257 h 9625007"/>
              <a:gd name="connsiteX107" fmla="*/ 6604242 w 17521894"/>
              <a:gd name="connsiteY107" fmla="*/ 8532257 h 9625007"/>
              <a:gd name="connsiteX108" fmla="*/ 4402819 w 17521894"/>
              <a:gd name="connsiteY108" fmla="*/ 7571960 h 9625007"/>
              <a:gd name="connsiteX109" fmla="*/ 5386192 w 17521894"/>
              <a:gd name="connsiteY109" fmla="*/ 7571960 h 9625007"/>
              <a:gd name="connsiteX110" fmla="*/ 5386192 w 17521894"/>
              <a:gd name="connsiteY110" fmla="*/ 8532257 h 9625007"/>
              <a:gd name="connsiteX111" fmla="*/ 4402819 w 17521894"/>
              <a:gd name="connsiteY111" fmla="*/ 8532257 h 9625007"/>
              <a:gd name="connsiteX112" fmla="*/ 3307702 w 17521894"/>
              <a:gd name="connsiteY112" fmla="*/ 7571960 h 9625007"/>
              <a:gd name="connsiteX113" fmla="*/ 4291075 w 17521894"/>
              <a:gd name="connsiteY113" fmla="*/ 7571960 h 9625007"/>
              <a:gd name="connsiteX114" fmla="*/ 4291075 w 17521894"/>
              <a:gd name="connsiteY114" fmla="*/ 8532257 h 9625007"/>
              <a:gd name="connsiteX115" fmla="*/ 3307702 w 17521894"/>
              <a:gd name="connsiteY115" fmla="*/ 8532257 h 9625007"/>
              <a:gd name="connsiteX116" fmla="*/ 2212585 w 17521894"/>
              <a:gd name="connsiteY116" fmla="*/ 7571960 h 9625007"/>
              <a:gd name="connsiteX117" fmla="*/ 3195957 w 17521894"/>
              <a:gd name="connsiteY117" fmla="*/ 7571960 h 9625007"/>
              <a:gd name="connsiteX118" fmla="*/ 3195957 w 17521894"/>
              <a:gd name="connsiteY118" fmla="*/ 8532257 h 9625007"/>
              <a:gd name="connsiteX119" fmla="*/ 2212585 w 17521894"/>
              <a:gd name="connsiteY119" fmla="*/ 8532257 h 9625007"/>
              <a:gd name="connsiteX120" fmla="*/ 1117465 w 17521894"/>
              <a:gd name="connsiteY120" fmla="*/ 7571960 h 9625007"/>
              <a:gd name="connsiteX121" fmla="*/ 2100838 w 17521894"/>
              <a:gd name="connsiteY121" fmla="*/ 7571960 h 9625007"/>
              <a:gd name="connsiteX122" fmla="*/ 2100838 w 17521894"/>
              <a:gd name="connsiteY122" fmla="*/ 8532257 h 9625007"/>
              <a:gd name="connsiteX123" fmla="*/ 1117465 w 17521894"/>
              <a:gd name="connsiteY123" fmla="*/ 8532257 h 9625007"/>
              <a:gd name="connsiteX124" fmla="*/ 22341 w 17521894"/>
              <a:gd name="connsiteY124" fmla="*/ 7571960 h 9625007"/>
              <a:gd name="connsiteX125" fmla="*/ 994542 w 17521894"/>
              <a:gd name="connsiteY125" fmla="*/ 7571960 h 9625007"/>
              <a:gd name="connsiteX126" fmla="*/ 994542 w 17521894"/>
              <a:gd name="connsiteY126" fmla="*/ 8532257 h 9625007"/>
              <a:gd name="connsiteX127" fmla="*/ 22341 w 17521894"/>
              <a:gd name="connsiteY127" fmla="*/ 8532257 h 9625007"/>
              <a:gd name="connsiteX128" fmla="*/ 12124526 w 17521894"/>
              <a:gd name="connsiteY128" fmla="*/ 3245137 h 9625007"/>
              <a:gd name="connsiteX129" fmla="*/ 13107898 w 17521894"/>
              <a:gd name="connsiteY129" fmla="*/ 3245137 h 9625007"/>
              <a:gd name="connsiteX130" fmla="*/ 13107898 w 17521894"/>
              <a:gd name="connsiteY130" fmla="*/ 4205420 h 9625007"/>
              <a:gd name="connsiteX131" fmla="*/ 12124526 w 17521894"/>
              <a:gd name="connsiteY131" fmla="*/ 4205420 h 9625007"/>
              <a:gd name="connsiteX132" fmla="*/ 4402839 w 17521894"/>
              <a:gd name="connsiteY132" fmla="*/ 3245137 h 9625007"/>
              <a:gd name="connsiteX133" fmla="*/ 5386215 w 17521894"/>
              <a:gd name="connsiteY133" fmla="*/ 3245137 h 9625007"/>
              <a:gd name="connsiteX134" fmla="*/ 5386215 w 17521894"/>
              <a:gd name="connsiteY134" fmla="*/ 4205420 h 9625007"/>
              <a:gd name="connsiteX135" fmla="*/ 4402839 w 17521894"/>
              <a:gd name="connsiteY135" fmla="*/ 4205420 h 9625007"/>
              <a:gd name="connsiteX136" fmla="*/ 8827991 w 17521894"/>
              <a:gd name="connsiteY136" fmla="*/ 3245132 h 9625007"/>
              <a:gd name="connsiteX137" fmla="*/ 9811363 w 17521894"/>
              <a:gd name="connsiteY137" fmla="*/ 3245132 h 9625007"/>
              <a:gd name="connsiteX138" fmla="*/ 9811363 w 17521894"/>
              <a:gd name="connsiteY138" fmla="*/ 4205420 h 9625007"/>
              <a:gd name="connsiteX139" fmla="*/ 8827991 w 17521894"/>
              <a:gd name="connsiteY139" fmla="*/ 4205420 h 9625007"/>
              <a:gd name="connsiteX140" fmla="*/ 1117470 w 17521894"/>
              <a:gd name="connsiteY140" fmla="*/ 3245132 h 9625007"/>
              <a:gd name="connsiteX141" fmla="*/ 2100843 w 17521894"/>
              <a:gd name="connsiteY141" fmla="*/ 3245132 h 9625007"/>
              <a:gd name="connsiteX142" fmla="*/ 2100843 w 17521894"/>
              <a:gd name="connsiteY142" fmla="*/ 4205420 h 9625007"/>
              <a:gd name="connsiteX143" fmla="*/ 1117470 w 17521894"/>
              <a:gd name="connsiteY143" fmla="*/ 4205420 h 9625007"/>
              <a:gd name="connsiteX144" fmla="*/ 2212592 w 17521894"/>
              <a:gd name="connsiteY144" fmla="*/ 3234100 h 9625007"/>
              <a:gd name="connsiteX145" fmla="*/ 3195965 w 17521894"/>
              <a:gd name="connsiteY145" fmla="*/ 3234100 h 9625007"/>
              <a:gd name="connsiteX146" fmla="*/ 3195965 w 17521894"/>
              <a:gd name="connsiteY146" fmla="*/ 4205420 h 9625007"/>
              <a:gd name="connsiteX147" fmla="*/ 2212592 w 17521894"/>
              <a:gd name="connsiteY147" fmla="*/ 4205420 h 9625007"/>
              <a:gd name="connsiteX148" fmla="*/ 13219644 w 17521894"/>
              <a:gd name="connsiteY148" fmla="*/ 3234099 h 9625007"/>
              <a:gd name="connsiteX149" fmla="*/ 14203016 w 17521894"/>
              <a:gd name="connsiteY149" fmla="*/ 3234099 h 9625007"/>
              <a:gd name="connsiteX150" fmla="*/ 14203016 w 17521894"/>
              <a:gd name="connsiteY150" fmla="*/ 4205420 h 9625007"/>
              <a:gd name="connsiteX151" fmla="*/ 13219644 w 17521894"/>
              <a:gd name="connsiteY151" fmla="*/ 4205420 h 9625007"/>
              <a:gd name="connsiteX152" fmla="*/ 9934287 w 17521894"/>
              <a:gd name="connsiteY152" fmla="*/ 3234099 h 9625007"/>
              <a:gd name="connsiteX153" fmla="*/ 10906488 w 17521894"/>
              <a:gd name="connsiteY153" fmla="*/ 3234099 h 9625007"/>
              <a:gd name="connsiteX154" fmla="*/ 10906488 w 17521894"/>
              <a:gd name="connsiteY154" fmla="*/ 4205420 h 9625007"/>
              <a:gd name="connsiteX155" fmla="*/ 9934287 w 17521894"/>
              <a:gd name="connsiteY155" fmla="*/ 4205420 h 9625007"/>
              <a:gd name="connsiteX156" fmla="*/ 5509130 w 17521894"/>
              <a:gd name="connsiteY156" fmla="*/ 3234099 h 9625007"/>
              <a:gd name="connsiteX157" fmla="*/ 6481328 w 17521894"/>
              <a:gd name="connsiteY157" fmla="*/ 3234099 h 9625007"/>
              <a:gd name="connsiteX158" fmla="*/ 6481328 w 17521894"/>
              <a:gd name="connsiteY158" fmla="*/ 4205420 h 9625007"/>
              <a:gd name="connsiteX159" fmla="*/ 5509130 w 17521894"/>
              <a:gd name="connsiteY159" fmla="*/ 4205420 h 9625007"/>
              <a:gd name="connsiteX160" fmla="*/ 15432232 w 17521894"/>
              <a:gd name="connsiteY160" fmla="*/ 3234098 h 9625007"/>
              <a:gd name="connsiteX161" fmla="*/ 16415604 w 17521894"/>
              <a:gd name="connsiteY161" fmla="*/ 3234098 h 9625007"/>
              <a:gd name="connsiteX162" fmla="*/ 16415604 w 17521894"/>
              <a:gd name="connsiteY162" fmla="*/ 4205420 h 9625007"/>
              <a:gd name="connsiteX163" fmla="*/ 15432232 w 17521894"/>
              <a:gd name="connsiteY163" fmla="*/ 4205420 h 9625007"/>
              <a:gd name="connsiteX164" fmla="*/ 22350 w 17521894"/>
              <a:gd name="connsiteY164" fmla="*/ 3234097 h 9625007"/>
              <a:gd name="connsiteX165" fmla="*/ 994550 w 17521894"/>
              <a:gd name="connsiteY165" fmla="*/ 3234097 h 9625007"/>
              <a:gd name="connsiteX166" fmla="*/ 994550 w 17521894"/>
              <a:gd name="connsiteY166" fmla="*/ 4205420 h 9625007"/>
              <a:gd name="connsiteX167" fmla="*/ 22350 w 17521894"/>
              <a:gd name="connsiteY167" fmla="*/ 4205420 h 9625007"/>
              <a:gd name="connsiteX168" fmla="*/ 11029406 w 17521894"/>
              <a:gd name="connsiteY168" fmla="*/ 3234096 h 9625007"/>
              <a:gd name="connsiteX169" fmla="*/ 12012778 w 17521894"/>
              <a:gd name="connsiteY169" fmla="*/ 3234096 h 9625007"/>
              <a:gd name="connsiteX170" fmla="*/ 12012778 w 17521894"/>
              <a:gd name="connsiteY170" fmla="*/ 4205420 h 9625007"/>
              <a:gd name="connsiteX171" fmla="*/ 11029406 w 17521894"/>
              <a:gd name="connsiteY171" fmla="*/ 4205420 h 9625007"/>
              <a:gd name="connsiteX172" fmla="*/ 7732881 w 17521894"/>
              <a:gd name="connsiteY172" fmla="*/ 3234096 h 9625007"/>
              <a:gd name="connsiteX173" fmla="*/ 8716243 w 17521894"/>
              <a:gd name="connsiteY173" fmla="*/ 3234096 h 9625007"/>
              <a:gd name="connsiteX174" fmla="*/ 8716243 w 17521894"/>
              <a:gd name="connsiteY174" fmla="*/ 4205420 h 9625007"/>
              <a:gd name="connsiteX175" fmla="*/ 7732881 w 17521894"/>
              <a:gd name="connsiteY175" fmla="*/ 4205420 h 9625007"/>
              <a:gd name="connsiteX176" fmla="*/ 3307705 w 17521894"/>
              <a:gd name="connsiteY176" fmla="*/ 3234096 h 9625007"/>
              <a:gd name="connsiteX177" fmla="*/ 4291078 w 17521894"/>
              <a:gd name="connsiteY177" fmla="*/ 3234096 h 9625007"/>
              <a:gd name="connsiteX178" fmla="*/ 4291078 w 17521894"/>
              <a:gd name="connsiteY178" fmla="*/ 4205420 h 9625007"/>
              <a:gd name="connsiteX179" fmla="*/ 3307705 w 17521894"/>
              <a:gd name="connsiteY179" fmla="*/ 4205420 h 9625007"/>
              <a:gd name="connsiteX180" fmla="*/ 16538522 w 17521894"/>
              <a:gd name="connsiteY180" fmla="*/ 3234095 h 9625007"/>
              <a:gd name="connsiteX181" fmla="*/ 17510722 w 17521894"/>
              <a:gd name="connsiteY181" fmla="*/ 3234095 h 9625007"/>
              <a:gd name="connsiteX182" fmla="*/ 17510722 w 17521894"/>
              <a:gd name="connsiteY182" fmla="*/ 4205420 h 9625007"/>
              <a:gd name="connsiteX183" fmla="*/ 16538522 w 17521894"/>
              <a:gd name="connsiteY183" fmla="*/ 4205420 h 9625007"/>
              <a:gd name="connsiteX184" fmla="*/ 14314763 w 17521894"/>
              <a:gd name="connsiteY184" fmla="*/ 3234095 h 9625007"/>
              <a:gd name="connsiteX185" fmla="*/ 15298135 w 17521894"/>
              <a:gd name="connsiteY185" fmla="*/ 3234095 h 9625007"/>
              <a:gd name="connsiteX186" fmla="*/ 15298135 w 17521894"/>
              <a:gd name="connsiteY186" fmla="*/ 4205420 h 9625007"/>
              <a:gd name="connsiteX187" fmla="*/ 14314763 w 17521894"/>
              <a:gd name="connsiteY187" fmla="*/ 4205420 h 9625007"/>
              <a:gd name="connsiteX188" fmla="*/ 6604243 w 17521894"/>
              <a:gd name="connsiteY188" fmla="*/ 3234095 h 9625007"/>
              <a:gd name="connsiteX189" fmla="*/ 7576442 w 17521894"/>
              <a:gd name="connsiteY189" fmla="*/ 3234095 h 9625007"/>
              <a:gd name="connsiteX190" fmla="*/ 7576442 w 17521894"/>
              <a:gd name="connsiteY190" fmla="*/ 4205420 h 9625007"/>
              <a:gd name="connsiteX191" fmla="*/ 6604243 w 17521894"/>
              <a:gd name="connsiteY191" fmla="*/ 4205420 h 9625007"/>
              <a:gd name="connsiteX192" fmla="*/ 7732898 w 17521894"/>
              <a:gd name="connsiteY192" fmla="*/ 2163430 h 9625007"/>
              <a:gd name="connsiteX193" fmla="*/ 8716243 w 17521894"/>
              <a:gd name="connsiteY193" fmla="*/ 2163430 h 9625007"/>
              <a:gd name="connsiteX194" fmla="*/ 8716243 w 17521894"/>
              <a:gd name="connsiteY194" fmla="*/ 3123724 h 9625007"/>
              <a:gd name="connsiteX195" fmla="*/ 7732898 w 17521894"/>
              <a:gd name="connsiteY195" fmla="*/ 3123724 h 9625007"/>
              <a:gd name="connsiteX196" fmla="*/ 22364 w 17521894"/>
              <a:gd name="connsiteY196" fmla="*/ 2163430 h 9625007"/>
              <a:gd name="connsiteX197" fmla="*/ 994564 w 17521894"/>
              <a:gd name="connsiteY197" fmla="*/ 2163430 h 9625007"/>
              <a:gd name="connsiteX198" fmla="*/ 994564 w 17521894"/>
              <a:gd name="connsiteY198" fmla="*/ 3123724 h 9625007"/>
              <a:gd name="connsiteX199" fmla="*/ 22364 w 17521894"/>
              <a:gd name="connsiteY199" fmla="*/ 3123724 h 9625007"/>
              <a:gd name="connsiteX200" fmla="*/ 12124526 w 17521894"/>
              <a:gd name="connsiteY200" fmla="*/ 2163429 h 9625007"/>
              <a:gd name="connsiteX201" fmla="*/ 13107898 w 17521894"/>
              <a:gd name="connsiteY201" fmla="*/ 2163429 h 9625007"/>
              <a:gd name="connsiteX202" fmla="*/ 13107898 w 17521894"/>
              <a:gd name="connsiteY202" fmla="*/ 3123723 h 9625007"/>
              <a:gd name="connsiteX203" fmla="*/ 12124526 w 17521894"/>
              <a:gd name="connsiteY203" fmla="*/ 3123723 h 9625007"/>
              <a:gd name="connsiteX204" fmla="*/ 9934287 w 17521894"/>
              <a:gd name="connsiteY204" fmla="*/ 2163429 h 9625007"/>
              <a:gd name="connsiteX205" fmla="*/ 10906488 w 17521894"/>
              <a:gd name="connsiteY205" fmla="*/ 2163429 h 9625007"/>
              <a:gd name="connsiteX206" fmla="*/ 10906488 w 17521894"/>
              <a:gd name="connsiteY206" fmla="*/ 3123724 h 9625007"/>
              <a:gd name="connsiteX207" fmla="*/ 9934287 w 17521894"/>
              <a:gd name="connsiteY207" fmla="*/ 3123724 h 9625007"/>
              <a:gd name="connsiteX208" fmla="*/ 4402840 w 17521894"/>
              <a:gd name="connsiteY208" fmla="*/ 2163429 h 9625007"/>
              <a:gd name="connsiteX209" fmla="*/ 5386215 w 17521894"/>
              <a:gd name="connsiteY209" fmla="*/ 2163429 h 9625007"/>
              <a:gd name="connsiteX210" fmla="*/ 5386215 w 17521894"/>
              <a:gd name="connsiteY210" fmla="*/ 3123723 h 9625007"/>
              <a:gd name="connsiteX211" fmla="*/ 4402840 w 17521894"/>
              <a:gd name="connsiteY211" fmla="*/ 3123723 h 9625007"/>
              <a:gd name="connsiteX212" fmla="*/ 2212602 w 17521894"/>
              <a:gd name="connsiteY212" fmla="*/ 2163429 h 9625007"/>
              <a:gd name="connsiteX213" fmla="*/ 3195974 w 17521894"/>
              <a:gd name="connsiteY213" fmla="*/ 2163429 h 9625007"/>
              <a:gd name="connsiteX214" fmla="*/ 3195974 w 17521894"/>
              <a:gd name="connsiteY214" fmla="*/ 3123724 h 9625007"/>
              <a:gd name="connsiteX215" fmla="*/ 2212602 w 17521894"/>
              <a:gd name="connsiteY215" fmla="*/ 3123724 h 9625007"/>
              <a:gd name="connsiteX216" fmla="*/ 15432232 w 17521894"/>
              <a:gd name="connsiteY216" fmla="*/ 2163428 h 9625007"/>
              <a:gd name="connsiteX217" fmla="*/ 16415604 w 17521894"/>
              <a:gd name="connsiteY217" fmla="*/ 2163428 h 9625007"/>
              <a:gd name="connsiteX218" fmla="*/ 16415604 w 17521894"/>
              <a:gd name="connsiteY218" fmla="*/ 3123722 h 9625007"/>
              <a:gd name="connsiteX219" fmla="*/ 15432232 w 17521894"/>
              <a:gd name="connsiteY219" fmla="*/ 3123722 h 9625007"/>
              <a:gd name="connsiteX220" fmla="*/ 13219644 w 17521894"/>
              <a:gd name="connsiteY220" fmla="*/ 2163428 h 9625007"/>
              <a:gd name="connsiteX221" fmla="*/ 14203016 w 17521894"/>
              <a:gd name="connsiteY221" fmla="*/ 2163428 h 9625007"/>
              <a:gd name="connsiteX222" fmla="*/ 14203016 w 17521894"/>
              <a:gd name="connsiteY222" fmla="*/ 3123722 h 9625007"/>
              <a:gd name="connsiteX223" fmla="*/ 13219644 w 17521894"/>
              <a:gd name="connsiteY223" fmla="*/ 3123722 h 9625007"/>
              <a:gd name="connsiteX224" fmla="*/ 11029406 w 17521894"/>
              <a:gd name="connsiteY224" fmla="*/ 2163428 h 9625007"/>
              <a:gd name="connsiteX225" fmla="*/ 12012778 w 17521894"/>
              <a:gd name="connsiteY225" fmla="*/ 2163428 h 9625007"/>
              <a:gd name="connsiteX226" fmla="*/ 12012778 w 17521894"/>
              <a:gd name="connsiteY226" fmla="*/ 3123722 h 9625007"/>
              <a:gd name="connsiteX227" fmla="*/ 11029406 w 17521894"/>
              <a:gd name="connsiteY227" fmla="*/ 3123722 h 9625007"/>
              <a:gd name="connsiteX228" fmla="*/ 6604257 w 17521894"/>
              <a:gd name="connsiteY228" fmla="*/ 2163428 h 9625007"/>
              <a:gd name="connsiteX229" fmla="*/ 7576456 w 17521894"/>
              <a:gd name="connsiteY229" fmla="*/ 2163428 h 9625007"/>
              <a:gd name="connsiteX230" fmla="*/ 7576456 w 17521894"/>
              <a:gd name="connsiteY230" fmla="*/ 3123722 h 9625007"/>
              <a:gd name="connsiteX231" fmla="*/ 6604257 w 17521894"/>
              <a:gd name="connsiteY231" fmla="*/ 3123722 h 9625007"/>
              <a:gd name="connsiteX232" fmla="*/ 5509136 w 17521894"/>
              <a:gd name="connsiteY232" fmla="*/ 2163428 h 9625007"/>
              <a:gd name="connsiteX233" fmla="*/ 6481338 w 17521894"/>
              <a:gd name="connsiteY233" fmla="*/ 2163428 h 9625007"/>
              <a:gd name="connsiteX234" fmla="*/ 6481338 w 17521894"/>
              <a:gd name="connsiteY234" fmla="*/ 3123722 h 9625007"/>
              <a:gd name="connsiteX235" fmla="*/ 5509136 w 17521894"/>
              <a:gd name="connsiteY235" fmla="*/ 3123722 h 9625007"/>
              <a:gd name="connsiteX236" fmla="*/ 3307717 w 17521894"/>
              <a:gd name="connsiteY236" fmla="*/ 2163428 h 9625007"/>
              <a:gd name="connsiteX237" fmla="*/ 4291092 w 17521894"/>
              <a:gd name="connsiteY237" fmla="*/ 2163428 h 9625007"/>
              <a:gd name="connsiteX238" fmla="*/ 4291092 w 17521894"/>
              <a:gd name="connsiteY238" fmla="*/ 3123722 h 9625007"/>
              <a:gd name="connsiteX239" fmla="*/ 3307717 w 17521894"/>
              <a:gd name="connsiteY239" fmla="*/ 3123722 h 9625007"/>
              <a:gd name="connsiteX240" fmla="*/ 16538522 w 17521894"/>
              <a:gd name="connsiteY240" fmla="*/ 2163427 h 9625007"/>
              <a:gd name="connsiteX241" fmla="*/ 17510722 w 17521894"/>
              <a:gd name="connsiteY241" fmla="*/ 2163427 h 9625007"/>
              <a:gd name="connsiteX242" fmla="*/ 17510722 w 17521894"/>
              <a:gd name="connsiteY242" fmla="*/ 3123722 h 9625007"/>
              <a:gd name="connsiteX243" fmla="*/ 16538522 w 17521894"/>
              <a:gd name="connsiteY243" fmla="*/ 3123722 h 9625007"/>
              <a:gd name="connsiteX244" fmla="*/ 14314763 w 17521894"/>
              <a:gd name="connsiteY244" fmla="*/ 2163427 h 9625007"/>
              <a:gd name="connsiteX245" fmla="*/ 15298135 w 17521894"/>
              <a:gd name="connsiteY245" fmla="*/ 2163427 h 9625007"/>
              <a:gd name="connsiteX246" fmla="*/ 15298135 w 17521894"/>
              <a:gd name="connsiteY246" fmla="*/ 3123722 h 9625007"/>
              <a:gd name="connsiteX247" fmla="*/ 14314763 w 17521894"/>
              <a:gd name="connsiteY247" fmla="*/ 3123722 h 9625007"/>
              <a:gd name="connsiteX248" fmla="*/ 8827991 w 17521894"/>
              <a:gd name="connsiteY248" fmla="*/ 2163424 h 9625007"/>
              <a:gd name="connsiteX249" fmla="*/ 9811363 w 17521894"/>
              <a:gd name="connsiteY249" fmla="*/ 2163424 h 9625007"/>
              <a:gd name="connsiteX250" fmla="*/ 9811363 w 17521894"/>
              <a:gd name="connsiteY250" fmla="*/ 3123719 h 9625007"/>
              <a:gd name="connsiteX251" fmla="*/ 8827991 w 17521894"/>
              <a:gd name="connsiteY251" fmla="*/ 3123719 h 9625007"/>
              <a:gd name="connsiteX252" fmla="*/ 1117470 w 17521894"/>
              <a:gd name="connsiteY252" fmla="*/ 2163424 h 9625007"/>
              <a:gd name="connsiteX253" fmla="*/ 2100843 w 17521894"/>
              <a:gd name="connsiteY253" fmla="*/ 2163424 h 9625007"/>
              <a:gd name="connsiteX254" fmla="*/ 2100843 w 17521894"/>
              <a:gd name="connsiteY254" fmla="*/ 3123720 h 9625007"/>
              <a:gd name="connsiteX255" fmla="*/ 1117470 w 17521894"/>
              <a:gd name="connsiteY255" fmla="*/ 3123720 h 9625007"/>
              <a:gd name="connsiteX256" fmla="*/ 8827991 w 17521894"/>
              <a:gd name="connsiteY256" fmla="*/ 1081717 h 9625007"/>
              <a:gd name="connsiteX257" fmla="*/ 9811363 w 17521894"/>
              <a:gd name="connsiteY257" fmla="*/ 1081717 h 9625007"/>
              <a:gd name="connsiteX258" fmla="*/ 9811363 w 17521894"/>
              <a:gd name="connsiteY258" fmla="*/ 2042017 h 9625007"/>
              <a:gd name="connsiteX259" fmla="*/ 8827991 w 17521894"/>
              <a:gd name="connsiteY259" fmla="*/ 2042017 h 9625007"/>
              <a:gd name="connsiteX260" fmla="*/ 1117480 w 17521894"/>
              <a:gd name="connsiteY260" fmla="*/ 1081717 h 9625007"/>
              <a:gd name="connsiteX261" fmla="*/ 2100854 w 17521894"/>
              <a:gd name="connsiteY261" fmla="*/ 1081717 h 9625007"/>
              <a:gd name="connsiteX262" fmla="*/ 2100854 w 17521894"/>
              <a:gd name="connsiteY262" fmla="*/ 2042017 h 9625007"/>
              <a:gd name="connsiteX263" fmla="*/ 1117480 w 17521894"/>
              <a:gd name="connsiteY263" fmla="*/ 2042017 h 9625007"/>
              <a:gd name="connsiteX264" fmla="*/ 14314763 w 17521894"/>
              <a:gd name="connsiteY264" fmla="*/ 1081715 h 9625007"/>
              <a:gd name="connsiteX265" fmla="*/ 15298135 w 17521894"/>
              <a:gd name="connsiteY265" fmla="*/ 1081715 h 9625007"/>
              <a:gd name="connsiteX266" fmla="*/ 15298135 w 17521894"/>
              <a:gd name="connsiteY266" fmla="*/ 2042015 h 9625007"/>
              <a:gd name="connsiteX267" fmla="*/ 14314763 w 17521894"/>
              <a:gd name="connsiteY267" fmla="*/ 2042015 h 9625007"/>
              <a:gd name="connsiteX268" fmla="*/ 6604256 w 17521894"/>
              <a:gd name="connsiteY268" fmla="*/ 1081715 h 9625007"/>
              <a:gd name="connsiteX269" fmla="*/ 7576454 w 17521894"/>
              <a:gd name="connsiteY269" fmla="*/ 1081715 h 9625007"/>
              <a:gd name="connsiteX270" fmla="*/ 7576454 w 17521894"/>
              <a:gd name="connsiteY270" fmla="*/ 2042015 h 9625007"/>
              <a:gd name="connsiteX271" fmla="*/ 6604256 w 17521894"/>
              <a:gd name="connsiteY271" fmla="*/ 2042015 h 9625007"/>
              <a:gd name="connsiteX272" fmla="*/ 16538522 w 17521894"/>
              <a:gd name="connsiteY272" fmla="*/ 1081714 h 9625007"/>
              <a:gd name="connsiteX273" fmla="*/ 17510722 w 17521894"/>
              <a:gd name="connsiteY273" fmla="*/ 1081714 h 9625007"/>
              <a:gd name="connsiteX274" fmla="*/ 17510722 w 17521894"/>
              <a:gd name="connsiteY274" fmla="*/ 2042015 h 9625007"/>
              <a:gd name="connsiteX275" fmla="*/ 16538522 w 17521894"/>
              <a:gd name="connsiteY275" fmla="*/ 2042015 h 9625007"/>
              <a:gd name="connsiteX276" fmla="*/ 5509135 w 17521894"/>
              <a:gd name="connsiteY276" fmla="*/ 1081714 h 9625007"/>
              <a:gd name="connsiteX277" fmla="*/ 6481334 w 17521894"/>
              <a:gd name="connsiteY277" fmla="*/ 1081714 h 9625007"/>
              <a:gd name="connsiteX278" fmla="*/ 6481334 w 17521894"/>
              <a:gd name="connsiteY278" fmla="*/ 2042015 h 9625007"/>
              <a:gd name="connsiteX279" fmla="*/ 5509135 w 17521894"/>
              <a:gd name="connsiteY279" fmla="*/ 2042015 h 9625007"/>
              <a:gd name="connsiteX280" fmla="*/ 15432232 w 17521894"/>
              <a:gd name="connsiteY280" fmla="*/ 1081714 h 9625007"/>
              <a:gd name="connsiteX281" fmla="*/ 16415604 w 17521894"/>
              <a:gd name="connsiteY281" fmla="*/ 1081714 h 9625007"/>
              <a:gd name="connsiteX282" fmla="*/ 16415604 w 17521894"/>
              <a:gd name="connsiteY282" fmla="*/ 2042015 h 9625007"/>
              <a:gd name="connsiteX283" fmla="*/ 15432232 w 17521894"/>
              <a:gd name="connsiteY283" fmla="*/ 2042015 h 9625007"/>
              <a:gd name="connsiteX284" fmla="*/ 13219644 w 17521894"/>
              <a:gd name="connsiteY284" fmla="*/ 1081714 h 9625007"/>
              <a:gd name="connsiteX285" fmla="*/ 14203016 w 17521894"/>
              <a:gd name="connsiteY285" fmla="*/ 1081714 h 9625007"/>
              <a:gd name="connsiteX286" fmla="*/ 14203016 w 17521894"/>
              <a:gd name="connsiteY286" fmla="*/ 2042015 h 9625007"/>
              <a:gd name="connsiteX287" fmla="*/ 13219644 w 17521894"/>
              <a:gd name="connsiteY287" fmla="*/ 2042015 h 9625007"/>
              <a:gd name="connsiteX288" fmla="*/ 12135697 w 17521894"/>
              <a:gd name="connsiteY288" fmla="*/ 1081714 h 9625007"/>
              <a:gd name="connsiteX289" fmla="*/ 13119069 w 17521894"/>
              <a:gd name="connsiteY289" fmla="*/ 1081714 h 9625007"/>
              <a:gd name="connsiteX290" fmla="*/ 13119069 w 17521894"/>
              <a:gd name="connsiteY290" fmla="*/ 2042014 h 9625007"/>
              <a:gd name="connsiteX291" fmla="*/ 12135697 w 17521894"/>
              <a:gd name="connsiteY291" fmla="*/ 2042014 h 9625007"/>
              <a:gd name="connsiteX292" fmla="*/ 11029406 w 17521894"/>
              <a:gd name="connsiteY292" fmla="*/ 1081714 h 9625007"/>
              <a:gd name="connsiteX293" fmla="*/ 12012778 w 17521894"/>
              <a:gd name="connsiteY293" fmla="*/ 1081714 h 9625007"/>
              <a:gd name="connsiteX294" fmla="*/ 12012778 w 17521894"/>
              <a:gd name="connsiteY294" fmla="*/ 2042014 h 9625007"/>
              <a:gd name="connsiteX295" fmla="*/ 11029406 w 17521894"/>
              <a:gd name="connsiteY295" fmla="*/ 2042014 h 9625007"/>
              <a:gd name="connsiteX296" fmla="*/ 4414012 w 17521894"/>
              <a:gd name="connsiteY296" fmla="*/ 1081714 h 9625007"/>
              <a:gd name="connsiteX297" fmla="*/ 5397385 w 17521894"/>
              <a:gd name="connsiteY297" fmla="*/ 1081714 h 9625007"/>
              <a:gd name="connsiteX298" fmla="*/ 5397385 w 17521894"/>
              <a:gd name="connsiteY298" fmla="*/ 2042014 h 9625007"/>
              <a:gd name="connsiteX299" fmla="*/ 4414012 w 17521894"/>
              <a:gd name="connsiteY299" fmla="*/ 2042014 h 9625007"/>
              <a:gd name="connsiteX300" fmla="*/ 3307713 w 17521894"/>
              <a:gd name="connsiteY300" fmla="*/ 1081714 h 9625007"/>
              <a:gd name="connsiteX301" fmla="*/ 4291088 w 17521894"/>
              <a:gd name="connsiteY301" fmla="*/ 1081714 h 9625007"/>
              <a:gd name="connsiteX302" fmla="*/ 4291088 w 17521894"/>
              <a:gd name="connsiteY302" fmla="*/ 2042014 h 9625007"/>
              <a:gd name="connsiteX303" fmla="*/ 3307713 w 17521894"/>
              <a:gd name="connsiteY303" fmla="*/ 2042014 h 9625007"/>
              <a:gd name="connsiteX304" fmla="*/ 9934287 w 17521894"/>
              <a:gd name="connsiteY304" fmla="*/ 1081711 h 9625007"/>
              <a:gd name="connsiteX305" fmla="*/ 10906488 w 17521894"/>
              <a:gd name="connsiteY305" fmla="*/ 1081711 h 9625007"/>
              <a:gd name="connsiteX306" fmla="*/ 10906488 w 17521894"/>
              <a:gd name="connsiteY306" fmla="*/ 2042012 h 9625007"/>
              <a:gd name="connsiteX307" fmla="*/ 9934287 w 17521894"/>
              <a:gd name="connsiteY307" fmla="*/ 2042012 h 9625007"/>
              <a:gd name="connsiteX308" fmla="*/ 2212590 w 17521894"/>
              <a:gd name="connsiteY308" fmla="*/ 1081711 h 9625007"/>
              <a:gd name="connsiteX309" fmla="*/ 3195962 w 17521894"/>
              <a:gd name="connsiteY309" fmla="*/ 1081711 h 9625007"/>
              <a:gd name="connsiteX310" fmla="*/ 3195962 w 17521894"/>
              <a:gd name="connsiteY310" fmla="*/ 2042012 h 9625007"/>
              <a:gd name="connsiteX311" fmla="*/ 2212590 w 17521894"/>
              <a:gd name="connsiteY311" fmla="*/ 2042012 h 9625007"/>
              <a:gd name="connsiteX312" fmla="*/ 7732898 w 17521894"/>
              <a:gd name="connsiteY312" fmla="*/ 1070681 h 9625007"/>
              <a:gd name="connsiteX313" fmla="*/ 8716243 w 17521894"/>
              <a:gd name="connsiteY313" fmla="*/ 1070681 h 9625007"/>
              <a:gd name="connsiteX314" fmla="*/ 8716243 w 17521894"/>
              <a:gd name="connsiteY314" fmla="*/ 2030981 h 9625007"/>
              <a:gd name="connsiteX315" fmla="*/ 7732898 w 17521894"/>
              <a:gd name="connsiteY315" fmla="*/ 2030981 h 9625007"/>
              <a:gd name="connsiteX316" fmla="*/ 22364 w 17521894"/>
              <a:gd name="connsiteY316" fmla="*/ 1070681 h 9625007"/>
              <a:gd name="connsiteX317" fmla="*/ 994563 w 17521894"/>
              <a:gd name="connsiteY317" fmla="*/ 1070681 h 9625007"/>
              <a:gd name="connsiteX318" fmla="*/ 994563 w 17521894"/>
              <a:gd name="connsiteY318" fmla="*/ 2030981 h 9625007"/>
              <a:gd name="connsiteX319" fmla="*/ 22364 w 17521894"/>
              <a:gd name="connsiteY319" fmla="*/ 2030981 h 9625007"/>
              <a:gd name="connsiteX320" fmla="*/ 3307713 w 17521894"/>
              <a:gd name="connsiteY320" fmla="*/ 4 h 9625007"/>
              <a:gd name="connsiteX321" fmla="*/ 4291086 w 17521894"/>
              <a:gd name="connsiteY321" fmla="*/ 4 h 9625007"/>
              <a:gd name="connsiteX322" fmla="*/ 4291086 w 17521894"/>
              <a:gd name="connsiteY322" fmla="*/ 960300 h 9625007"/>
              <a:gd name="connsiteX323" fmla="*/ 3307713 w 17521894"/>
              <a:gd name="connsiteY323" fmla="*/ 960300 h 9625007"/>
              <a:gd name="connsiteX324" fmla="*/ 11029406 w 17521894"/>
              <a:gd name="connsiteY324" fmla="*/ 4 h 9625007"/>
              <a:gd name="connsiteX325" fmla="*/ 12012778 w 17521894"/>
              <a:gd name="connsiteY325" fmla="*/ 4 h 9625007"/>
              <a:gd name="connsiteX326" fmla="*/ 12012778 w 17521894"/>
              <a:gd name="connsiteY326" fmla="*/ 960300 h 9625007"/>
              <a:gd name="connsiteX327" fmla="*/ 11029406 w 17521894"/>
              <a:gd name="connsiteY327" fmla="*/ 960300 h 9625007"/>
              <a:gd name="connsiteX328" fmla="*/ 4402834 w 17521894"/>
              <a:gd name="connsiteY328" fmla="*/ 4 h 9625007"/>
              <a:gd name="connsiteX329" fmla="*/ 5386206 w 17521894"/>
              <a:gd name="connsiteY329" fmla="*/ 4 h 9625007"/>
              <a:gd name="connsiteX330" fmla="*/ 5386206 w 17521894"/>
              <a:gd name="connsiteY330" fmla="*/ 960300 h 9625007"/>
              <a:gd name="connsiteX331" fmla="*/ 4402834 w 17521894"/>
              <a:gd name="connsiteY331" fmla="*/ 960300 h 9625007"/>
              <a:gd name="connsiteX332" fmla="*/ 12124526 w 17521894"/>
              <a:gd name="connsiteY332" fmla="*/ 4 h 9625007"/>
              <a:gd name="connsiteX333" fmla="*/ 13107898 w 17521894"/>
              <a:gd name="connsiteY333" fmla="*/ 4 h 9625007"/>
              <a:gd name="connsiteX334" fmla="*/ 13107898 w 17521894"/>
              <a:gd name="connsiteY334" fmla="*/ 960300 h 9625007"/>
              <a:gd name="connsiteX335" fmla="*/ 12124526 w 17521894"/>
              <a:gd name="connsiteY335" fmla="*/ 960300 h 9625007"/>
              <a:gd name="connsiteX336" fmla="*/ 5509132 w 17521894"/>
              <a:gd name="connsiteY336" fmla="*/ 4 h 9625007"/>
              <a:gd name="connsiteX337" fmla="*/ 6481332 w 17521894"/>
              <a:gd name="connsiteY337" fmla="*/ 4 h 9625007"/>
              <a:gd name="connsiteX338" fmla="*/ 6481332 w 17521894"/>
              <a:gd name="connsiteY338" fmla="*/ 960300 h 9625007"/>
              <a:gd name="connsiteX339" fmla="*/ 5509132 w 17521894"/>
              <a:gd name="connsiteY339" fmla="*/ 960300 h 9625007"/>
              <a:gd name="connsiteX340" fmla="*/ 13219644 w 17521894"/>
              <a:gd name="connsiteY340" fmla="*/ 3 h 9625007"/>
              <a:gd name="connsiteX341" fmla="*/ 14203016 w 17521894"/>
              <a:gd name="connsiteY341" fmla="*/ 3 h 9625007"/>
              <a:gd name="connsiteX342" fmla="*/ 14203016 w 17521894"/>
              <a:gd name="connsiteY342" fmla="*/ 960300 h 9625007"/>
              <a:gd name="connsiteX343" fmla="*/ 13219644 w 17521894"/>
              <a:gd name="connsiteY343" fmla="*/ 960300 h 9625007"/>
              <a:gd name="connsiteX344" fmla="*/ 15432232 w 17521894"/>
              <a:gd name="connsiteY344" fmla="*/ 3 h 9625007"/>
              <a:gd name="connsiteX345" fmla="*/ 16415604 w 17521894"/>
              <a:gd name="connsiteY345" fmla="*/ 3 h 9625007"/>
              <a:gd name="connsiteX346" fmla="*/ 16415604 w 17521894"/>
              <a:gd name="connsiteY346" fmla="*/ 960299 h 9625007"/>
              <a:gd name="connsiteX347" fmla="*/ 15432232 w 17521894"/>
              <a:gd name="connsiteY347" fmla="*/ 960299 h 9625007"/>
              <a:gd name="connsiteX348" fmla="*/ 6615422 w 17521894"/>
              <a:gd name="connsiteY348" fmla="*/ 3 h 9625007"/>
              <a:gd name="connsiteX349" fmla="*/ 7587621 w 17521894"/>
              <a:gd name="connsiteY349" fmla="*/ 3 h 9625007"/>
              <a:gd name="connsiteX350" fmla="*/ 7587621 w 17521894"/>
              <a:gd name="connsiteY350" fmla="*/ 960299 h 9625007"/>
              <a:gd name="connsiteX351" fmla="*/ 6615422 w 17521894"/>
              <a:gd name="connsiteY351" fmla="*/ 960299 h 9625007"/>
              <a:gd name="connsiteX352" fmla="*/ 14325934 w 17521894"/>
              <a:gd name="connsiteY352" fmla="*/ 3 h 9625007"/>
              <a:gd name="connsiteX353" fmla="*/ 15309306 w 17521894"/>
              <a:gd name="connsiteY353" fmla="*/ 3 h 9625007"/>
              <a:gd name="connsiteX354" fmla="*/ 15309306 w 17521894"/>
              <a:gd name="connsiteY354" fmla="*/ 960299 h 9625007"/>
              <a:gd name="connsiteX355" fmla="*/ 14325934 w 17521894"/>
              <a:gd name="connsiteY355" fmla="*/ 960299 h 9625007"/>
              <a:gd name="connsiteX356" fmla="*/ 16538522 w 17521894"/>
              <a:gd name="connsiteY356" fmla="*/ 3 h 9625007"/>
              <a:gd name="connsiteX357" fmla="*/ 17521894 w 17521894"/>
              <a:gd name="connsiteY357" fmla="*/ 3 h 9625007"/>
              <a:gd name="connsiteX358" fmla="*/ 17521894 w 17521894"/>
              <a:gd name="connsiteY358" fmla="*/ 960299 h 9625007"/>
              <a:gd name="connsiteX359" fmla="*/ 16538522 w 17521894"/>
              <a:gd name="connsiteY359" fmla="*/ 960299 h 9625007"/>
              <a:gd name="connsiteX360" fmla="*/ 2212590 w 17521894"/>
              <a:gd name="connsiteY360" fmla="*/ 1 h 9625007"/>
              <a:gd name="connsiteX361" fmla="*/ 3195962 w 17521894"/>
              <a:gd name="connsiteY361" fmla="*/ 1 h 9625007"/>
              <a:gd name="connsiteX362" fmla="*/ 3195962 w 17521894"/>
              <a:gd name="connsiteY362" fmla="*/ 960298 h 9625007"/>
              <a:gd name="connsiteX363" fmla="*/ 2212590 w 17521894"/>
              <a:gd name="connsiteY363" fmla="*/ 960298 h 9625007"/>
              <a:gd name="connsiteX364" fmla="*/ 9934287 w 17521894"/>
              <a:gd name="connsiteY364" fmla="*/ 1 h 9625007"/>
              <a:gd name="connsiteX365" fmla="*/ 10906488 w 17521894"/>
              <a:gd name="connsiteY365" fmla="*/ 1 h 9625007"/>
              <a:gd name="connsiteX366" fmla="*/ 10906488 w 17521894"/>
              <a:gd name="connsiteY366" fmla="*/ 960297 h 9625007"/>
              <a:gd name="connsiteX367" fmla="*/ 9934287 w 17521894"/>
              <a:gd name="connsiteY367" fmla="*/ 960297 h 9625007"/>
              <a:gd name="connsiteX368" fmla="*/ 1106297 w 17521894"/>
              <a:gd name="connsiteY368" fmla="*/ 1 h 9625007"/>
              <a:gd name="connsiteX369" fmla="*/ 2089670 w 17521894"/>
              <a:gd name="connsiteY369" fmla="*/ 1 h 9625007"/>
              <a:gd name="connsiteX370" fmla="*/ 2089670 w 17521894"/>
              <a:gd name="connsiteY370" fmla="*/ 960297 h 9625007"/>
              <a:gd name="connsiteX371" fmla="*/ 1106297 w 17521894"/>
              <a:gd name="connsiteY371" fmla="*/ 960297 h 9625007"/>
              <a:gd name="connsiteX372" fmla="*/ 8827991 w 17521894"/>
              <a:gd name="connsiteY372" fmla="*/ 1 h 9625007"/>
              <a:gd name="connsiteX373" fmla="*/ 9800192 w 17521894"/>
              <a:gd name="connsiteY373" fmla="*/ 1 h 9625007"/>
              <a:gd name="connsiteX374" fmla="*/ 9800192 w 17521894"/>
              <a:gd name="connsiteY374" fmla="*/ 960297 h 9625007"/>
              <a:gd name="connsiteX375" fmla="*/ 8827991 w 17521894"/>
              <a:gd name="connsiteY375" fmla="*/ 960297 h 9625007"/>
              <a:gd name="connsiteX376" fmla="*/ 0 w 17521894"/>
              <a:gd name="connsiteY376" fmla="*/ 1 h 9625007"/>
              <a:gd name="connsiteX377" fmla="*/ 983372 w 17521894"/>
              <a:gd name="connsiteY377" fmla="*/ 1 h 9625007"/>
              <a:gd name="connsiteX378" fmla="*/ 983372 w 17521894"/>
              <a:gd name="connsiteY378" fmla="*/ 960297 h 9625007"/>
              <a:gd name="connsiteX379" fmla="*/ 0 w 17521894"/>
              <a:gd name="connsiteY379" fmla="*/ 960297 h 9625007"/>
              <a:gd name="connsiteX380" fmla="*/ 7721711 w 17521894"/>
              <a:gd name="connsiteY380" fmla="*/ 0 h 9625007"/>
              <a:gd name="connsiteX381" fmla="*/ 8693901 w 17521894"/>
              <a:gd name="connsiteY381" fmla="*/ 0 h 9625007"/>
              <a:gd name="connsiteX382" fmla="*/ 8693901 w 17521894"/>
              <a:gd name="connsiteY382" fmla="*/ 960297 h 9625007"/>
              <a:gd name="connsiteX383" fmla="*/ 7721711 w 17521894"/>
              <a:gd name="connsiteY383" fmla="*/ 960297 h 96250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  <a:cxn ang="0">
                <a:pos x="connsiteX342" y="connsiteY342"/>
              </a:cxn>
              <a:cxn ang="0">
                <a:pos x="connsiteX343" y="connsiteY343"/>
              </a:cxn>
              <a:cxn ang="0">
                <a:pos x="connsiteX344" y="connsiteY344"/>
              </a:cxn>
              <a:cxn ang="0">
                <a:pos x="connsiteX345" y="connsiteY345"/>
              </a:cxn>
              <a:cxn ang="0">
                <a:pos x="connsiteX346" y="connsiteY346"/>
              </a:cxn>
              <a:cxn ang="0">
                <a:pos x="connsiteX347" y="connsiteY347"/>
              </a:cxn>
              <a:cxn ang="0">
                <a:pos x="connsiteX348" y="connsiteY348"/>
              </a:cxn>
              <a:cxn ang="0">
                <a:pos x="connsiteX349" y="connsiteY349"/>
              </a:cxn>
              <a:cxn ang="0">
                <a:pos x="connsiteX350" y="connsiteY350"/>
              </a:cxn>
              <a:cxn ang="0">
                <a:pos x="connsiteX351" y="connsiteY351"/>
              </a:cxn>
              <a:cxn ang="0">
                <a:pos x="connsiteX352" y="connsiteY352"/>
              </a:cxn>
              <a:cxn ang="0">
                <a:pos x="connsiteX353" y="connsiteY353"/>
              </a:cxn>
              <a:cxn ang="0">
                <a:pos x="connsiteX354" y="connsiteY354"/>
              </a:cxn>
              <a:cxn ang="0">
                <a:pos x="connsiteX355" y="connsiteY355"/>
              </a:cxn>
              <a:cxn ang="0">
                <a:pos x="connsiteX356" y="connsiteY356"/>
              </a:cxn>
              <a:cxn ang="0">
                <a:pos x="connsiteX357" y="connsiteY357"/>
              </a:cxn>
              <a:cxn ang="0">
                <a:pos x="connsiteX358" y="connsiteY358"/>
              </a:cxn>
              <a:cxn ang="0">
                <a:pos x="connsiteX359" y="connsiteY359"/>
              </a:cxn>
              <a:cxn ang="0">
                <a:pos x="connsiteX360" y="connsiteY360"/>
              </a:cxn>
              <a:cxn ang="0">
                <a:pos x="connsiteX361" y="connsiteY361"/>
              </a:cxn>
              <a:cxn ang="0">
                <a:pos x="connsiteX362" y="connsiteY362"/>
              </a:cxn>
              <a:cxn ang="0">
                <a:pos x="connsiteX363" y="connsiteY363"/>
              </a:cxn>
              <a:cxn ang="0">
                <a:pos x="connsiteX364" y="connsiteY364"/>
              </a:cxn>
              <a:cxn ang="0">
                <a:pos x="connsiteX365" y="connsiteY365"/>
              </a:cxn>
              <a:cxn ang="0">
                <a:pos x="connsiteX366" y="connsiteY366"/>
              </a:cxn>
              <a:cxn ang="0">
                <a:pos x="connsiteX367" y="connsiteY367"/>
              </a:cxn>
              <a:cxn ang="0">
                <a:pos x="connsiteX368" y="connsiteY368"/>
              </a:cxn>
              <a:cxn ang="0">
                <a:pos x="connsiteX369" y="connsiteY369"/>
              </a:cxn>
              <a:cxn ang="0">
                <a:pos x="connsiteX370" y="connsiteY370"/>
              </a:cxn>
              <a:cxn ang="0">
                <a:pos x="connsiteX371" y="connsiteY371"/>
              </a:cxn>
              <a:cxn ang="0">
                <a:pos x="connsiteX372" y="connsiteY372"/>
              </a:cxn>
              <a:cxn ang="0">
                <a:pos x="connsiteX373" y="connsiteY373"/>
              </a:cxn>
              <a:cxn ang="0">
                <a:pos x="connsiteX374" y="connsiteY374"/>
              </a:cxn>
              <a:cxn ang="0">
                <a:pos x="connsiteX375" y="connsiteY375"/>
              </a:cxn>
              <a:cxn ang="0">
                <a:pos x="connsiteX376" y="connsiteY376"/>
              </a:cxn>
              <a:cxn ang="0">
                <a:pos x="connsiteX377" y="connsiteY377"/>
              </a:cxn>
              <a:cxn ang="0">
                <a:pos x="connsiteX378" y="connsiteY378"/>
              </a:cxn>
              <a:cxn ang="0">
                <a:pos x="connsiteX379" y="connsiteY379"/>
              </a:cxn>
              <a:cxn ang="0">
                <a:pos x="connsiteX380" y="connsiteY380"/>
              </a:cxn>
              <a:cxn ang="0">
                <a:pos x="connsiteX381" y="connsiteY381"/>
              </a:cxn>
              <a:cxn ang="0">
                <a:pos x="connsiteX382" y="connsiteY382"/>
              </a:cxn>
              <a:cxn ang="0">
                <a:pos x="connsiteX383" y="connsiteY383"/>
              </a:cxn>
            </a:cxnLst>
            <a:rect l="l" t="t" r="r" b="b"/>
            <a:pathLst>
              <a:path w="17521894" h="9625007">
                <a:moveTo>
                  <a:pt x="11029406" y="8664710"/>
                </a:moveTo>
                <a:lnTo>
                  <a:pt x="12012778" y="8664710"/>
                </a:lnTo>
                <a:lnTo>
                  <a:pt x="12012778" y="9625007"/>
                </a:lnTo>
                <a:lnTo>
                  <a:pt x="11029406" y="9625007"/>
                </a:lnTo>
                <a:close/>
                <a:moveTo>
                  <a:pt x="7732871" y="8664710"/>
                </a:moveTo>
                <a:lnTo>
                  <a:pt x="8716243" y="8664710"/>
                </a:lnTo>
                <a:lnTo>
                  <a:pt x="8716243" y="9625007"/>
                </a:lnTo>
                <a:lnTo>
                  <a:pt x="7732871" y="9625007"/>
                </a:lnTo>
                <a:close/>
                <a:moveTo>
                  <a:pt x="3307702" y="8664710"/>
                </a:moveTo>
                <a:lnTo>
                  <a:pt x="4291075" y="8664710"/>
                </a:lnTo>
                <a:lnTo>
                  <a:pt x="4291075" y="9625007"/>
                </a:lnTo>
                <a:lnTo>
                  <a:pt x="3307702" y="9625007"/>
                </a:lnTo>
                <a:close/>
                <a:moveTo>
                  <a:pt x="22341" y="8664710"/>
                </a:moveTo>
                <a:lnTo>
                  <a:pt x="994541" y="8664710"/>
                </a:lnTo>
                <a:lnTo>
                  <a:pt x="994541" y="9625007"/>
                </a:lnTo>
                <a:lnTo>
                  <a:pt x="22341" y="9625007"/>
                </a:lnTo>
                <a:close/>
                <a:moveTo>
                  <a:pt x="16538522" y="8653670"/>
                </a:moveTo>
                <a:lnTo>
                  <a:pt x="17510722" y="8653670"/>
                </a:lnTo>
                <a:lnTo>
                  <a:pt x="17510722" y="9613967"/>
                </a:lnTo>
                <a:lnTo>
                  <a:pt x="16538522" y="9613967"/>
                </a:lnTo>
                <a:close/>
                <a:moveTo>
                  <a:pt x="15432232" y="8653670"/>
                </a:moveTo>
                <a:lnTo>
                  <a:pt x="16415604" y="8653670"/>
                </a:lnTo>
                <a:lnTo>
                  <a:pt x="16415604" y="9613967"/>
                </a:lnTo>
                <a:lnTo>
                  <a:pt x="15432232" y="9613967"/>
                </a:lnTo>
                <a:close/>
                <a:moveTo>
                  <a:pt x="14314763" y="8653670"/>
                </a:moveTo>
                <a:lnTo>
                  <a:pt x="15298135" y="8653670"/>
                </a:lnTo>
                <a:lnTo>
                  <a:pt x="15298135" y="9613967"/>
                </a:lnTo>
                <a:lnTo>
                  <a:pt x="14314763" y="9613967"/>
                </a:lnTo>
                <a:close/>
                <a:moveTo>
                  <a:pt x="13219644" y="8653670"/>
                </a:moveTo>
                <a:lnTo>
                  <a:pt x="14203016" y="8653670"/>
                </a:lnTo>
                <a:lnTo>
                  <a:pt x="14203016" y="9613967"/>
                </a:lnTo>
                <a:lnTo>
                  <a:pt x="13219644" y="9613967"/>
                </a:lnTo>
                <a:close/>
                <a:moveTo>
                  <a:pt x="12124526" y="8653670"/>
                </a:moveTo>
                <a:lnTo>
                  <a:pt x="13107898" y="8653670"/>
                </a:lnTo>
                <a:lnTo>
                  <a:pt x="13107898" y="9613967"/>
                </a:lnTo>
                <a:lnTo>
                  <a:pt x="12124526" y="9613967"/>
                </a:lnTo>
                <a:close/>
                <a:moveTo>
                  <a:pt x="9934287" y="8653670"/>
                </a:moveTo>
                <a:lnTo>
                  <a:pt x="10906488" y="8653670"/>
                </a:lnTo>
                <a:lnTo>
                  <a:pt x="10906488" y="9613967"/>
                </a:lnTo>
                <a:lnTo>
                  <a:pt x="9934287" y="9613967"/>
                </a:lnTo>
                <a:close/>
                <a:moveTo>
                  <a:pt x="8827991" y="8653670"/>
                </a:moveTo>
                <a:lnTo>
                  <a:pt x="9811363" y="8653670"/>
                </a:lnTo>
                <a:lnTo>
                  <a:pt x="9811363" y="9613967"/>
                </a:lnTo>
                <a:lnTo>
                  <a:pt x="8827991" y="9613967"/>
                </a:lnTo>
                <a:close/>
                <a:moveTo>
                  <a:pt x="6604234" y="8653670"/>
                </a:moveTo>
                <a:lnTo>
                  <a:pt x="7576436" y="8653670"/>
                </a:lnTo>
                <a:lnTo>
                  <a:pt x="7576436" y="9613967"/>
                </a:lnTo>
                <a:lnTo>
                  <a:pt x="6604234" y="9613967"/>
                </a:lnTo>
                <a:close/>
                <a:moveTo>
                  <a:pt x="5509117" y="8653670"/>
                </a:moveTo>
                <a:lnTo>
                  <a:pt x="6481318" y="8653670"/>
                </a:lnTo>
                <a:lnTo>
                  <a:pt x="6481318" y="9613967"/>
                </a:lnTo>
                <a:lnTo>
                  <a:pt x="5509117" y="9613967"/>
                </a:lnTo>
                <a:close/>
                <a:moveTo>
                  <a:pt x="4402819" y="8653670"/>
                </a:moveTo>
                <a:lnTo>
                  <a:pt x="5386192" y="8653670"/>
                </a:lnTo>
                <a:lnTo>
                  <a:pt x="5386192" y="9613967"/>
                </a:lnTo>
                <a:lnTo>
                  <a:pt x="4402819" y="9613967"/>
                </a:lnTo>
                <a:close/>
                <a:moveTo>
                  <a:pt x="2212579" y="8653670"/>
                </a:moveTo>
                <a:lnTo>
                  <a:pt x="3195951" y="8653670"/>
                </a:lnTo>
                <a:lnTo>
                  <a:pt x="3195951" y="9613967"/>
                </a:lnTo>
                <a:lnTo>
                  <a:pt x="2212579" y="9613967"/>
                </a:lnTo>
                <a:close/>
                <a:moveTo>
                  <a:pt x="1117460" y="8653670"/>
                </a:moveTo>
                <a:lnTo>
                  <a:pt x="2100832" y="8653670"/>
                </a:lnTo>
                <a:lnTo>
                  <a:pt x="2100832" y="9613967"/>
                </a:lnTo>
                <a:lnTo>
                  <a:pt x="1117460" y="9613967"/>
                </a:lnTo>
                <a:close/>
                <a:moveTo>
                  <a:pt x="15432232" y="7583002"/>
                </a:moveTo>
                <a:lnTo>
                  <a:pt x="16415604" y="7583002"/>
                </a:lnTo>
                <a:lnTo>
                  <a:pt x="16415604" y="8543299"/>
                </a:lnTo>
                <a:lnTo>
                  <a:pt x="15432232" y="8543299"/>
                </a:lnTo>
                <a:close/>
                <a:moveTo>
                  <a:pt x="13219644" y="7583002"/>
                </a:moveTo>
                <a:lnTo>
                  <a:pt x="14203016" y="7583002"/>
                </a:lnTo>
                <a:lnTo>
                  <a:pt x="14203016" y="8543299"/>
                </a:lnTo>
                <a:lnTo>
                  <a:pt x="13219644" y="8543299"/>
                </a:lnTo>
                <a:close/>
                <a:moveTo>
                  <a:pt x="5509118" y="7583002"/>
                </a:moveTo>
                <a:lnTo>
                  <a:pt x="6481320" y="7583002"/>
                </a:lnTo>
                <a:lnTo>
                  <a:pt x="6481320" y="8543299"/>
                </a:lnTo>
                <a:lnTo>
                  <a:pt x="5509118" y="8543299"/>
                </a:lnTo>
                <a:close/>
                <a:moveTo>
                  <a:pt x="16538522" y="7571960"/>
                </a:moveTo>
                <a:lnTo>
                  <a:pt x="17510722" y="7571960"/>
                </a:lnTo>
                <a:lnTo>
                  <a:pt x="17510722" y="8532257"/>
                </a:lnTo>
                <a:lnTo>
                  <a:pt x="16538522" y="8532257"/>
                </a:lnTo>
                <a:close/>
                <a:moveTo>
                  <a:pt x="14314763" y="7571960"/>
                </a:moveTo>
                <a:lnTo>
                  <a:pt x="15298135" y="7571960"/>
                </a:lnTo>
                <a:lnTo>
                  <a:pt x="15298135" y="8532257"/>
                </a:lnTo>
                <a:lnTo>
                  <a:pt x="14314763" y="8532257"/>
                </a:lnTo>
                <a:close/>
                <a:moveTo>
                  <a:pt x="12124526" y="7571960"/>
                </a:moveTo>
                <a:lnTo>
                  <a:pt x="13107898" y="7571960"/>
                </a:lnTo>
                <a:lnTo>
                  <a:pt x="13107898" y="8532257"/>
                </a:lnTo>
                <a:lnTo>
                  <a:pt x="12124526" y="8532257"/>
                </a:lnTo>
                <a:close/>
                <a:moveTo>
                  <a:pt x="11029406" y="7571960"/>
                </a:moveTo>
                <a:lnTo>
                  <a:pt x="12012778" y="7571960"/>
                </a:lnTo>
                <a:lnTo>
                  <a:pt x="12012778" y="8532257"/>
                </a:lnTo>
                <a:lnTo>
                  <a:pt x="11029406" y="8532257"/>
                </a:lnTo>
                <a:close/>
                <a:moveTo>
                  <a:pt x="9934287" y="7571960"/>
                </a:moveTo>
                <a:lnTo>
                  <a:pt x="10906488" y="7571960"/>
                </a:lnTo>
                <a:lnTo>
                  <a:pt x="10906488" y="8532257"/>
                </a:lnTo>
                <a:lnTo>
                  <a:pt x="9934287" y="8532257"/>
                </a:lnTo>
                <a:close/>
                <a:moveTo>
                  <a:pt x="8827991" y="7571960"/>
                </a:moveTo>
                <a:lnTo>
                  <a:pt x="9811363" y="7571960"/>
                </a:lnTo>
                <a:lnTo>
                  <a:pt x="9811363" y="8532257"/>
                </a:lnTo>
                <a:lnTo>
                  <a:pt x="8827991" y="8532257"/>
                </a:lnTo>
                <a:close/>
                <a:moveTo>
                  <a:pt x="7732872" y="7571960"/>
                </a:moveTo>
                <a:lnTo>
                  <a:pt x="8716243" y="7571960"/>
                </a:lnTo>
                <a:lnTo>
                  <a:pt x="8716243" y="8532257"/>
                </a:lnTo>
                <a:lnTo>
                  <a:pt x="7732872" y="8532257"/>
                </a:lnTo>
                <a:close/>
                <a:moveTo>
                  <a:pt x="6604242" y="7571960"/>
                </a:moveTo>
                <a:lnTo>
                  <a:pt x="7576440" y="7571960"/>
                </a:lnTo>
                <a:lnTo>
                  <a:pt x="7576440" y="8532257"/>
                </a:lnTo>
                <a:lnTo>
                  <a:pt x="6604242" y="8532257"/>
                </a:lnTo>
                <a:close/>
                <a:moveTo>
                  <a:pt x="4402819" y="7571960"/>
                </a:moveTo>
                <a:lnTo>
                  <a:pt x="5386192" y="7571960"/>
                </a:lnTo>
                <a:lnTo>
                  <a:pt x="5386192" y="8532257"/>
                </a:lnTo>
                <a:lnTo>
                  <a:pt x="4402819" y="8532257"/>
                </a:lnTo>
                <a:close/>
                <a:moveTo>
                  <a:pt x="3307702" y="7571960"/>
                </a:moveTo>
                <a:lnTo>
                  <a:pt x="4291075" y="7571960"/>
                </a:lnTo>
                <a:lnTo>
                  <a:pt x="4291075" y="8532257"/>
                </a:lnTo>
                <a:lnTo>
                  <a:pt x="3307702" y="8532257"/>
                </a:lnTo>
                <a:close/>
                <a:moveTo>
                  <a:pt x="2212585" y="7571960"/>
                </a:moveTo>
                <a:lnTo>
                  <a:pt x="3195957" y="7571960"/>
                </a:lnTo>
                <a:lnTo>
                  <a:pt x="3195957" y="8532257"/>
                </a:lnTo>
                <a:lnTo>
                  <a:pt x="2212585" y="8532257"/>
                </a:lnTo>
                <a:close/>
                <a:moveTo>
                  <a:pt x="1117465" y="7571960"/>
                </a:moveTo>
                <a:lnTo>
                  <a:pt x="2100838" y="7571960"/>
                </a:lnTo>
                <a:lnTo>
                  <a:pt x="2100838" y="8532257"/>
                </a:lnTo>
                <a:lnTo>
                  <a:pt x="1117465" y="8532257"/>
                </a:lnTo>
                <a:close/>
                <a:moveTo>
                  <a:pt x="22341" y="7571960"/>
                </a:moveTo>
                <a:lnTo>
                  <a:pt x="994542" y="7571960"/>
                </a:lnTo>
                <a:lnTo>
                  <a:pt x="994542" y="8532257"/>
                </a:lnTo>
                <a:lnTo>
                  <a:pt x="22341" y="8532257"/>
                </a:lnTo>
                <a:close/>
                <a:moveTo>
                  <a:pt x="12124526" y="3245137"/>
                </a:moveTo>
                <a:lnTo>
                  <a:pt x="13107898" y="3245137"/>
                </a:lnTo>
                <a:lnTo>
                  <a:pt x="13107898" y="4205420"/>
                </a:lnTo>
                <a:lnTo>
                  <a:pt x="12124526" y="4205420"/>
                </a:lnTo>
                <a:close/>
                <a:moveTo>
                  <a:pt x="4402839" y="3245137"/>
                </a:moveTo>
                <a:lnTo>
                  <a:pt x="5386215" y="3245137"/>
                </a:lnTo>
                <a:lnTo>
                  <a:pt x="5386215" y="4205420"/>
                </a:lnTo>
                <a:lnTo>
                  <a:pt x="4402839" y="4205420"/>
                </a:lnTo>
                <a:close/>
                <a:moveTo>
                  <a:pt x="8827991" y="3245132"/>
                </a:moveTo>
                <a:lnTo>
                  <a:pt x="9811363" y="3245132"/>
                </a:lnTo>
                <a:lnTo>
                  <a:pt x="9811363" y="4205420"/>
                </a:lnTo>
                <a:lnTo>
                  <a:pt x="8827991" y="4205420"/>
                </a:lnTo>
                <a:close/>
                <a:moveTo>
                  <a:pt x="1117470" y="3245132"/>
                </a:moveTo>
                <a:lnTo>
                  <a:pt x="2100843" y="3245132"/>
                </a:lnTo>
                <a:lnTo>
                  <a:pt x="2100843" y="4205420"/>
                </a:lnTo>
                <a:lnTo>
                  <a:pt x="1117470" y="4205420"/>
                </a:lnTo>
                <a:close/>
                <a:moveTo>
                  <a:pt x="2212592" y="3234100"/>
                </a:moveTo>
                <a:lnTo>
                  <a:pt x="3195965" y="3234100"/>
                </a:lnTo>
                <a:lnTo>
                  <a:pt x="3195965" y="4205420"/>
                </a:lnTo>
                <a:lnTo>
                  <a:pt x="2212592" y="4205420"/>
                </a:lnTo>
                <a:close/>
                <a:moveTo>
                  <a:pt x="13219644" y="3234099"/>
                </a:moveTo>
                <a:lnTo>
                  <a:pt x="14203016" y="3234099"/>
                </a:lnTo>
                <a:lnTo>
                  <a:pt x="14203016" y="4205420"/>
                </a:lnTo>
                <a:lnTo>
                  <a:pt x="13219644" y="4205420"/>
                </a:lnTo>
                <a:close/>
                <a:moveTo>
                  <a:pt x="9934287" y="3234099"/>
                </a:moveTo>
                <a:lnTo>
                  <a:pt x="10906488" y="3234099"/>
                </a:lnTo>
                <a:lnTo>
                  <a:pt x="10906488" y="4205420"/>
                </a:lnTo>
                <a:lnTo>
                  <a:pt x="9934287" y="4205420"/>
                </a:lnTo>
                <a:close/>
                <a:moveTo>
                  <a:pt x="5509130" y="3234099"/>
                </a:moveTo>
                <a:lnTo>
                  <a:pt x="6481328" y="3234099"/>
                </a:lnTo>
                <a:lnTo>
                  <a:pt x="6481328" y="4205420"/>
                </a:lnTo>
                <a:lnTo>
                  <a:pt x="5509130" y="4205420"/>
                </a:lnTo>
                <a:close/>
                <a:moveTo>
                  <a:pt x="15432232" y="3234098"/>
                </a:moveTo>
                <a:lnTo>
                  <a:pt x="16415604" y="3234098"/>
                </a:lnTo>
                <a:lnTo>
                  <a:pt x="16415604" y="4205420"/>
                </a:lnTo>
                <a:lnTo>
                  <a:pt x="15432232" y="4205420"/>
                </a:lnTo>
                <a:close/>
                <a:moveTo>
                  <a:pt x="22350" y="3234097"/>
                </a:moveTo>
                <a:lnTo>
                  <a:pt x="994550" y="3234097"/>
                </a:lnTo>
                <a:lnTo>
                  <a:pt x="994550" y="4205420"/>
                </a:lnTo>
                <a:lnTo>
                  <a:pt x="22350" y="4205420"/>
                </a:lnTo>
                <a:close/>
                <a:moveTo>
                  <a:pt x="11029406" y="3234096"/>
                </a:moveTo>
                <a:lnTo>
                  <a:pt x="12012778" y="3234096"/>
                </a:lnTo>
                <a:lnTo>
                  <a:pt x="12012778" y="4205420"/>
                </a:lnTo>
                <a:lnTo>
                  <a:pt x="11029406" y="4205420"/>
                </a:lnTo>
                <a:close/>
                <a:moveTo>
                  <a:pt x="7732881" y="3234096"/>
                </a:moveTo>
                <a:lnTo>
                  <a:pt x="8716243" y="3234096"/>
                </a:lnTo>
                <a:lnTo>
                  <a:pt x="8716243" y="4205420"/>
                </a:lnTo>
                <a:lnTo>
                  <a:pt x="7732881" y="4205420"/>
                </a:lnTo>
                <a:close/>
                <a:moveTo>
                  <a:pt x="3307705" y="3234096"/>
                </a:moveTo>
                <a:lnTo>
                  <a:pt x="4291078" y="3234096"/>
                </a:lnTo>
                <a:lnTo>
                  <a:pt x="4291078" y="4205420"/>
                </a:lnTo>
                <a:lnTo>
                  <a:pt x="3307705" y="4205420"/>
                </a:lnTo>
                <a:close/>
                <a:moveTo>
                  <a:pt x="16538522" y="3234095"/>
                </a:moveTo>
                <a:lnTo>
                  <a:pt x="17510722" y="3234095"/>
                </a:lnTo>
                <a:lnTo>
                  <a:pt x="17510722" y="4205420"/>
                </a:lnTo>
                <a:lnTo>
                  <a:pt x="16538522" y="4205420"/>
                </a:lnTo>
                <a:close/>
                <a:moveTo>
                  <a:pt x="14314763" y="3234095"/>
                </a:moveTo>
                <a:lnTo>
                  <a:pt x="15298135" y="3234095"/>
                </a:lnTo>
                <a:lnTo>
                  <a:pt x="15298135" y="4205420"/>
                </a:lnTo>
                <a:lnTo>
                  <a:pt x="14314763" y="4205420"/>
                </a:lnTo>
                <a:close/>
                <a:moveTo>
                  <a:pt x="6604243" y="3234095"/>
                </a:moveTo>
                <a:lnTo>
                  <a:pt x="7576442" y="3234095"/>
                </a:lnTo>
                <a:lnTo>
                  <a:pt x="7576442" y="4205420"/>
                </a:lnTo>
                <a:lnTo>
                  <a:pt x="6604243" y="4205420"/>
                </a:lnTo>
                <a:close/>
                <a:moveTo>
                  <a:pt x="7732898" y="2163430"/>
                </a:moveTo>
                <a:lnTo>
                  <a:pt x="8716243" y="2163430"/>
                </a:lnTo>
                <a:lnTo>
                  <a:pt x="8716243" y="3123724"/>
                </a:lnTo>
                <a:lnTo>
                  <a:pt x="7732898" y="3123724"/>
                </a:lnTo>
                <a:close/>
                <a:moveTo>
                  <a:pt x="22364" y="2163430"/>
                </a:moveTo>
                <a:lnTo>
                  <a:pt x="994564" y="2163430"/>
                </a:lnTo>
                <a:lnTo>
                  <a:pt x="994564" y="3123724"/>
                </a:lnTo>
                <a:lnTo>
                  <a:pt x="22364" y="3123724"/>
                </a:lnTo>
                <a:close/>
                <a:moveTo>
                  <a:pt x="12124526" y="2163429"/>
                </a:moveTo>
                <a:lnTo>
                  <a:pt x="13107898" y="2163429"/>
                </a:lnTo>
                <a:lnTo>
                  <a:pt x="13107898" y="3123723"/>
                </a:lnTo>
                <a:lnTo>
                  <a:pt x="12124526" y="3123723"/>
                </a:lnTo>
                <a:close/>
                <a:moveTo>
                  <a:pt x="9934287" y="2163429"/>
                </a:moveTo>
                <a:lnTo>
                  <a:pt x="10906488" y="2163429"/>
                </a:lnTo>
                <a:lnTo>
                  <a:pt x="10906488" y="3123724"/>
                </a:lnTo>
                <a:lnTo>
                  <a:pt x="9934287" y="3123724"/>
                </a:lnTo>
                <a:close/>
                <a:moveTo>
                  <a:pt x="4402840" y="2163429"/>
                </a:moveTo>
                <a:lnTo>
                  <a:pt x="5386215" y="2163429"/>
                </a:lnTo>
                <a:lnTo>
                  <a:pt x="5386215" y="3123723"/>
                </a:lnTo>
                <a:lnTo>
                  <a:pt x="4402840" y="3123723"/>
                </a:lnTo>
                <a:close/>
                <a:moveTo>
                  <a:pt x="2212602" y="2163429"/>
                </a:moveTo>
                <a:lnTo>
                  <a:pt x="3195974" y="2163429"/>
                </a:lnTo>
                <a:lnTo>
                  <a:pt x="3195974" y="3123724"/>
                </a:lnTo>
                <a:lnTo>
                  <a:pt x="2212602" y="3123724"/>
                </a:lnTo>
                <a:close/>
                <a:moveTo>
                  <a:pt x="15432232" y="2163428"/>
                </a:moveTo>
                <a:lnTo>
                  <a:pt x="16415604" y="2163428"/>
                </a:lnTo>
                <a:lnTo>
                  <a:pt x="16415604" y="3123722"/>
                </a:lnTo>
                <a:lnTo>
                  <a:pt x="15432232" y="3123722"/>
                </a:lnTo>
                <a:close/>
                <a:moveTo>
                  <a:pt x="13219644" y="2163428"/>
                </a:moveTo>
                <a:lnTo>
                  <a:pt x="14203016" y="2163428"/>
                </a:lnTo>
                <a:lnTo>
                  <a:pt x="14203016" y="3123722"/>
                </a:lnTo>
                <a:lnTo>
                  <a:pt x="13219644" y="3123722"/>
                </a:lnTo>
                <a:close/>
                <a:moveTo>
                  <a:pt x="11029406" y="2163428"/>
                </a:moveTo>
                <a:lnTo>
                  <a:pt x="12012778" y="2163428"/>
                </a:lnTo>
                <a:lnTo>
                  <a:pt x="12012778" y="3123722"/>
                </a:lnTo>
                <a:lnTo>
                  <a:pt x="11029406" y="3123722"/>
                </a:lnTo>
                <a:close/>
                <a:moveTo>
                  <a:pt x="6604257" y="2163428"/>
                </a:moveTo>
                <a:lnTo>
                  <a:pt x="7576456" y="2163428"/>
                </a:lnTo>
                <a:lnTo>
                  <a:pt x="7576456" y="3123722"/>
                </a:lnTo>
                <a:lnTo>
                  <a:pt x="6604257" y="3123722"/>
                </a:lnTo>
                <a:close/>
                <a:moveTo>
                  <a:pt x="5509136" y="2163428"/>
                </a:moveTo>
                <a:lnTo>
                  <a:pt x="6481338" y="2163428"/>
                </a:lnTo>
                <a:lnTo>
                  <a:pt x="6481338" y="3123722"/>
                </a:lnTo>
                <a:lnTo>
                  <a:pt x="5509136" y="3123722"/>
                </a:lnTo>
                <a:close/>
                <a:moveTo>
                  <a:pt x="3307717" y="2163428"/>
                </a:moveTo>
                <a:lnTo>
                  <a:pt x="4291092" y="2163428"/>
                </a:lnTo>
                <a:lnTo>
                  <a:pt x="4291092" y="3123722"/>
                </a:lnTo>
                <a:lnTo>
                  <a:pt x="3307717" y="3123722"/>
                </a:lnTo>
                <a:close/>
                <a:moveTo>
                  <a:pt x="16538522" y="2163427"/>
                </a:moveTo>
                <a:lnTo>
                  <a:pt x="17510722" y="2163427"/>
                </a:lnTo>
                <a:lnTo>
                  <a:pt x="17510722" y="3123722"/>
                </a:lnTo>
                <a:lnTo>
                  <a:pt x="16538522" y="3123722"/>
                </a:lnTo>
                <a:close/>
                <a:moveTo>
                  <a:pt x="14314763" y="2163427"/>
                </a:moveTo>
                <a:lnTo>
                  <a:pt x="15298135" y="2163427"/>
                </a:lnTo>
                <a:lnTo>
                  <a:pt x="15298135" y="3123722"/>
                </a:lnTo>
                <a:lnTo>
                  <a:pt x="14314763" y="3123722"/>
                </a:lnTo>
                <a:close/>
                <a:moveTo>
                  <a:pt x="8827991" y="2163424"/>
                </a:moveTo>
                <a:lnTo>
                  <a:pt x="9811363" y="2163424"/>
                </a:lnTo>
                <a:lnTo>
                  <a:pt x="9811363" y="3123719"/>
                </a:lnTo>
                <a:lnTo>
                  <a:pt x="8827991" y="3123719"/>
                </a:lnTo>
                <a:close/>
                <a:moveTo>
                  <a:pt x="1117470" y="2163424"/>
                </a:moveTo>
                <a:lnTo>
                  <a:pt x="2100843" y="2163424"/>
                </a:lnTo>
                <a:lnTo>
                  <a:pt x="2100843" y="3123720"/>
                </a:lnTo>
                <a:lnTo>
                  <a:pt x="1117470" y="3123720"/>
                </a:lnTo>
                <a:close/>
                <a:moveTo>
                  <a:pt x="8827991" y="1081717"/>
                </a:moveTo>
                <a:lnTo>
                  <a:pt x="9811363" y="1081717"/>
                </a:lnTo>
                <a:lnTo>
                  <a:pt x="9811363" y="2042017"/>
                </a:lnTo>
                <a:lnTo>
                  <a:pt x="8827991" y="2042017"/>
                </a:lnTo>
                <a:close/>
                <a:moveTo>
                  <a:pt x="1117480" y="1081717"/>
                </a:moveTo>
                <a:lnTo>
                  <a:pt x="2100854" y="1081717"/>
                </a:lnTo>
                <a:lnTo>
                  <a:pt x="2100854" y="2042017"/>
                </a:lnTo>
                <a:lnTo>
                  <a:pt x="1117480" y="2042017"/>
                </a:lnTo>
                <a:close/>
                <a:moveTo>
                  <a:pt x="14314763" y="1081715"/>
                </a:moveTo>
                <a:lnTo>
                  <a:pt x="15298135" y="1081715"/>
                </a:lnTo>
                <a:lnTo>
                  <a:pt x="15298135" y="2042015"/>
                </a:lnTo>
                <a:lnTo>
                  <a:pt x="14314763" y="2042015"/>
                </a:lnTo>
                <a:close/>
                <a:moveTo>
                  <a:pt x="6604256" y="1081715"/>
                </a:moveTo>
                <a:lnTo>
                  <a:pt x="7576454" y="1081715"/>
                </a:lnTo>
                <a:lnTo>
                  <a:pt x="7576454" y="2042015"/>
                </a:lnTo>
                <a:lnTo>
                  <a:pt x="6604256" y="2042015"/>
                </a:lnTo>
                <a:close/>
                <a:moveTo>
                  <a:pt x="16538522" y="1081714"/>
                </a:moveTo>
                <a:lnTo>
                  <a:pt x="17510722" y="1081714"/>
                </a:lnTo>
                <a:lnTo>
                  <a:pt x="17510722" y="2042015"/>
                </a:lnTo>
                <a:lnTo>
                  <a:pt x="16538522" y="2042015"/>
                </a:lnTo>
                <a:close/>
                <a:moveTo>
                  <a:pt x="5509135" y="1081714"/>
                </a:moveTo>
                <a:lnTo>
                  <a:pt x="6481334" y="1081714"/>
                </a:lnTo>
                <a:lnTo>
                  <a:pt x="6481334" y="2042015"/>
                </a:lnTo>
                <a:lnTo>
                  <a:pt x="5509135" y="2042015"/>
                </a:lnTo>
                <a:close/>
                <a:moveTo>
                  <a:pt x="15432232" y="1081714"/>
                </a:moveTo>
                <a:lnTo>
                  <a:pt x="16415604" y="1081714"/>
                </a:lnTo>
                <a:lnTo>
                  <a:pt x="16415604" y="2042015"/>
                </a:lnTo>
                <a:lnTo>
                  <a:pt x="15432232" y="2042015"/>
                </a:lnTo>
                <a:close/>
                <a:moveTo>
                  <a:pt x="13219644" y="1081714"/>
                </a:moveTo>
                <a:lnTo>
                  <a:pt x="14203016" y="1081714"/>
                </a:lnTo>
                <a:lnTo>
                  <a:pt x="14203016" y="2042015"/>
                </a:lnTo>
                <a:lnTo>
                  <a:pt x="13219644" y="2042015"/>
                </a:lnTo>
                <a:close/>
                <a:moveTo>
                  <a:pt x="12135697" y="1081714"/>
                </a:moveTo>
                <a:lnTo>
                  <a:pt x="13119069" y="1081714"/>
                </a:lnTo>
                <a:lnTo>
                  <a:pt x="13119069" y="2042014"/>
                </a:lnTo>
                <a:lnTo>
                  <a:pt x="12135697" y="2042014"/>
                </a:lnTo>
                <a:close/>
                <a:moveTo>
                  <a:pt x="11029406" y="1081714"/>
                </a:moveTo>
                <a:lnTo>
                  <a:pt x="12012778" y="1081714"/>
                </a:lnTo>
                <a:lnTo>
                  <a:pt x="12012778" y="2042014"/>
                </a:lnTo>
                <a:lnTo>
                  <a:pt x="11029406" y="2042014"/>
                </a:lnTo>
                <a:close/>
                <a:moveTo>
                  <a:pt x="4414012" y="1081714"/>
                </a:moveTo>
                <a:lnTo>
                  <a:pt x="5397385" y="1081714"/>
                </a:lnTo>
                <a:lnTo>
                  <a:pt x="5397385" y="2042014"/>
                </a:lnTo>
                <a:lnTo>
                  <a:pt x="4414012" y="2042014"/>
                </a:lnTo>
                <a:close/>
                <a:moveTo>
                  <a:pt x="3307713" y="1081714"/>
                </a:moveTo>
                <a:lnTo>
                  <a:pt x="4291088" y="1081714"/>
                </a:lnTo>
                <a:lnTo>
                  <a:pt x="4291088" y="2042014"/>
                </a:lnTo>
                <a:lnTo>
                  <a:pt x="3307713" y="2042014"/>
                </a:lnTo>
                <a:close/>
                <a:moveTo>
                  <a:pt x="9934287" y="1081711"/>
                </a:moveTo>
                <a:lnTo>
                  <a:pt x="10906488" y="1081711"/>
                </a:lnTo>
                <a:lnTo>
                  <a:pt x="10906488" y="2042012"/>
                </a:lnTo>
                <a:lnTo>
                  <a:pt x="9934287" y="2042012"/>
                </a:lnTo>
                <a:close/>
                <a:moveTo>
                  <a:pt x="2212590" y="1081711"/>
                </a:moveTo>
                <a:lnTo>
                  <a:pt x="3195962" y="1081711"/>
                </a:lnTo>
                <a:lnTo>
                  <a:pt x="3195962" y="2042012"/>
                </a:lnTo>
                <a:lnTo>
                  <a:pt x="2212590" y="2042012"/>
                </a:lnTo>
                <a:close/>
                <a:moveTo>
                  <a:pt x="7732898" y="1070681"/>
                </a:moveTo>
                <a:lnTo>
                  <a:pt x="8716243" y="1070681"/>
                </a:lnTo>
                <a:lnTo>
                  <a:pt x="8716243" y="2030981"/>
                </a:lnTo>
                <a:lnTo>
                  <a:pt x="7732898" y="2030981"/>
                </a:lnTo>
                <a:close/>
                <a:moveTo>
                  <a:pt x="22364" y="1070681"/>
                </a:moveTo>
                <a:lnTo>
                  <a:pt x="994563" y="1070681"/>
                </a:lnTo>
                <a:lnTo>
                  <a:pt x="994563" y="2030981"/>
                </a:lnTo>
                <a:lnTo>
                  <a:pt x="22364" y="2030981"/>
                </a:lnTo>
                <a:close/>
                <a:moveTo>
                  <a:pt x="3307713" y="4"/>
                </a:moveTo>
                <a:lnTo>
                  <a:pt x="4291086" y="4"/>
                </a:lnTo>
                <a:lnTo>
                  <a:pt x="4291086" y="960300"/>
                </a:lnTo>
                <a:lnTo>
                  <a:pt x="3307713" y="960300"/>
                </a:lnTo>
                <a:close/>
                <a:moveTo>
                  <a:pt x="11029406" y="4"/>
                </a:moveTo>
                <a:lnTo>
                  <a:pt x="12012778" y="4"/>
                </a:lnTo>
                <a:lnTo>
                  <a:pt x="12012778" y="960300"/>
                </a:lnTo>
                <a:lnTo>
                  <a:pt x="11029406" y="960300"/>
                </a:lnTo>
                <a:close/>
                <a:moveTo>
                  <a:pt x="4402834" y="4"/>
                </a:moveTo>
                <a:lnTo>
                  <a:pt x="5386206" y="4"/>
                </a:lnTo>
                <a:lnTo>
                  <a:pt x="5386206" y="960300"/>
                </a:lnTo>
                <a:lnTo>
                  <a:pt x="4402834" y="960300"/>
                </a:lnTo>
                <a:close/>
                <a:moveTo>
                  <a:pt x="12124526" y="4"/>
                </a:moveTo>
                <a:lnTo>
                  <a:pt x="13107898" y="4"/>
                </a:lnTo>
                <a:lnTo>
                  <a:pt x="13107898" y="960300"/>
                </a:lnTo>
                <a:lnTo>
                  <a:pt x="12124526" y="960300"/>
                </a:lnTo>
                <a:close/>
                <a:moveTo>
                  <a:pt x="5509132" y="4"/>
                </a:moveTo>
                <a:lnTo>
                  <a:pt x="6481332" y="4"/>
                </a:lnTo>
                <a:lnTo>
                  <a:pt x="6481332" y="960300"/>
                </a:lnTo>
                <a:lnTo>
                  <a:pt x="5509132" y="960300"/>
                </a:lnTo>
                <a:close/>
                <a:moveTo>
                  <a:pt x="13219644" y="3"/>
                </a:moveTo>
                <a:lnTo>
                  <a:pt x="14203016" y="3"/>
                </a:lnTo>
                <a:lnTo>
                  <a:pt x="14203016" y="960300"/>
                </a:lnTo>
                <a:lnTo>
                  <a:pt x="13219644" y="960300"/>
                </a:lnTo>
                <a:close/>
                <a:moveTo>
                  <a:pt x="15432232" y="3"/>
                </a:moveTo>
                <a:lnTo>
                  <a:pt x="16415604" y="3"/>
                </a:lnTo>
                <a:lnTo>
                  <a:pt x="16415604" y="960299"/>
                </a:lnTo>
                <a:lnTo>
                  <a:pt x="15432232" y="960299"/>
                </a:lnTo>
                <a:close/>
                <a:moveTo>
                  <a:pt x="6615422" y="3"/>
                </a:moveTo>
                <a:lnTo>
                  <a:pt x="7587621" y="3"/>
                </a:lnTo>
                <a:lnTo>
                  <a:pt x="7587621" y="960299"/>
                </a:lnTo>
                <a:lnTo>
                  <a:pt x="6615422" y="960299"/>
                </a:lnTo>
                <a:close/>
                <a:moveTo>
                  <a:pt x="14325934" y="3"/>
                </a:moveTo>
                <a:lnTo>
                  <a:pt x="15309306" y="3"/>
                </a:lnTo>
                <a:lnTo>
                  <a:pt x="15309306" y="960299"/>
                </a:lnTo>
                <a:lnTo>
                  <a:pt x="14325934" y="960299"/>
                </a:lnTo>
                <a:close/>
                <a:moveTo>
                  <a:pt x="16538522" y="3"/>
                </a:moveTo>
                <a:lnTo>
                  <a:pt x="17521894" y="3"/>
                </a:lnTo>
                <a:lnTo>
                  <a:pt x="17521894" y="960299"/>
                </a:lnTo>
                <a:lnTo>
                  <a:pt x="16538522" y="960299"/>
                </a:lnTo>
                <a:close/>
                <a:moveTo>
                  <a:pt x="2212590" y="1"/>
                </a:moveTo>
                <a:lnTo>
                  <a:pt x="3195962" y="1"/>
                </a:lnTo>
                <a:lnTo>
                  <a:pt x="3195962" y="960298"/>
                </a:lnTo>
                <a:lnTo>
                  <a:pt x="2212590" y="960298"/>
                </a:lnTo>
                <a:close/>
                <a:moveTo>
                  <a:pt x="9934287" y="1"/>
                </a:moveTo>
                <a:lnTo>
                  <a:pt x="10906488" y="1"/>
                </a:lnTo>
                <a:lnTo>
                  <a:pt x="10906488" y="960297"/>
                </a:lnTo>
                <a:lnTo>
                  <a:pt x="9934287" y="960297"/>
                </a:lnTo>
                <a:close/>
                <a:moveTo>
                  <a:pt x="1106297" y="1"/>
                </a:moveTo>
                <a:lnTo>
                  <a:pt x="2089670" y="1"/>
                </a:lnTo>
                <a:lnTo>
                  <a:pt x="2089670" y="960297"/>
                </a:lnTo>
                <a:lnTo>
                  <a:pt x="1106297" y="960297"/>
                </a:lnTo>
                <a:close/>
                <a:moveTo>
                  <a:pt x="8827991" y="1"/>
                </a:moveTo>
                <a:lnTo>
                  <a:pt x="9800192" y="1"/>
                </a:lnTo>
                <a:lnTo>
                  <a:pt x="9800192" y="960297"/>
                </a:lnTo>
                <a:lnTo>
                  <a:pt x="8827991" y="960297"/>
                </a:lnTo>
                <a:close/>
                <a:moveTo>
                  <a:pt x="0" y="1"/>
                </a:moveTo>
                <a:lnTo>
                  <a:pt x="983372" y="1"/>
                </a:lnTo>
                <a:lnTo>
                  <a:pt x="983372" y="960297"/>
                </a:lnTo>
                <a:lnTo>
                  <a:pt x="0" y="960297"/>
                </a:lnTo>
                <a:close/>
                <a:moveTo>
                  <a:pt x="7721711" y="0"/>
                </a:moveTo>
                <a:lnTo>
                  <a:pt x="8693901" y="0"/>
                </a:lnTo>
                <a:lnTo>
                  <a:pt x="8693901" y="960297"/>
                </a:lnTo>
                <a:lnTo>
                  <a:pt x="7721711" y="96029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484905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6166EB7-A418-1102-CDBB-BFF833020D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DFBFA09B-A4C9-49DD-B645-4D8666566FCD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095BAC2-A35E-ED4F-DBB7-A4F65962B9F4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49FBA21A-1E0F-57E2-130D-BA9EA1678C5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>
          <a:xfrm>
            <a:off x="1935145" y="3120406"/>
            <a:ext cx="5715000" cy="5715000"/>
          </a:xfrm>
          <a:custGeom>
            <a:avLst/>
            <a:gdLst>
              <a:gd name="connsiteX0" fmla="*/ 2857500 w 5715000"/>
              <a:gd name="connsiteY0" fmla="*/ 1598631 h 5715000"/>
              <a:gd name="connsiteX1" fmla="*/ 4116369 w 5715000"/>
              <a:gd name="connsiteY1" fmla="*/ 2857500 h 5715000"/>
              <a:gd name="connsiteX2" fmla="*/ 2857500 w 5715000"/>
              <a:gd name="connsiteY2" fmla="*/ 4116369 h 5715000"/>
              <a:gd name="connsiteX3" fmla="*/ 1598631 w 5715000"/>
              <a:gd name="connsiteY3" fmla="*/ 2857500 h 5715000"/>
              <a:gd name="connsiteX4" fmla="*/ 2857500 w 5715000"/>
              <a:gd name="connsiteY4" fmla="*/ 1598631 h 5715000"/>
              <a:gd name="connsiteX5" fmla="*/ 2857500 w 5715000"/>
              <a:gd name="connsiteY5" fmla="*/ 1477944 h 5715000"/>
              <a:gd name="connsiteX6" fmla="*/ 1477944 w 5715000"/>
              <a:gd name="connsiteY6" fmla="*/ 2857500 h 5715000"/>
              <a:gd name="connsiteX7" fmla="*/ 2857500 w 5715000"/>
              <a:gd name="connsiteY7" fmla="*/ 4237056 h 5715000"/>
              <a:gd name="connsiteX8" fmla="*/ 4237056 w 5715000"/>
              <a:gd name="connsiteY8" fmla="*/ 2857500 h 5715000"/>
              <a:gd name="connsiteX9" fmla="*/ 2857500 w 5715000"/>
              <a:gd name="connsiteY9" fmla="*/ 1477944 h 5715000"/>
              <a:gd name="connsiteX10" fmla="*/ 2857500 w 5715000"/>
              <a:gd name="connsiteY10" fmla="*/ 0 h 5715000"/>
              <a:gd name="connsiteX11" fmla="*/ 5715000 w 5715000"/>
              <a:gd name="connsiteY11" fmla="*/ 2857500 h 5715000"/>
              <a:gd name="connsiteX12" fmla="*/ 2857500 w 5715000"/>
              <a:gd name="connsiteY12" fmla="*/ 5715000 h 5715000"/>
              <a:gd name="connsiteX13" fmla="*/ 0 w 5715000"/>
              <a:gd name="connsiteY13" fmla="*/ 2857500 h 5715000"/>
              <a:gd name="connsiteX14" fmla="*/ 2857500 w 5715000"/>
              <a:gd name="connsiteY14" fmla="*/ 0 h 5715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5715000" h="5715000">
                <a:moveTo>
                  <a:pt x="2857500" y="1598631"/>
                </a:moveTo>
                <a:cubicBezTo>
                  <a:pt x="3552754" y="1598631"/>
                  <a:pt x="4116369" y="2162246"/>
                  <a:pt x="4116369" y="2857500"/>
                </a:cubicBezTo>
                <a:cubicBezTo>
                  <a:pt x="4116369" y="3552754"/>
                  <a:pt x="3552754" y="4116369"/>
                  <a:pt x="2857500" y="4116369"/>
                </a:cubicBezTo>
                <a:cubicBezTo>
                  <a:pt x="2162246" y="4116369"/>
                  <a:pt x="1598631" y="3552754"/>
                  <a:pt x="1598631" y="2857500"/>
                </a:cubicBezTo>
                <a:cubicBezTo>
                  <a:pt x="1598631" y="2162246"/>
                  <a:pt x="2162246" y="1598631"/>
                  <a:pt x="2857500" y="1598631"/>
                </a:cubicBezTo>
                <a:close/>
                <a:moveTo>
                  <a:pt x="2857500" y="1477944"/>
                </a:moveTo>
                <a:cubicBezTo>
                  <a:pt x="2095592" y="1477944"/>
                  <a:pt x="1477944" y="2095592"/>
                  <a:pt x="1477944" y="2857500"/>
                </a:cubicBezTo>
                <a:cubicBezTo>
                  <a:pt x="1477944" y="3619408"/>
                  <a:pt x="2095592" y="4237056"/>
                  <a:pt x="2857500" y="4237056"/>
                </a:cubicBezTo>
                <a:cubicBezTo>
                  <a:pt x="3619408" y="4237056"/>
                  <a:pt x="4237056" y="3619408"/>
                  <a:pt x="4237056" y="2857500"/>
                </a:cubicBezTo>
                <a:cubicBezTo>
                  <a:pt x="4237056" y="2095592"/>
                  <a:pt x="3619408" y="1477944"/>
                  <a:pt x="2857500" y="1477944"/>
                </a:cubicBezTo>
                <a:close/>
                <a:moveTo>
                  <a:pt x="2857500" y="0"/>
                </a:moveTo>
                <a:cubicBezTo>
                  <a:pt x="4435654" y="0"/>
                  <a:pt x="5715000" y="1279346"/>
                  <a:pt x="5715000" y="2857500"/>
                </a:cubicBezTo>
                <a:cubicBezTo>
                  <a:pt x="5715000" y="4435654"/>
                  <a:pt x="4435654" y="5715000"/>
                  <a:pt x="2857500" y="5715000"/>
                </a:cubicBezTo>
                <a:cubicBezTo>
                  <a:pt x="1279346" y="5715000"/>
                  <a:pt x="0" y="4435654"/>
                  <a:pt x="0" y="2857500"/>
                </a:cubicBezTo>
                <a:cubicBezTo>
                  <a:pt x="0" y="1279346"/>
                  <a:pt x="1279346" y="0"/>
                  <a:pt x="2857500" y="0"/>
                </a:cubicBez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>
                <a:solidFill>
                  <a:schemeClr val="tx1"/>
                </a:solidFill>
              </a:defRPr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755334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2FBED9C-FB07-455D-F155-D9D747FFD60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0FAB61E0-5790-47AE-9B15-D1087D3C1EE8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FC1A871-1D7D-BA9B-BF17-524A12E582E5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F641008-319F-7C67-2259-ABE05B5E1E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9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610782" y="2576586"/>
            <a:ext cx="6363725" cy="6363727"/>
          </a:xfrm>
          <a:custGeom>
            <a:avLst/>
            <a:gdLst>
              <a:gd name="T0" fmla="*/ 1402 w 2805"/>
              <a:gd name="T1" fmla="*/ 0 h 2803"/>
              <a:gd name="T2" fmla="*/ 2805 w 2805"/>
              <a:gd name="T3" fmla="*/ 1401 h 2803"/>
              <a:gd name="T4" fmla="*/ 1402 w 2805"/>
              <a:gd name="T5" fmla="*/ 2803 h 2803"/>
              <a:gd name="T6" fmla="*/ 0 w 2805"/>
              <a:gd name="T7" fmla="*/ 1401 h 2803"/>
              <a:gd name="T8" fmla="*/ 1402 w 2805"/>
              <a:gd name="T9" fmla="*/ 0 h 2803"/>
              <a:gd name="T10" fmla="*/ 1402 w 2805"/>
              <a:gd name="T11" fmla="*/ 740 h 2803"/>
              <a:gd name="T12" fmla="*/ 2065 w 2805"/>
              <a:gd name="T13" fmla="*/ 1401 h 2803"/>
              <a:gd name="T14" fmla="*/ 1402 w 2805"/>
              <a:gd name="T15" fmla="*/ 2063 h 2803"/>
              <a:gd name="T16" fmla="*/ 741 w 2805"/>
              <a:gd name="T17" fmla="*/ 1401 h 2803"/>
              <a:gd name="T18" fmla="*/ 1402 w 2805"/>
              <a:gd name="T19" fmla="*/ 740 h 2803"/>
              <a:gd name="T20" fmla="*/ 1402 w 2805"/>
              <a:gd name="T21" fmla="*/ 655 h 2803"/>
              <a:gd name="T22" fmla="*/ 2150 w 2805"/>
              <a:gd name="T23" fmla="*/ 1401 h 2803"/>
              <a:gd name="T24" fmla="*/ 1402 w 2805"/>
              <a:gd name="T25" fmla="*/ 2148 h 2803"/>
              <a:gd name="T26" fmla="*/ 655 w 2805"/>
              <a:gd name="T27" fmla="*/ 1401 h 2803"/>
              <a:gd name="T28" fmla="*/ 1402 w 2805"/>
              <a:gd name="T29" fmla="*/ 655 h 280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</a:cxnLst>
            <a:rect l="0" t="0" r="r" b="b"/>
            <a:pathLst>
              <a:path w="2805" h="2803">
                <a:moveTo>
                  <a:pt x="1402" y="0"/>
                </a:moveTo>
                <a:lnTo>
                  <a:pt x="2805" y="1401"/>
                </a:lnTo>
                <a:lnTo>
                  <a:pt x="1402" y="2803"/>
                </a:lnTo>
                <a:lnTo>
                  <a:pt x="0" y="1401"/>
                </a:lnTo>
                <a:lnTo>
                  <a:pt x="1402" y="0"/>
                </a:lnTo>
                <a:close/>
                <a:moveTo>
                  <a:pt x="1402" y="740"/>
                </a:moveTo>
                <a:lnTo>
                  <a:pt x="2065" y="1401"/>
                </a:lnTo>
                <a:lnTo>
                  <a:pt x="1402" y="2063"/>
                </a:lnTo>
                <a:lnTo>
                  <a:pt x="741" y="1401"/>
                </a:lnTo>
                <a:lnTo>
                  <a:pt x="1402" y="740"/>
                </a:lnTo>
                <a:close/>
                <a:moveTo>
                  <a:pt x="1402" y="655"/>
                </a:moveTo>
                <a:lnTo>
                  <a:pt x="2150" y="1401"/>
                </a:lnTo>
                <a:lnTo>
                  <a:pt x="1402" y="2148"/>
                </a:lnTo>
                <a:lnTo>
                  <a:pt x="655" y="1401"/>
                </a:lnTo>
                <a:lnTo>
                  <a:pt x="1402" y="655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86063857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95E829B-40BF-5456-7BBD-910A257EF9A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1DBE82BE-73BA-4B52-B01C-E6B0D8AC8BB8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D22CE71-666F-239F-5147-2D6942A92D47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9D12D2-354A-24AA-55AA-56BAC9B63B5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0"/>
          <p:cNvSpPr>
            <a:spLocks noGrp="1" noChangeAspect="1" noEditPoints="1"/>
          </p:cNvSpPr>
          <p:nvPr>
            <p:ph type="pic" sz="quarter" idx="10"/>
          </p:nvPr>
        </p:nvSpPr>
        <p:spPr bwMode="auto">
          <a:xfrm flipH="1">
            <a:off x="-1" y="0"/>
            <a:ext cx="14712019" cy="4511040"/>
          </a:xfrm>
          <a:custGeom>
            <a:avLst/>
            <a:gdLst>
              <a:gd name="T0" fmla="*/ 6457 w 7550"/>
              <a:gd name="T1" fmla="*/ 903 h 2315"/>
              <a:gd name="T2" fmla="*/ 6417 w 7550"/>
              <a:gd name="T3" fmla="*/ 1027 h 2315"/>
              <a:gd name="T4" fmla="*/ 6432 w 7550"/>
              <a:gd name="T5" fmla="*/ 1156 h 2315"/>
              <a:gd name="T6" fmla="*/ 6503 w 7550"/>
              <a:gd name="T7" fmla="*/ 1270 h 2315"/>
              <a:gd name="T8" fmla="*/ 6617 w 7550"/>
              <a:gd name="T9" fmla="*/ 1341 h 2315"/>
              <a:gd name="T10" fmla="*/ 6746 w 7550"/>
              <a:gd name="T11" fmla="*/ 1356 h 2315"/>
              <a:gd name="T12" fmla="*/ 6871 w 7550"/>
              <a:gd name="T13" fmla="*/ 1316 h 2315"/>
              <a:gd name="T14" fmla="*/ 4907 w 7550"/>
              <a:gd name="T15" fmla="*/ 1501 h 2315"/>
              <a:gd name="T16" fmla="*/ 4836 w 7550"/>
              <a:gd name="T17" fmla="*/ 1615 h 2315"/>
              <a:gd name="T18" fmla="*/ 4821 w 7550"/>
              <a:gd name="T19" fmla="*/ 1745 h 2315"/>
              <a:gd name="T20" fmla="*/ 4861 w 7550"/>
              <a:gd name="T21" fmla="*/ 1870 h 2315"/>
              <a:gd name="T22" fmla="*/ 4955 w 7550"/>
              <a:gd name="T23" fmla="*/ 1968 h 2315"/>
              <a:gd name="T24" fmla="*/ 5078 w 7550"/>
              <a:gd name="T25" fmla="*/ 2014 h 2315"/>
              <a:gd name="T26" fmla="*/ 5207 w 7550"/>
              <a:gd name="T27" fmla="*/ 2004 h 2315"/>
              <a:gd name="T28" fmla="*/ 5324 w 7550"/>
              <a:gd name="T29" fmla="*/ 1940 h 2315"/>
              <a:gd name="T30" fmla="*/ 3635 w 7550"/>
              <a:gd name="T31" fmla="*/ 1847 h 2315"/>
              <a:gd name="T32" fmla="*/ 3588 w 7550"/>
              <a:gd name="T33" fmla="*/ 1970 h 2315"/>
              <a:gd name="T34" fmla="*/ 3597 w 7550"/>
              <a:gd name="T35" fmla="*/ 2100 h 2315"/>
              <a:gd name="T36" fmla="*/ 3663 w 7550"/>
              <a:gd name="T37" fmla="*/ 2216 h 2315"/>
              <a:gd name="T38" fmla="*/ 3773 w 7550"/>
              <a:gd name="T39" fmla="*/ 2293 h 2315"/>
              <a:gd name="T40" fmla="*/ 3901 w 7550"/>
              <a:gd name="T41" fmla="*/ 2315 h 2315"/>
              <a:gd name="T42" fmla="*/ 4028 w 7550"/>
              <a:gd name="T43" fmla="*/ 2281 h 2315"/>
              <a:gd name="T44" fmla="*/ 4538 w 7550"/>
              <a:gd name="T45" fmla="*/ 0 h 2315"/>
              <a:gd name="T46" fmla="*/ 3395 w 7550"/>
              <a:gd name="T47" fmla="*/ 1176 h 2315"/>
              <a:gd name="T48" fmla="*/ 3373 w 7550"/>
              <a:gd name="T49" fmla="*/ 1305 h 2315"/>
              <a:gd name="T50" fmla="*/ 3407 w 7550"/>
              <a:gd name="T51" fmla="*/ 1431 h 2315"/>
              <a:gd name="T52" fmla="*/ 3496 w 7550"/>
              <a:gd name="T53" fmla="*/ 1535 h 2315"/>
              <a:gd name="T54" fmla="*/ 3616 w 7550"/>
              <a:gd name="T55" fmla="*/ 1587 h 2315"/>
              <a:gd name="T56" fmla="*/ 3747 w 7550"/>
              <a:gd name="T57" fmla="*/ 1584 h 2315"/>
              <a:gd name="T58" fmla="*/ 3866 w 7550"/>
              <a:gd name="T59" fmla="*/ 1525 h 2315"/>
              <a:gd name="T60" fmla="*/ 2175 w 7550"/>
              <a:gd name="T61" fmla="*/ 1432 h 2315"/>
              <a:gd name="T62" fmla="*/ 2122 w 7550"/>
              <a:gd name="T63" fmla="*/ 1553 h 2315"/>
              <a:gd name="T64" fmla="*/ 2125 w 7550"/>
              <a:gd name="T65" fmla="*/ 1682 h 2315"/>
              <a:gd name="T66" fmla="*/ 2184 w 7550"/>
              <a:gd name="T67" fmla="*/ 1801 h 2315"/>
              <a:gd name="T68" fmla="*/ 2291 w 7550"/>
              <a:gd name="T69" fmla="*/ 1885 h 2315"/>
              <a:gd name="T70" fmla="*/ 2418 w 7550"/>
              <a:gd name="T71" fmla="*/ 1913 h 2315"/>
              <a:gd name="T72" fmla="*/ 2546 w 7550"/>
              <a:gd name="T73" fmla="*/ 1885 h 2315"/>
              <a:gd name="T74" fmla="*/ 3522 w 7550"/>
              <a:gd name="T75" fmla="*/ 0 h 2315"/>
              <a:gd name="T76" fmla="*/ 1012 w 7550"/>
              <a:gd name="T77" fmla="*/ 1680 h 2315"/>
              <a:gd name="T78" fmla="*/ 983 w 7550"/>
              <a:gd name="T79" fmla="*/ 1807 h 2315"/>
              <a:gd name="T80" fmla="*/ 1012 w 7550"/>
              <a:gd name="T81" fmla="*/ 1935 h 2315"/>
              <a:gd name="T82" fmla="*/ 1094 w 7550"/>
              <a:gd name="T83" fmla="*/ 2043 h 2315"/>
              <a:gd name="T84" fmla="*/ 1213 w 7550"/>
              <a:gd name="T85" fmla="*/ 2101 h 2315"/>
              <a:gd name="T86" fmla="*/ 1343 w 7550"/>
              <a:gd name="T87" fmla="*/ 2104 h 2315"/>
              <a:gd name="T88" fmla="*/ 1465 w 7550"/>
              <a:gd name="T89" fmla="*/ 2052 h 2315"/>
              <a:gd name="T90" fmla="*/ 67 w 7550"/>
              <a:gd name="T91" fmla="*/ 1664 h 2315"/>
              <a:gd name="T92" fmla="*/ 9 w 7550"/>
              <a:gd name="T93" fmla="*/ 1783 h 2315"/>
              <a:gd name="T94" fmla="*/ 6 w 7550"/>
              <a:gd name="T95" fmla="*/ 1913 h 2315"/>
              <a:gd name="T96" fmla="*/ 58 w 7550"/>
              <a:gd name="T97" fmla="*/ 2034 h 2315"/>
              <a:gd name="T98" fmla="*/ 161 w 7550"/>
              <a:gd name="T99" fmla="*/ 2122 h 2315"/>
              <a:gd name="T100" fmla="*/ 288 w 7550"/>
              <a:gd name="T101" fmla="*/ 2156 h 2315"/>
              <a:gd name="T102" fmla="*/ 417 w 7550"/>
              <a:gd name="T103" fmla="*/ 2135 h 2315"/>
              <a:gd name="T104" fmla="*/ 2585 w 7550"/>
              <a:gd name="T105" fmla="*/ 0 h 2315"/>
              <a:gd name="T106" fmla="*/ 100 w 7550"/>
              <a:gd name="T107" fmla="*/ 712 h 2315"/>
              <a:gd name="T108" fmla="*/ 66 w 7550"/>
              <a:gd name="T109" fmla="*/ 839 h 2315"/>
              <a:gd name="T110" fmla="*/ 88 w 7550"/>
              <a:gd name="T111" fmla="*/ 968 h 2315"/>
              <a:gd name="T112" fmla="*/ 166 w 7550"/>
              <a:gd name="T113" fmla="*/ 1078 h 2315"/>
              <a:gd name="T114" fmla="*/ 282 w 7550"/>
              <a:gd name="T115" fmla="*/ 1143 h 2315"/>
              <a:gd name="T116" fmla="*/ 412 w 7550"/>
              <a:gd name="T117" fmla="*/ 1152 h 2315"/>
              <a:gd name="T118" fmla="*/ 534 w 7550"/>
              <a:gd name="T119" fmla="*/ 1106 h 23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  <a:cxn ang="0">
                <a:pos x="T116" y="T117"/>
              </a:cxn>
              <a:cxn ang="0">
                <a:pos x="T118" y="T119"/>
              </a:cxn>
            </a:cxnLst>
            <a:rect l="0" t="0" r="r" b="b"/>
            <a:pathLst>
              <a:path w="7550" h="2315">
                <a:moveTo>
                  <a:pt x="7550" y="651"/>
                </a:moveTo>
                <a:lnTo>
                  <a:pt x="7550" y="0"/>
                </a:lnTo>
                <a:lnTo>
                  <a:pt x="7346" y="0"/>
                </a:lnTo>
                <a:lnTo>
                  <a:pt x="6503" y="842"/>
                </a:lnTo>
                <a:lnTo>
                  <a:pt x="6492" y="853"/>
                </a:lnTo>
                <a:lnTo>
                  <a:pt x="6482" y="865"/>
                </a:lnTo>
                <a:lnTo>
                  <a:pt x="6473" y="877"/>
                </a:lnTo>
                <a:lnTo>
                  <a:pt x="6465" y="890"/>
                </a:lnTo>
                <a:lnTo>
                  <a:pt x="6457" y="903"/>
                </a:lnTo>
                <a:lnTo>
                  <a:pt x="6450" y="916"/>
                </a:lnTo>
                <a:lnTo>
                  <a:pt x="6443" y="929"/>
                </a:lnTo>
                <a:lnTo>
                  <a:pt x="6437" y="942"/>
                </a:lnTo>
                <a:lnTo>
                  <a:pt x="6432" y="956"/>
                </a:lnTo>
                <a:lnTo>
                  <a:pt x="6428" y="970"/>
                </a:lnTo>
                <a:lnTo>
                  <a:pt x="6424" y="984"/>
                </a:lnTo>
                <a:lnTo>
                  <a:pt x="6421" y="998"/>
                </a:lnTo>
                <a:lnTo>
                  <a:pt x="6418" y="1012"/>
                </a:lnTo>
                <a:lnTo>
                  <a:pt x="6417" y="1027"/>
                </a:lnTo>
                <a:lnTo>
                  <a:pt x="6416" y="1042"/>
                </a:lnTo>
                <a:lnTo>
                  <a:pt x="6415" y="1057"/>
                </a:lnTo>
                <a:lnTo>
                  <a:pt x="6416" y="1071"/>
                </a:lnTo>
                <a:lnTo>
                  <a:pt x="6417" y="1085"/>
                </a:lnTo>
                <a:lnTo>
                  <a:pt x="6418" y="1100"/>
                </a:lnTo>
                <a:lnTo>
                  <a:pt x="6421" y="1114"/>
                </a:lnTo>
                <a:lnTo>
                  <a:pt x="6424" y="1128"/>
                </a:lnTo>
                <a:lnTo>
                  <a:pt x="6428" y="1142"/>
                </a:lnTo>
                <a:lnTo>
                  <a:pt x="6432" y="1156"/>
                </a:lnTo>
                <a:lnTo>
                  <a:pt x="6437" y="1170"/>
                </a:lnTo>
                <a:lnTo>
                  <a:pt x="6443" y="1183"/>
                </a:lnTo>
                <a:lnTo>
                  <a:pt x="6450" y="1196"/>
                </a:lnTo>
                <a:lnTo>
                  <a:pt x="6457" y="1210"/>
                </a:lnTo>
                <a:lnTo>
                  <a:pt x="6465" y="1223"/>
                </a:lnTo>
                <a:lnTo>
                  <a:pt x="6473" y="1235"/>
                </a:lnTo>
                <a:lnTo>
                  <a:pt x="6482" y="1247"/>
                </a:lnTo>
                <a:lnTo>
                  <a:pt x="6492" y="1259"/>
                </a:lnTo>
                <a:lnTo>
                  <a:pt x="6503" y="1270"/>
                </a:lnTo>
                <a:lnTo>
                  <a:pt x="6514" y="1281"/>
                </a:lnTo>
                <a:lnTo>
                  <a:pt x="6526" y="1291"/>
                </a:lnTo>
                <a:lnTo>
                  <a:pt x="6538" y="1300"/>
                </a:lnTo>
                <a:lnTo>
                  <a:pt x="6550" y="1308"/>
                </a:lnTo>
                <a:lnTo>
                  <a:pt x="6564" y="1316"/>
                </a:lnTo>
                <a:lnTo>
                  <a:pt x="6577" y="1324"/>
                </a:lnTo>
                <a:lnTo>
                  <a:pt x="6590" y="1330"/>
                </a:lnTo>
                <a:lnTo>
                  <a:pt x="6603" y="1336"/>
                </a:lnTo>
                <a:lnTo>
                  <a:pt x="6617" y="1341"/>
                </a:lnTo>
                <a:lnTo>
                  <a:pt x="6631" y="1345"/>
                </a:lnTo>
                <a:lnTo>
                  <a:pt x="6645" y="1349"/>
                </a:lnTo>
                <a:lnTo>
                  <a:pt x="6659" y="1352"/>
                </a:lnTo>
                <a:lnTo>
                  <a:pt x="6673" y="1355"/>
                </a:lnTo>
                <a:lnTo>
                  <a:pt x="6688" y="1356"/>
                </a:lnTo>
                <a:lnTo>
                  <a:pt x="6702" y="1357"/>
                </a:lnTo>
                <a:lnTo>
                  <a:pt x="6717" y="1358"/>
                </a:lnTo>
                <a:lnTo>
                  <a:pt x="6732" y="1357"/>
                </a:lnTo>
                <a:lnTo>
                  <a:pt x="6746" y="1356"/>
                </a:lnTo>
                <a:lnTo>
                  <a:pt x="6761" y="1355"/>
                </a:lnTo>
                <a:lnTo>
                  <a:pt x="6775" y="1352"/>
                </a:lnTo>
                <a:lnTo>
                  <a:pt x="6789" y="1349"/>
                </a:lnTo>
                <a:lnTo>
                  <a:pt x="6803" y="1345"/>
                </a:lnTo>
                <a:lnTo>
                  <a:pt x="6817" y="1341"/>
                </a:lnTo>
                <a:lnTo>
                  <a:pt x="6831" y="1336"/>
                </a:lnTo>
                <a:lnTo>
                  <a:pt x="6844" y="1330"/>
                </a:lnTo>
                <a:lnTo>
                  <a:pt x="6858" y="1324"/>
                </a:lnTo>
                <a:lnTo>
                  <a:pt x="6871" y="1316"/>
                </a:lnTo>
                <a:lnTo>
                  <a:pt x="6884" y="1308"/>
                </a:lnTo>
                <a:lnTo>
                  <a:pt x="6896" y="1300"/>
                </a:lnTo>
                <a:lnTo>
                  <a:pt x="6908" y="1291"/>
                </a:lnTo>
                <a:lnTo>
                  <a:pt x="6920" y="1281"/>
                </a:lnTo>
                <a:lnTo>
                  <a:pt x="6931" y="1270"/>
                </a:lnTo>
                <a:lnTo>
                  <a:pt x="7550" y="651"/>
                </a:lnTo>
                <a:close/>
                <a:moveTo>
                  <a:pt x="7265" y="0"/>
                </a:moveTo>
                <a:lnTo>
                  <a:pt x="6409" y="0"/>
                </a:lnTo>
                <a:lnTo>
                  <a:pt x="4907" y="1501"/>
                </a:lnTo>
                <a:lnTo>
                  <a:pt x="4897" y="1512"/>
                </a:lnTo>
                <a:lnTo>
                  <a:pt x="4887" y="1524"/>
                </a:lnTo>
                <a:lnTo>
                  <a:pt x="4878" y="1537"/>
                </a:lnTo>
                <a:lnTo>
                  <a:pt x="4869" y="1549"/>
                </a:lnTo>
                <a:lnTo>
                  <a:pt x="4861" y="1562"/>
                </a:lnTo>
                <a:lnTo>
                  <a:pt x="4854" y="1575"/>
                </a:lnTo>
                <a:lnTo>
                  <a:pt x="4847" y="1588"/>
                </a:lnTo>
                <a:lnTo>
                  <a:pt x="4842" y="1601"/>
                </a:lnTo>
                <a:lnTo>
                  <a:pt x="4836" y="1615"/>
                </a:lnTo>
                <a:lnTo>
                  <a:pt x="4832" y="1629"/>
                </a:lnTo>
                <a:lnTo>
                  <a:pt x="4828" y="1643"/>
                </a:lnTo>
                <a:lnTo>
                  <a:pt x="4825" y="1657"/>
                </a:lnTo>
                <a:lnTo>
                  <a:pt x="4823" y="1671"/>
                </a:lnTo>
                <a:lnTo>
                  <a:pt x="4821" y="1686"/>
                </a:lnTo>
                <a:lnTo>
                  <a:pt x="4820" y="1701"/>
                </a:lnTo>
                <a:lnTo>
                  <a:pt x="4820" y="1716"/>
                </a:lnTo>
                <a:lnTo>
                  <a:pt x="4820" y="1730"/>
                </a:lnTo>
                <a:lnTo>
                  <a:pt x="4821" y="1745"/>
                </a:lnTo>
                <a:lnTo>
                  <a:pt x="4823" y="1759"/>
                </a:lnTo>
                <a:lnTo>
                  <a:pt x="4825" y="1773"/>
                </a:lnTo>
                <a:lnTo>
                  <a:pt x="4828" y="1787"/>
                </a:lnTo>
                <a:lnTo>
                  <a:pt x="4832" y="1801"/>
                </a:lnTo>
                <a:lnTo>
                  <a:pt x="4836" y="1815"/>
                </a:lnTo>
                <a:lnTo>
                  <a:pt x="4842" y="1829"/>
                </a:lnTo>
                <a:lnTo>
                  <a:pt x="4847" y="1842"/>
                </a:lnTo>
                <a:lnTo>
                  <a:pt x="4854" y="1857"/>
                </a:lnTo>
                <a:lnTo>
                  <a:pt x="4861" y="1870"/>
                </a:lnTo>
                <a:lnTo>
                  <a:pt x="4869" y="1882"/>
                </a:lnTo>
                <a:lnTo>
                  <a:pt x="4878" y="1894"/>
                </a:lnTo>
                <a:lnTo>
                  <a:pt x="4887" y="1906"/>
                </a:lnTo>
                <a:lnTo>
                  <a:pt x="4897" y="1918"/>
                </a:lnTo>
                <a:lnTo>
                  <a:pt x="4907" y="1929"/>
                </a:lnTo>
                <a:lnTo>
                  <a:pt x="4919" y="1940"/>
                </a:lnTo>
                <a:lnTo>
                  <a:pt x="4930" y="1950"/>
                </a:lnTo>
                <a:lnTo>
                  <a:pt x="4942" y="1959"/>
                </a:lnTo>
                <a:lnTo>
                  <a:pt x="4955" y="1968"/>
                </a:lnTo>
                <a:lnTo>
                  <a:pt x="4968" y="1975"/>
                </a:lnTo>
                <a:lnTo>
                  <a:pt x="4981" y="1983"/>
                </a:lnTo>
                <a:lnTo>
                  <a:pt x="4994" y="1989"/>
                </a:lnTo>
                <a:lnTo>
                  <a:pt x="5008" y="1995"/>
                </a:lnTo>
                <a:lnTo>
                  <a:pt x="5021" y="2000"/>
                </a:lnTo>
                <a:lnTo>
                  <a:pt x="5035" y="2004"/>
                </a:lnTo>
                <a:lnTo>
                  <a:pt x="5049" y="2008"/>
                </a:lnTo>
                <a:lnTo>
                  <a:pt x="5063" y="2011"/>
                </a:lnTo>
                <a:lnTo>
                  <a:pt x="5078" y="2014"/>
                </a:lnTo>
                <a:lnTo>
                  <a:pt x="5092" y="2015"/>
                </a:lnTo>
                <a:lnTo>
                  <a:pt x="5107" y="2016"/>
                </a:lnTo>
                <a:lnTo>
                  <a:pt x="5122" y="2018"/>
                </a:lnTo>
                <a:lnTo>
                  <a:pt x="5136" y="2016"/>
                </a:lnTo>
                <a:lnTo>
                  <a:pt x="5151" y="2015"/>
                </a:lnTo>
                <a:lnTo>
                  <a:pt x="5165" y="2014"/>
                </a:lnTo>
                <a:lnTo>
                  <a:pt x="5179" y="2011"/>
                </a:lnTo>
                <a:lnTo>
                  <a:pt x="5193" y="2008"/>
                </a:lnTo>
                <a:lnTo>
                  <a:pt x="5207" y="2004"/>
                </a:lnTo>
                <a:lnTo>
                  <a:pt x="5221" y="2000"/>
                </a:lnTo>
                <a:lnTo>
                  <a:pt x="5235" y="1995"/>
                </a:lnTo>
                <a:lnTo>
                  <a:pt x="5249" y="1989"/>
                </a:lnTo>
                <a:lnTo>
                  <a:pt x="5263" y="1983"/>
                </a:lnTo>
                <a:lnTo>
                  <a:pt x="5276" y="1975"/>
                </a:lnTo>
                <a:lnTo>
                  <a:pt x="5288" y="1968"/>
                </a:lnTo>
                <a:lnTo>
                  <a:pt x="5301" y="1959"/>
                </a:lnTo>
                <a:lnTo>
                  <a:pt x="5313" y="1950"/>
                </a:lnTo>
                <a:lnTo>
                  <a:pt x="5324" y="1940"/>
                </a:lnTo>
                <a:lnTo>
                  <a:pt x="5335" y="1929"/>
                </a:lnTo>
                <a:lnTo>
                  <a:pt x="7265" y="0"/>
                </a:lnTo>
                <a:close/>
                <a:moveTo>
                  <a:pt x="6330" y="0"/>
                </a:moveTo>
                <a:lnTo>
                  <a:pt x="5474" y="0"/>
                </a:lnTo>
                <a:lnTo>
                  <a:pt x="3673" y="1800"/>
                </a:lnTo>
                <a:lnTo>
                  <a:pt x="3663" y="1811"/>
                </a:lnTo>
                <a:lnTo>
                  <a:pt x="3653" y="1822"/>
                </a:lnTo>
                <a:lnTo>
                  <a:pt x="3644" y="1834"/>
                </a:lnTo>
                <a:lnTo>
                  <a:pt x="3635" y="1847"/>
                </a:lnTo>
                <a:lnTo>
                  <a:pt x="3626" y="1860"/>
                </a:lnTo>
                <a:lnTo>
                  <a:pt x="3619" y="1873"/>
                </a:lnTo>
                <a:lnTo>
                  <a:pt x="3613" y="1886"/>
                </a:lnTo>
                <a:lnTo>
                  <a:pt x="3607" y="1900"/>
                </a:lnTo>
                <a:lnTo>
                  <a:pt x="3602" y="1914"/>
                </a:lnTo>
                <a:lnTo>
                  <a:pt x="3597" y="1927"/>
                </a:lnTo>
                <a:lnTo>
                  <a:pt x="3593" y="1941"/>
                </a:lnTo>
                <a:lnTo>
                  <a:pt x="3590" y="1956"/>
                </a:lnTo>
                <a:lnTo>
                  <a:pt x="3588" y="1970"/>
                </a:lnTo>
                <a:lnTo>
                  <a:pt x="3586" y="1984"/>
                </a:lnTo>
                <a:lnTo>
                  <a:pt x="3585" y="1999"/>
                </a:lnTo>
                <a:lnTo>
                  <a:pt x="3585" y="2013"/>
                </a:lnTo>
                <a:lnTo>
                  <a:pt x="3585" y="2029"/>
                </a:lnTo>
                <a:lnTo>
                  <a:pt x="3586" y="2043"/>
                </a:lnTo>
                <a:lnTo>
                  <a:pt x="3588" y="2057"/>
                </a:lnTo>
                <a:lnTo>
                  <a:pt x="3590" y="2072"/>
                </a:lnTo>
                <a:lnTo>
                  <a:pt x="3593" y="2086"/>
                </a:lnTo>
                <a:lnTo>
                  <a:pt x="3597" y="2100"/>
                </a:lnTo>
                <a:lnTo>
                  <a:pt x="3602" y="2114"/>
                </a:lnTo>
                <a:lnTo>
                  <a:pt x="3607" y="2127"/>
                </a:lnTo>
                <a:lnTo>
                  <a:pt x="3613" y="2141"/>
                </a:lnTo>
                <a:lnTo>
                  <a:pt x="3619" y="2154"/>
                </a:lnTo>
                <a:lnTo>
                  <a:pt x="3626" y="2167"/>
                </a:lnTo>
                <a:lnTo>
                  <a:pt x="3635" y="2181"/>
                </a:lnTo>
                <a:lnTo>
                  <a:pt x="3644" y="2193"/>
                </a:lnTo>
                <a:lnTo>
                  <a:pt x="3653" y="2205"/>
                </a:lnTo>
                <a:lnTo>
                  <a:pt x="3663" y="2216"/>
                </a:lnTo>
                <a:lnTo>
                  <a:pt x="3673" y="2228"/>
                </a:lnTo>
                <a:lnTo>
                  <a:pt x="3685" y="2238"/>
                </a:lnTo>
                <a:lnTo>
                  <a:pt x="3696" y="2248"/>
                </a:lnTo>
                <a:lnTo>
                  <a:pt x="3708" y="2257"/>
                </a:lnTo>
                <a:lnTo>
                  <a:pt x="3720" y="2266"/>
                </a:lnTo>
                <a:lnTo>
                  <a:pt x="3733" y="2274"/>
                </a:lnTo>
                <a:lnTo>
                  <a:pt x="3746" y="2281"/>
                </a:lnTo>
                <a:lnTo>
                  <a:pt x="3759" y="2287"/>
                </a:lnTo>
                <a:lnTo>
                  <a:pt x="3773" y="2293"/>
                </a:lnTo>
                <a:lnTo>
                  <a:pt x="3787" y="2298"/>
                </a:lnTo>
                <a:lnTo>
                  <a:pt x="3801" y="2303"/>
                </a:lnTo>
                <a:lnTo>
                  <a:pt x="3815" y="2307"/>
                </a:lnTo>
                <a:lnTo>
                  <a:pt x="3829" y="2310"/>
                </a:lnTo>
                <a:lnTo>
                  <a:pt x="3844" y="2312"/>
                </a:lnTo>
                <a:lnTo>
                  <a:pt x="3858" y="2314"/>
                </a:lnTo>
                <a:lnTo>
                  <a:pt x="3872" y="2315"/>
                </a:lnTo>
                <a:lnTo>
                  <a:pt x="3887" y="2315"/>
                </a:lnTo>
                <a:lnTo>
                  <a:pt x="3901" y="2315"/>
                </a:lnTo>
                <a:lnTo>
                  <a:pt x="3916" y="2314"/>
                </a:lnTo>
                <a:lnTo>
                  <a:pt x="3931" y="2312"/>
                </a:lnTo>
                <a:lnTo>
                  <a:pt x="3945" y="2310"/>
                </a:lnTo>
                <a:lnTo>
                  <a:pt x="3960" y="2307"/>
                </a:lnTo>
                <a:lnTo>
                  <a:pt x="3974" y="2303"/>
                </a:lnTo>
                <a:lnTo>
                  <a:pt x="3987" y="2298"/>
                </a:lnTo>
                <a:lnTo>
                  <a:pt x="4001" y="2293"/>
                </a:lnTo>
                <a:lnTo>
                  <a:pt x="4015" y="2287"/>
                </a:lnTo>
                <a:lnTo>
                  <a:pt x="4028" y="2281"/>
                </a:lnTo>
                <a:lnTo>
                  <a:pt x="4041" y="2274"/>
                </a:lnTo>
                <a:lnTo>
                  <a:pt x="4053" y="2266"/>
                </a:lnTo>
                <a:lnTo>
                  <a:pt x="4066" y="2257"/>
                </a:lnTo>
                <a:lnTo>
                  <a:pt x="4079" y="2248"/>
                </a:lnTo>
                <a:lnTo>
                  <a:pt x="4090" y="2238"/>
                </a:lnTo>
                <a:lnTo>
                  <a:pt x="4101" y="2228"/>
                </a:lnTo>
                <a:lnTo>
                  <a:pt x="6330" y="0"/>
                </a:lnTo>
                <a:close/>
                <a:moveTo>
                  <a:pt x="5394" y="0"/>
                </a:moveTo>
                <a:lnTo>
                  <a:pt x="4538" y="0"/>
                </a:lnTo>
                <a:lnTo>
                  <a:pt x="3460" y="1077"/>
                </a:lnTo>
                <a:lnTo>
                  <a:pt x="3450" y="1088"/>
                </a:lnTo>
                <a:lnTo>
                  <a:pt x="3440" y="1100"/>
                </a:lnTo>
                <a:lnTo>
                  <a:pt x="3431" y="1112"/>
                </a:lnTo>
                <a:lnTo>
                  <a:pt x="3422" y="1124"/>
                </a:lnTo>
                <a:lnTo>
                  <a:pt x="3414" y="1137"/>
                </a:lnTo>
                <a:lnTo>
                  <a:pt x="3407" y="1150"/>
                </a:lnTo>
                <a:lnTo>
                  <a:pt x="3400" y="1163"/>
                </a:lnTo>
                <a:lnTo>
                  <a:pt x="3395" y="1176"/>
                </a:lnTo>
                <a:lnTo>
                  <a:pt x="3390" y="1190"/>
                </a:lnTo>
                <a:lnTo>
                  <a:pt x="3385" y="1205"/>
                </a:lnTo>
                <a:lnTo>
                  <a:pt x="3381" y="1219"/>
                </a:lnTo>
                <a:lnTo>
                  <a:pt x="3378" y="1233"/>
                </a:lnTo>
                <a:lnTo>
                  <a:pt x="3376" y="1247"/>
                </a:lnTo>
                <a:lnTo>
                  <a:pt x="3374" y="1262"/>
                </a:lnTo>
                <a:lnTo>
                  <a:pt x="3373" y="1276"/>
                </a:lnTo>
                <a:lnTo>
                  <a:pt x="3373" y="1291"/>
                </a:lnTo>
                <a:lnTo>
                  <a:pt x="3373" y="1305"/>
                </a:lnTo>
                <a:lnTo>
                  <a:pt x="3374" y="1319"/>
                </a:lnTo>
                <a:lnTo>
                  <a:pt x="3376" y="1334"/>
                </a:lnTo>
                <a:lnTo>
                  <a:pt x="3378" y="1348"/>
                </a:lnTo>
                <a:lnTo>
                  <a:pt x="3381" y="1362"/>
                </a:lnTo>
                <a:lnTo>
                  <a:pt x="3385" y="1377"/>
                </a:lnTo>
                <a:lnTo>
                  <a:pt x="3390" y="1391"/>
                </a:lnTo>
                <a:lnTo>
                  <a:pt x="3395" y="1405"/>
                </a:lnTo>
                <a:lnTo>
                  <a:pt x="3400" y="1418"/>
                </a:lnTo>
                <a:lnTo>
                  <a:pt x="3407" y="1431"/>
                </a:lnTo>
                <a:lnTo>
                  <a:pt x="3414" y="1444"/>
                </a:lnTo>
                <a:lnTo>
                  <a:pt x="3422" y="1457"/>
                </a:lnTo>
                <a:lnTo>
                  <a:pt x="3431" y="1469"/>
                </a:lnTo>
                <a:lnTo>
                  <a:pt x="3440" y="1481"/>
                </a:lnTo>
                <a:lnTo>
                  <a:pt x="3450" y="1493"/>
                </a:lnTo>
                <a:lnTo>
                  <a:pt x="3460" y="1504"/>
                </a:lnTo>
                <a:lnTo>
                  <a:pt x="3472" y="1515"/>
                </a:lnTo>
                <a:lnTo>
                  <a:pt x="3483" y="1525"/>
                </a:lnTo>
                <a:lnTo>
                  <a:pt x="3496" y="1535"/>
                </a:lnTo>
                <a:lnTo>
                  <a:pt x="3508" y="1543"/>
                </a:lnTo>
                <a:lnTo>
                  <a:pt x="3521" y="1551"/>
                </a:lnTo>
                <a:lnTo>
                  <a:pt x="3534" y="1558"/>
                </a:lnTo>
                <a:lnTo>
                  <a:pt x="3547" y="1565"/>
                </a:lnTo>
                <a:lnTo>
                  <a:pt x="3561" y="1571"/>
                </a:lnTo>
                <a:lnTo>
                  <a:pt x="3574" y="1576"/>
                </a:lnTo>
                <a:lnTo>
                  <a:pt x="3588" y="1580"/>
                </a:lnTo>
                <a:lnTo>
                  <a:pt x="3602" y="1584"/>
                </a:lnTo>
                <a:lnTo>
                  <a:pt x="3616" y="1587"/>
                </a:lnTo>
                <a:lnTo>
                  <a:pt x="3632" y="1590"/>
                </a:lnTo>
                <a:lnTo>
                  <a:pt x="3646" y="1591"/>
                </a:lnTo>
                <a:lnTo>
                  <a:pt x="3660" y="1592"/>
                </a:lnTo>
                <a:lnTo>
                  <a:pt x="3675" y="1593"/>
                </a:lnTo>
                <a:lnTo>
                  <a:pt x="3689" y="1592"/>
                </a:lnTo>
                <a:lnTo>
                  <a:pt x="3704" y="1591"/>
                </a:lnTo>
                <a:lnTo>
                  <a:pt x="3718" y="1590"/>
                </a:lnTo>
                <a:lnTo>
                  <a:pt x="3732" y="1587"/>
                </a:lnTo>
                <a:lnTo>
                  <a:pt x="3747" y="1584"/>
                </a:lnTo>
                <a:lnTo>
                  <a:pt x="3761" y="1580"/>
                </a:lnTo>
                <a:lnTo>
                  <a:pt x="3774" y="1576"/>
                </a:lnTo>
                <a:lnTo>
                  <a:pt x="3789" y="1571"/>
                </a:lnTo>
                <a:lnTo>
                  <a:pt x="3803" y="1565"/>
                </a:lnTo>
                <a:lnTo>
                  <a:pt x="3816" y="1558"/>
                </a:lnTo>
                <a:lnTo>
                  <a:pt x="3829" y="1551"/>
                </a:lnTo>
                <a:lnTo>
                  <a:pt x="3841" y="1543"/>
                </a:lnTo>
                <a:lnTo>
                  <a:pt x="3854" y="1535"/>
                </a:lnTo>
                <a:lnTo>
                  <a:pt x="3866" y="1525"/>
                </a:lnTo>
                <a:lnTo>
                  <a:pt x="3877" y="1515"/>
                </a:lnTo>
                <a:lnTo>
                  <a:pt x="3888" y="1504"/>
                </a:lnTo>
                <a:lnTo>
                  <a:pt x="5394" y="0"/>
                </a:lnTo>
                <a:close/>
                <a:moveTo>
                  <a:pt x="4457" y="0"/>
                </a:moveTo>
                <a:lnTo>
                  <a:pt x="3602" y="0"/>
                </a:lnTo>
                <a:lnTo>
                  <a:pt x="2205" y="1397"/>
                </a:lnTo>
                <a:lnTo>
                  <a:pt x="2194" y="1408"/>
                </a:lnTo>
                <a:lnTo>
                  <a:pt x="2184" y="1420"/>
                </a:lnTo>
                <a:lnTo>
                  <a:pt x="2175" y="1432"/>
                </a:lnTo>
                <a:lnTo>
                  <a:pt x="2165" y="1444"/>
                </a:lnTo>
                <a:lnTo>
                  <a:pt x="2157" y="1457"/>
                </a:lnTo>
                <a:lnTo>
                  <a:pt x="2150" y="1470"/>
                </a:lnTo>
                <a:lnTo>
                  <a:pt x="2144" y="1483"/>
                </a:lnTo>
                <a:lnTo>
                  <a:pt x="2138" y="1497"/>
                </a:lnTo>
                <a:lnTo>
                  <a:pt x="2133" y="1510"/>
                </a:lnTo>
                <a:lnTo>
                  <a:pt x="2128" y="1524"/>
                </a:lnTo>
                <a:lnTo>
                  <a:pt x="2125" y="1539"/>
                </a:lnTo>
                <a:lnTo>
                  <a:pt x="2122" y="1553"/>
                </a:lnTo>
                <a:lnTo>
                  <a:pt x="2119" y="1568"/>
                </a:lnTo>
                <a:lnTo>
                  <a:pt x="2117" y="1582"/>
                </a:lnTo>
                <a:lnTo>
                  <a:pt x="2116" y="1596"/>
                </a:lnTo>
                <a:lnTo>
                  <a:pt x="2116" y="1611"/>
                </a:lnTo>
                <a:lnTo>
                  <a:pt x="2116" y="1625"/>
                </a:lnTo>
                <a:lnTo>
                  <a:pt x="2117" y="1640"/>
                </a:lnTo>
                <a:lnTo>
                  <a:pt x="2119" y="1654"/>
                </a:lnTo>
                <a:lnTo>
                  <a:pt x="2122" y="1668"/>
                </a:lnTo>
                <a:lnTo>
                  <a:pt x="2125" y="1682"/>
                </a:lnTo>
                <a:lnTo>
                  <a:pt x="2128" y="1697"/>
                </a:lnTo>
                <a:lnTo>
                  <a:pt x="2133" y="1711"/>
                </a:lnTo>
                <a:lnTo>
                  <a:pt x="2138" y="1725"/>
                </a:lnTo>
                <a:lnTo>
                  <a:pt x="2144" y="1738"/>
                </a:lnTo>
                <a:lnTo>
                  <a:pt x="2150" y="1752"/>
                </a:lnTo>
                <a:lnTo>
                  <a:pt x="2157" y="1765"/>
                </a:lnTo>
                <a:lnTo>
                  <a:pt x="2165" y="1777"/>
                </a:lnTo>
                <a:lnTo>
                  <a:pt x="2175" y="1789"/>
                </a:lnTo>
                <a:lnTo>
                  <a:pt x="2184" y="1801"/>
                </a:lnTo>
                <a:lnTo>
                  <a:pt x="2194" y="1813"/>
                </a:lnTo>
                <a:lnTo>
                  <a:pt x="2205" y="1824"/>
                </a:lnTo>
                <a:lnTo>
                  <a:pt x="2216" y="1835"/>
                </a:lnTo>
                <a:lnTo>
                  <a:pt x="2227" y="1845"/>
                </a:lnTo>
                <a:lnTo>
                  <a:pt x="2239" y="1855"/>
                </a:lnTo>
                <a:lnTo>
                  <a:pt x="2252" y="1864"/>
                </a:lnTo>
                <a:lnTo>
                  <a:pt x="2264" y="1871"/>
                </a:lnTo>
                <a:lnTo>
                  <a:pt x="2277" y="1879"/>
                </a:lnTo>
                <a:lnTo>
                  <a:pt x="2291" y="1885"/>
                </a:lnTo>
                <a:lnTo>
                  <a:pt x="2304" y="1891"/>
                </a:lnTo>
                <a:lnTo>
                  <a:pt x="2319" y="1896"/>
                </a:lnTo>
                <a:lnTo>
                  <a:pt x="2333" y="1901"/>
                </a:lnTo>
                <a:lnTo>
                  <a:pt x="2347" y="1904"/>
                </a:lnTo>
                <a:lnTo>
                  <a:pt x="2361" y="1907"/>
                </a:lnTo>
                <a:lnTo>
                  <a:pt x="2375" y="1910"/>
                </a:lnTo>
                <a:lnTo>
                  <a:pt x="2389" y="1911"/>
                </a:lnTo>
                <a:lnTo>
                  <a:pt x="2404" y="1913"/>
                </a:lnTo>
                <a:lnTo>
                  <a:pt x="2418" y="1913"/>
                </a:lnTo>
                <a:lnTo>
                  <a:pt x="2433" y="1913"/>
                </a:lnTo>
                <a:lnTo>
                  <a:pt x="2447" y="1911"/>
                </a:lnTo>
                <a:lnTo>
                  <a:pt x="2462" y="1910"/>
                </a:lnTo>
                <a:lnTo>
                  <a:pt x="2477" y="1907"/>
                </a:lnTo>
                <a:lnTo>
                  <a:pt x="2491" y="1904"/>
                </a:lnTo>
                <a:lnTo>
                  <a:pt x="2505" y="1901"/>
                </a:lnTo>
                <a:lnTo>
                  <a:pt x="2519" y="1896"/>
                </a:lnTo>
                <a:lnTo>
                  <a:pt x="2532" y="1891"/>
                </a:lnTo>
                <a:lnTo>
                  <a:pt x="2546" y="1885"/>
                </a:lnTo>
                <a:lnTo>
                  <a:pt x="2559" y="1879"/>
                </a:lnTo>
                <a:lnTo>
                  <a:pt x="2572" y="1871"/>
                </a:lnTo>
                <a:lnTo>
                  <a:pt x="2585" y="1864"/>
                </a:lnTo>
                <a:lnTo>
                  <a:pt x="2597" y="1855"/>
                </a:lnTo>
                <a:lnTo>
                  <a:pt x="2610" y="1845"/>
                </a:lnTo>
                <a:lnTo>
                  <a:pt x="2621" y="1835"/>
                </a:lnTo>
                <a:lnTo>
                  <a:pt x="2633" y="1824"/>
                </a:lnTo>
                <a:lnTo>
                  <a:pt x="4457" y="0"/>
                </a:lnTo>
                <a:close/>
                <a:moveTo>
                  <a:pt x="3522" y="0"/>
                </a:moveTo>
                <a:lnTo>
                  <a:pt x="2666" y="0"/>
                </a:lnTo>
                <a:lnTo>
                  <a:pt x="1071" y="1594"/>
                </a:lnTo>
                <a:lnTo>
                  <a:pt x="1061" y="1605"/>
                </a:lnTo>
                <a:lnTo>
                  <a:pt x="1051" y="1617"/>
                </a:lnTo>
                <a:lnTo>
                  <a:pt x="1042" y="1629"/>
                </a:lnTo>
                <a:lnTo>
                  <a:pt x="1033" y="1641"/>
                </a:lnTo>
                <a:lnTo>
                  <a:pt x="1025" y="1654"/>
                </a:lnTo>
                <a:lnTo>
                  <a:pt x="1018" y="1667"/>
                </a:lnTo>
                <a:lnTo>
                  <a:pt x="1012" y="1680"/>
                </a:lnTo>
                <a:lnTo>
                  <a:pt x="1006" y="1694"/>
                </a:lnTo>
                <a:lnTo>
                  <a:pt x="1001" y="1708"/>
                </a:lnTo>
                <a:lnTo>
                  <a:pt x="996" y="1722"/>
                </a:lnTo>
                <a:lnTo>
                  <a:pt x="991" y="1736"/>
                </a:lnTo>
                <a:lnTo>
                  <a:pt x="988" y="1750"/>
                </a:lnTo>
                <a:lnTo>
                  <a:pt x="986" y="1764"/>
                </a:lnTo>
                <a:lnTo>
                  <a:pt x="984" y="1779"/>
                </a:lnTo>
                <a:lnTo>
                  <a:pt x="983" y="1793"/>
                </a:lnTo>
                <a:lnTo>
                  <a:pt x="983" y="1807"/>
                </a:lnTo>
                <a:lnTo>
                  <a:pt x="983" y="1822"/>
                </a:lnTo>
                <a:lnTo>
                  <a:pt x="984" y="1836"/>
                </a:lnTo>
                <a:lnTo>
                  <a:pt x="986" y="1851"/>
                </a:lnTo>
                <a:lnTo>
                  <a:pt x="988" y="1866"/>
                </a:lnTo>
                <a:lnTo>
                  <a:pt x="991" y="1880"/>
                </a:lnTo>
                <a:lnTo>
                  <a:pt x="996" y="1894"/>
                </a:lnTo>
                <a:lnTo>
                  <a:pt x="1001" y="1908"/>
                </a:lnTo>
                <a:lnTo>
                  <a:pt x="1006" y="1922"/>
                </a:lnTo>
                <a:lnTo>
                  <a:pt x="1012" y="1935"/>
                </a:lnTo>
                <a:lnTo>
                  <a:pt x="1018" y="1948"/>
                </a:lnTo>
                <a:lnTo>
                  <a:pt x="1025" y="1961"/>
                </a:lnTo>
                <a:lnTo>
                  <a:pt x="1033" y="1974"/>
                </a:lnTo>
                <a:lnTo>
                  <a:pt x="1042" y="1986"/>
                </a:lnTo>
                <a:lnTo>
                  <a:pt x="1051" y="1998"/>
                </a:lnTo>
                <a:lnTo>
                  <a:pt x="1061" y="2010"/>
                </a:lnTo>
                <a:lnTo>
                  <a:pt x="1071" y="2022"/>
                </a:lnTo>
                <a:lnTo>
                  <a:pt x="1083" y="2033"/>
                </a:lnTo>
                <a:lnTo>
                  <a:pt x="1094" y="2043"/>
                </a:lnTo>
                <a:lnTo>
                  <a:pt x="1106" y="2052"/>
                </a:lnTo>
                <a:lnTo>
                  <a:pt x="1118" y="2060"/>
                </a:lnTo>
                <a:lnTo>
                  <a:pt x="1131" y="2068"/>
                </a:lnTo>
                <a:lnTo>
                  <a:pt x="1145" y="2075"/>
                </a:lnTo>
                <a:lnTo>
                  <a:pt x="1158" y="2082"/>
                </a:lnTo>
                <a:lnTo>
                  <a:pt x="1172" y="2088"/>
                </a:lnTo>
                <a:lnTo>
                  <a:pt x="1185" y="2093"/>
                </a:lnTo>
                <a:lnTo>
                  <a:pt x="1199" y="2097"/>
                </a:lnTo>
                <a:lnTo>
                  <a:pt x="1213" y="2101"/>
                </a:lnTo>
                <a:lnTo>
                  <a:pt x="1227" y="2104"/>
                </a:lnTo>
                <a:lnTo>
                  <a:pt x="1242" y="2107"/>
                </a:lnTo>
                <a:lnTo>
                  <a:pt x="1256" y="2108"/>
                </a:lnTo>
                <a:lnTo>
                  <a:pt x="1270" y="2109"/>
                </a:lnTo>
                <a:lnTo>
                  <a:pt x="1285" y="2110"/>
                </a:lnTo>
                <a:lnTo>
                  <a:pt x="1300" y="2109"/>
                </a:lnTo>
                <a:lnTo>
                  <a:pt x="1315" y="2108"/>
                </a:lnTo>
                <a:lnTo>
                  <a:pt x="1329" y="2107"/>
                </a:lnTo>
                <a:lnTo>
                  <a:pt x="1343" y="2104"/>
                </a:lnTo>
                <a:lnTo>
                  <a:pt x="1358" y="2101"/>
                </a:lnTo>
                <a:lnTo>
                  <a:pt x="1372" y="2097"/>
                </a:lnTo>
                <a:lnTo>
                  <a:pt x="1385" y="2093"/>
                </a:lnTo>
                <a:lnTo>
                  <a:pt x="1399" y="2088"/>
                </a:lnTo>
                <a:lnTo>
                  <a:pt x="1413" y="2082"/>
                </a:lnTo>
                <a:lnTo>
                  <a:pt x="1426" y="2075"/>
                </a:lnTo>
                <a:lnTo>
                  <a:pt x="1440" y="2068"/>
                </a:lnTo>
                <a:lnTo>
                  <a:pt x="1452" y="2060"/>
                </a:lnTo>
                <a:lnTo>
                  <a:pt x="1465" y="2052"/>
                </a:lnTo>
                <a:lnTo>
                  <a:pt x="1477" y="2043"/>
                </a:lnTo>
                <a:lnTo>
                  <a:pt x="1488" y="2033"/>
                </a:lnTo>
                <a:lnTo>
                  <a:pt x="1499" y="2022"/>
                </a:lnTo>
                <a:lnTo>
                  <a:pt x="3522" y="0"/>
                </a:lnTo>
                <a:close/>
                <a:moveTo>
                  <a:pt x="2585" y="0"/>
                </a:moveTo>
                <a:lnTo>
                  <a:pt x="1731" y="0"/>
                </a:lnTo>
                <a:lnTo>
                  <a:pt x="88" y="1641"/>
                </a:lnTo>
                <a:lnTo>
                  <a:pt x="77" y="1652"/>
                </a:lnTo>
                <a:lnTo>
                  <a:pt x="67" y="1664"/>
                </a:lnTo>
                <a:lnTo>
                  <a:pt x="58" y="1676"/>
                </a:lnTo>
                <a:lnTo>
                  <a:pt x="50" y="1688"/>
                </a:lnTo>
                <a:lnTo>
                  <a:pt x="42" y="1702"/>
                </a:lnTo>
                <a:lnTo>
                  <a:pt x="34" y="1715"/>
                </a:lnTo>
                <a:lnTo>
                  <a:pt x="28" y="1728"/>
                </a:lnTo>
                <a:lnTo>
                  <a:pt x="22" y="1741"/>
                </a:lnTo>
                <a:lnTo>
                  <a:pt x="17" y="1755"/>
                </a:lnTo>
                <a:lnTo>
                  <a:pt x="13" y="1769"/>
                </a:lnTo>
                <a:lnTo>
                  <a:pt x="9" y="1783"/>
                </a:lnTo>
                <a:lnTo>
                  <a:pt x="6" y="1797"/>
                </a:lnTo>
                <a:lnTo>
                  <a:pt x="3" y="1811"/>
                </a:lnTo>
                <a:lnTo>
                  <a:pt x="2" y="1826"/>
                </a:lnTo>
                <a:lnTo>
                  <a:pt x="1" y="1840"/>
                </a:lnTo>
                <a:lnTo>
                  <a:pt x="0" y="1856"/>
                </a:lnTo>
                <a:lnTo>
                  <a:pt x="1" y="1870"/>
                </a:lnTo>
                <a:lnTo>
                  <a:pt x="2" y="1884"/>
                </a:lnTo>
                <a:lnTo>
                  <a:pt x="3" y="1899"/>
                </a:lnTo>
                <a:lnTo>
                  <a:pt x="6" y="1913"/>
                </a:lnTo>
                <a:lnTo>
                  <a:pt x="9" y="1927"/>
                </a:lnTo>
                <a:lnTo>
                  <a:pt x="13" y="1941"/>
                </a:lnTo>
                <a:lnTo>
                  <a:pt x="17" y="1955"/>
                </a:lnTo>
                <a:lnTo>
                  <a:pt x="22" y="1969"/>
                </a:lnTo>
                <a:lnTo>
                  <a:pt x="28" y="1982"/>
                </a:lnTo>
                <a:lnTo>
                  <a:pt x="34" y="1995"/>
                </a:lnTo>
                <a:lnTo>
                  <a:pt x="42" y="2008"/>
                </a:lnTo>
                <a:lnTo>
                  <a:pt x="50" y="2022"/>
                </a:lnTo>
                <a:lnTo>
                  <a:pt x="58" y="2034"/>
                </a:lnTo>
                <a:lnTo>
                  <a:pt x="67" y="2046"/>
                </a:lnTo>
                <a:lnTo>
                  <a:pt x="77" y="2058"/>
                </a:lnTo>
                <a:lnTo>
                  <a:pt x="88" y="2069"/>
                </a:lnTo>
                <a:lnTo>
                  <a:pt x="99" y="2080"/>
                </a:lnTo>
                <a:lnTo>
                  <a:pt x="111" y="2090"/>
                </a:lnTo>
                <a:lnTo>
                  <a:pt x="124" y="2099"/>
                </a:lnTo>
                <a:lnTo>
                  <a:pt x="136" y="2107"/>
                </a:lnTo>
                <a:lnTo>
                  <a:pt x="149" y="2115"/>
                </a:lnTo>
                <a:lnTo>
                  <a:pt x="161" y="2122"/>
                </a:lnTo>
                <a:lnTo>
                  <a:pt x="175" y="2129"/>
                </a:lnTo>
                <a:lnTo>
                  <a:pt x="188" y="2135"/>
                </a:lnTo>
                <a:lnTo>
                  <a:pt x="202" y="2140"/>
                </a:lnTo>
                <a:lnTo>
                  <a:pt x="216" y="2144"/>
                </a:lnTo>
                <a:lnTo>
                  <a:pt x="230" y="2148"/>
                </a:lnTo>
                <a:lnTo>
                  <a:pt x="244" y="2151"/>
                </a:lnTo>
                <a:lnTo>
                  <a:pt x="258" y="2154"/>
                </a:lnTo>
                <a:lnTo>
                  <a:pt x="274" y="2155"/>
                </a:lnTo>
                <a:lnTo>
                  <a:pt x="288" y="2156"/>
                </a:lnTo>
                <a:lnTo>
                  <a:pt x="302" y="2157"/>
                </a:lnTo>
                <a:lnTo>
                  <a:pt x="317" y="2156"/>
                </a:lnTo>
                <a:lnTo>
                  <a:pt x="331" y="2155"/>
                </a:lnTo>
                <a:lnTo>
                  <a:pt x="346" y="2154"/>
                </a:lnTo>
                <a:lnTo>
                  <a:pt x="360" y="2151"/>
                </a:lnTo>
                <a:lnTo>
                  <a:pt x="374" y="2148"/>
                </a:lnTo>
                <a:lnTo>
                  <a:pt x="388" y="2144"/>
                </a:lnTo>
                <a:lnTo>
                  <a:pt x="402" y="2140"/>
                </a:lnTo>
                <a:lnTo>
                  <a:pt x="417" y="2135"/>
                </a:lnTo>
                <a:lnTo>
                  <a:pt x="430" y="2129"/>
                </a:lnTo>
                <a:lnTo>
                  <a:pt x="443" y="2122"/>
                </a:lnTo>
                <a:lnTo>
                  <a:pt x="456" y="2115"/>
                </a:lnTo>
                <a:lnTo>
                  <a:pt x="469" y="2107"/>
                </a:lnTo>
                <a:lnTo>
                  <a:pt x="481" y="2099"/>
                </a:lnTo>
                <a:lnTo>
                  <a:pt x="493" y="2090"/>
                </a:lnTo>
                <a:lnTo>
                  <a:pt x="505" y="2080"/>
                </a:lnTo>
                <a:lnTo>
                  <a:pt x="516" y="2069"/>
                </a:lnTo>
                <a:lnTo>
                  <a:pt x="2585" y="0"/>
                </a:lnTo>
                <a:close/>
                <a:moveTo>
                  <a:pt x="1650" y="0"/>
                </a:moveTo>
                <a:lnTo>
                  <a:pt x="794" y="0"/>
                </a:lnTo>
                <a:lnTo>
                  <a:pt x="154" y="640"/>
                </a:lnTo>
                <a:lnTo>
                  <a:pt x="144" y="651"/>
                </a:lnTo>
                <a:lnTo>
                  <a:pt x="134" y="663"/>
                </a:lnTo>
                <a:lnTo>
                  <a:pt x="125" y="675"/>
                </a:lnTo>
                <a:lnTo>
                  <a:pt x="115" y="687"/>
                </a:lnTo>
                <a:lnTo>
                  <a:pt x="107" y="700"/>
                </a:lnTo>
                <a:lnTo>
                  <a:pt x="100" y="712"/>
                </a:lnTo>
                <a:lnTo>
                  <a:pt x="94" y="727"/>
                </a:lnTo>
                <a:lnTo>
                  <a:pt x="88" y="740"/>
                </a:lnTo>
                <a:lnTo>
                  <a:pt x="83" y="754"/>
                </a:lnTo>
                <a:lnTo>
                  <a:pt x="78" y="768"/>
                </a:lnTo>
                <a:lnTo>
                  <a:pt x="74" y="782"/>
                </a:lnTo>
                <a:lnTo>
                  <a:pt x="71" y="796"/>
                </a:lnTo>
                <a:lnTo>
                  <a:pt x="69" y="810"/>
                </a:lnTo>
                <a:lnTo>
                  <a:pt x="67" y="825"/>
                </a:lnTo>
                <a:lnTo>
                  <a:pt x="66" y="839"/>
                </a:lnTo>
                <a:lnTo>
                  <a:pt x="66" y="853"/>
                </a:lnTo>
                <a:lnTo>
                  <a:pt x="66" y="868"/>
                </a:lnTo>
                <a:lnTo>
                  <a:pt x="67" y="883"/>
                </a:lnTo>
                <a:lnTo>
                  <a:pt x="69" y="898"/>
                </a:lnTo>
                <a:lnTo>
                  <a:pt x="71" y="912"/>
                </a:lnTo>
                <a:lnTo>
                  <a:pt x="74" y="926"/>
                </a:lnTo>
                <a:lnTo>
                  <a:pt x="78" y="940"/>
                </a:lnTo>
                <a:lnTo>
                  <a:pt x="83" y="954"/>
                </a:lnTo>
                <a:lnTo>
                  <a:pt x="88" y="968"/>
                </a:lnTo>
                <a:lnTo>
                  <a:pt x="94" y="981"/>
                </a:lnTo>
                <a:lnTo>
                  <a:pt x="100" y="994"/>
                </a:lnTo>
                <a:lnTo>
                  <a:pt x="107" y="1007"/>
                </a:lnTo>
                <a:lnTo>
                  <a:pt x="115" y="1020"/>
                </a:lnTo>
                <a:lnTo>
                  <a:pt x="125" y="1032"/>
                </a:lnTo>
                <a:lnTo>
                  <a:pt x="134" y="1045"/>
                </a:lnTo>
                <a:lnTo>
                  <a:pt x="144" y="1057"/>
                </a:lnTo>
                <a:lnTo>
                  <a:pt x="154" y="1068"/>
                </a:lnTo>
                <a:lnTo>
                  <a:pt x="166" y="1078"/>
                </a:lnTo>
                <a:lnTo>
                  <a:pt x="177" y="1088"/>
                </a:lnTo>
                <a:lnTo>
                  <a:pt x="189" y="1098"/>
                </a:lnTo>
                <a:lnTo>
                  <a:pt x="202" y="1106"/>
                </a:lnTo>
                <a:lnTo>
                  <a:pt x="214" y="1114"/>
                </a:lnTo>
                <a:lnTo>
                  <a:pt x="227" y="1121"/>
                </a:lnTo>
                <a:lnTo>
                  <a:pt x="240" y="1128"/>
                </a:lnTo>
                <a:lnTo>
                  <a:pt x="254" y="1134"/>
                </a:lnTo>
                <a:lnTo>
                  <a:pt x="268" y="1139"/>
                </a:lnTo>
                <a:lnTo>
                  <a:pt x="282" y="1143"/>
                </a:lnTo>
                <a:lnTo>
                  <a:pt x="296" y="1147"/>
                </a:lnTo>
                <a:lnTo>
                  <a:pt x="310" y="1150"/>
                </a:lnTo>
                <a:lnTo>
                  <a:pt x="325" y="1152"/>
                </a:lnTo>
                <a:lnTo>
                  <a:pt x="339" y="1154"/>
                </a:lnTo>
                <a:lnTo>
                  <a:pt x="354" y="1155"/>
                </a:lnTo>
                <a:lnTo>
                  <a:pt x="368" y="1155"/>
                </a:lnTo>
                <a:lnTo>
                  <a:pt x="382" y="1155"/>
                </a:lnTo>
                <a:lnTo>
                  <a:pt x="397" y="1154"/>
                </a:lnTo>
                <a:lnTo>
                  <a:pt x="412" y="1152"/>
                </a:lnTo>
                <a:lnTo>
                  <a:pt x="426" y="1150"/>
                </a:lnTo>
                <a:lnTo>
                  <a:pt x="441" y="1147"/>
                </a:lnTo>
                <a:lnTo>
                  <a:pt x="455" y="1143"/>
                </a:lnTo>
                <a:lnTo>
                  <a:pt x="468" y="1139"/>
                </a:lnTo>
                <a:lnTo>
                  <a:pt x="482" y="1134"/>
                </a:lnTo>
                <a:lnTo>
                  <a:pt x="496" y="1128"/>
                </a:lnTo>
                <a:lnTo>
                  <a:pt x="509" y="1121"/>
                </a:lnTo>
                <a:lnTo>
                  <a:pt x="522" y="1114"/>
                </a:lnTo>
                <a:lnTo>
                  <a:pt x="534" y="1106"/>
                </a:lnTo>
                <a:lnTo>
                  <a:pt x="547" y="1098"/>
                </a:lnTo>
                <a:lnTo>
                  <a:pt x="560" y="1088"/>
                </a:lnTo>
                <a:lnTo>
                  <a:pt x="571" y="1078"/>
                </a:lnTo>
                <a:lnTo>
                  <a:pt x="582" y="1068"/>
                </a:lnTo>
                <a:lnTo>
                  <a:pt x="165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92420275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113FB29-239F-922E-37CF-F6B94CB7C6F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16E3DA6F-A33E-488F-B439-71A0D8DD51B2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96BCEDE-F774-A122-C88B-10EF58D77578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5F858F4-8D6C-E3D6-ED83-01E97CCB5E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553028" y="0"/>
            <a:ext cx="16734972" cy="5379495"/>
          </a:xfrm>
          <a:custGeom>
            <a:avLst/>
            <a:gdLst>
              <a:gd name="T0" fmla="*/ 1498 w 7574"/>
              <a:gd name="T1" fmla="*/ 0 h 2433"/>
              <a:gd name="T2" fmla="*/ 2354 w 7574"/>
              <a:gd name="T3" fmla="*/ 0 h 2433"/>
              <a:gd name="T4" fmla="*/ 1520 w 7574"/>
              <a:gd name="T5" fmla="*/ 834 h 2433"/>
              <a:gd name="T6" fmla="*/ 664 w 7574"/>
              <a:gd name="T7" fmla="*/ 834 h 2433"/>
              <a:gd name="T8" fmla="*/ 1498 w 7574"/>
              <a:gd name="T9" fmla="*/ 0 h 2433"/>
              <a:gd name="T10" fmla="*/ 2434 w 7574"/>
              <a:gd name="T11" fmla="*/ 0 h 2433"/>
              <a:gd name="T12" fmla="*/ 3290 w 7574"/>
              <a:gd name="T13" fmla="*/ 0 h 2433"/>
              <a:gd name="T14" fmla="*/ 855 w 7574"/>
              <a:gd name="T15" fmla="*/ 2433 h 2433"/>
              <a:gd name="T16" fmla="*/ 0 w 7574"/>
              <a:gd name="T17" fmla="*/ 2433 h 2433"/>
              <a:gd name="T18" fmla="*/ 2434 w 7574"/>
              <a:gd name="T19" fmla="*/ 0 h 2433"/>
              <a:gd name="T20" fmla="*/ 3370 w 7574"/>
              <a:gd name="T21" fmla="*/ 0 h 2433"/>
              <a:gd name="T22" fmla="*/ 4226 w 7574"/>
              <a:gd name="T23" fmla="*/ 0 h 2433"/>
              <a:gd name="T24" fmla="*/ 2661 w 7574"/>
              <a:gd name="T25" fmla="*/ 1564 h 2433"/>
              <a:gd name="T26" fmla="*/ 1806 w 7574"/>
              <a:gd name="T27" fmla="*/ 1564 h 2433"/>
              <a:gd name="T28" fmla="*/ 3370 w 7574"/>
              <a:gd name="T29" fmla="*/ 0 h 2433"/>
              <a:gd name="T30" fmla="*/ 4306 w 7574"/>
              <a:gd name="T31" fmla="*/ 0 h 2433"/>
              <a:gd name="T32" fmla="*/ 5162 w 7574"/>
              <a:gd name="T33" fmla="*/ 0 h 2433"/>
              <a:gd name="T34" fmla="*/ 3046 w 7574"/>
              <a:gd name="T35" fmla="*/ 2115 h 2433"/>
              <a:gd name="T36" fmla="*/ 2190 w 7574"/>
              <a:gd name="T37" fmla="*/ 2115 h 2433"/>
              <a:gd name="T38" fmla="*/ 4306 w 7574"/>
              <a:gd name="T39" fmla="*/ 0 h 2433"/>
              <a:gd name="T40" fmla="*/ 5242 w 7574"/>
              <a:gd name="T41" fmla="*/ 0 h 2433"/>
              <a:gd name="T42" fmla="*/ 6098 w 7574"/>
              <a:gd name="T43" fmla="*/ 0 h 2433"/>
              <a:gd name="T44" fmla="*/ 4896 w 7574"/>
              <a:gd name="T45" fmla="*/ 1201 h 2433"/>
              <a:gd name="T46" fmla="*/ 4040 w 7574"/>
              <a:gd name="T47" fmla="*/ 1201 h 2433"/>
              <a:gd name="T48" fmla="*/ 5242 w 7574"/>
              <a:gd name="T49" fmla="*/ 0 h 2433"/>
              <a:gd name="T50" fmla="*/ 6177 w 7574"/>
              <a:gd name="T51" fmla="*/ 0 h 2433"/>
              <a:gd name="T52" fmla="*/ 7033 w 7574"/>
              <a:gd name="T53" fmla="*/ 0 h 2433"/>
              <a:gd name="T54" fmla="*/ 5123 w 7574"/>
              <a:gd name="T55" fmla="*/ 1909 h 2433"/>
              <a:gd name="T56" fmla="*/ 4267 w 7574"/>
              <a:gd name="T57" fmla="*/ 1909 h 2433"/>
              <a:gd name="T58" fmla="*/ 6177 w 7574"/>
              <a:gd name="T59" fmla="*/ 0 h 2433"/>
              <a:gd name="T60" fmla="*/ 7114 w 7574"/>
              <a:gd name="T61" fmla="*/ 0 h 2433"/>
              <a:gd name="T62" fmla="*/ 7574 w 7574"/>
              <a:gd name="T63" fmla="*/ 0 h 2433"/>
              <a:gd name="T64" fmla="*/ 7574 w 7574"/>
              <a:gd name="T65" fmla="*/ 395 h 2433"/>
              <a:gd name="T66" fmla="*/ 6453 w 7574"/>
              <a:gd name="T67" fmla="*/ 1515 h 2433"/>
              <a:gd name="T68" fmla="*/ 5597 w 7574"/>
              <a:gd name="T69" fmla="*/ 1515 h 2433"/>
              <a:gd name="T70" fmla="*/ 7114 w 7574"/>
              <a:gd name="T71" fmla="*/ 0 h 24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7574" h="2433">
                <a:moveTo>
                  <a:pt x="1498" y="0"/>
                </a:moveTo>
                <a:lnTo>
                  <a:pt x="2354" y="0"/>
                </a:lnTo>
                <a:lnTo>
                  <a:pt x="1520" y="834"/>
                </a:lnTo>
                <a:lnTo>
                  <a:pt x="664" y="834"/>
                </a:lnTo>
                <a:lnTo>
                  <a:pt x="1498" y="0"/>
                </a:lnTo>
                <a:close/>
                <a:moveTo>
                  <a:pt x="2434" y="0"/>
                </a:moveTo>
                <a:lnTo>
                  <a:pt x="3290" y="0"/>
                </a:lnTo>
                <a:lnTo>
                  <a:pt x="855" y="2433"/>
                </a:lnTo>
                <a:lnTo>
                  <a:pt x="0" y="2433"/>
                </a:lnTo>
                <a:lnTo>
                  <a:pt x="2434" y="0"/>
                </a:lnTo>
                <a:close/>
                <a:moveTo>
                  <a:pt x="3370" y="0"/>
                </a:moveTo>
                <a:lnTo>
                  <a:pt x="4226" y="0"/>
                </a:lnTo>
                <a:lnTo>
                  <a:pt x="2661" y="1564"/>
                </a:lnTo>
                <a:lnTo>
                  <a:pt x="1806" y="1564"/>
                </a:lnTo>
                <a:lnTo>
                  <a:pt x="3370" y="0"/>
                </a:lnTo>
                <a:close/>
                <a:moveTo>
                  <a:pt x="4306" y="0"/>
                </a:moveTo>
                <a:lnTo>
                  <a:pt x="5162" y="0"/>
                </a:lnTo>
                <a:lnTo>
                  <a:pt x="3046" y="2115"/>
                </a:lnTo>
                <a:lnTo>
                  <a:pt x="2190" y="2115"/>
                </a:lnTo>
                <a:lnTo>
                  <a:pt x="4306" y="0"/>
                </a:lnTo>
                <a:close/>
                <a:moveTo>
                  <a:pt x="5242" y="0"/>
                </a:moveTo>
                <a:lnTo>
                  <a:pt x="6098" y="0"/>
                </a:lnTo>
                <a:lnTo>
                  <a:pt x="4896" y="1201"/>
                </a:lnTo>
                <a:lnTo>
                  <a:pt x="4040" y="1201"/>
                </a:lnTo>
                <a:lnTo>
                  <a:pt x="5242" y="0"/>
                </a:lnTo>
                <a:close/>
                <a:moveTo>
                  <a:pt x="6177" y="0"/>
                </a:moveTo>
                <a:lnTo>
                  <a:pt x="7033" y="0"/>
                </a:lnTo>
                <a:lnTo>
                  <a:pt x="5123" y="1909"/>
                </a:lnTo>
                <a:lnTo>
                  <a:pt x="4267" y="1909"/>
                </a:lnTo>
                <a:lnTo>
                  <a:pt x="6177" y="0"/>
                </a:lnTo>
                <a:close/>
                <a:moveTo>
                  <a:pt x="7114" y="0"/>
                </a:moveTo>
                <a:lnTo>
                  <a:pt x="7574" y="0"/>
                </a:lnTo>
                <a:lnTo>
                  <a:pt x="7574" y="395"/>
                </a:lnTo>
                <a:lnTo>
                  <a:pt x="6453" y="1515"/>
                </a:lnTo>
                <a:lnTo>
                  <a:pt x="5597" y="1515"/>
                </a:lnTo>
                <a:lnTo>
                  <a:pt x="7114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9981499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13A97B6-B4F7-63EF-AF4A-9A5C5CA98A4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FA24E410-E9C6-4BF9-8E6F-284D090E32B0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F8FBC72-7408-7AF5-2385-538E77F012A1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99714A-2A7C-462D-5BBF-50AE9402924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96012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3211314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21EAA8D-67FB-3AD3-7B19-9EECF3D3BB4D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E878B2D1-D667-4CDD-BD30-656AAD06E6D8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7C460C5-E202-C5C0-A256-720CEF846BC9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03A3444-1DE5-A6EF-B1AE-641188CB2DC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6698918" cy="669891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4279192" y="4287009"/>
            <a:ext cx="4798110" cy="479811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808909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9B67CA-454E-7420-BCA2-A2D484200CC4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2A1C83EF-A7D3-4FE8-8C4A-182AF4C84EE8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1D03279-61F1-320E-8A31-C4D2A9C5AAF4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58AB4C2-D205-B931-B5E6-7774AAF5999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6907700" y="3429529"/>
            <a:ext cx="3466042" cy="342952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-24384" y="0"/>
            <a:ext cx="3466042" cy="342952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4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3441658" y="3429529"/>
            <a:ext cx="3466042" cy="342952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-24384" y="3429529"/>
            <a:ext cx="3466042" cy="342952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6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3441658" y="6859059"/>
            <a:ext cx="3466042" cy="342952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7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-24384" y="6859059"/>
            <a:ext cx="3466042" cy="3429529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4098762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91CF50E-A71F-4029-A92A-2F6C387067E9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C12A8E28-2E1B-4589-A25A-2C3006147249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6440100-2112-EF20-DF47-6F7607C40896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4363597-CF00-3A65-FDD3-808C76C448F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11359170" y="0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23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087336" y="0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24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6815502" y="0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25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4543668" y="0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26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2271834" y="0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27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0" y="0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40" name="Picture Placeholder 2"/>
          <p:cNvSpPr>
            <a:spLocks noGrp="1"/>
          </p:cNvSpPr>
          <p:nvPr>
            <p:ph type="pic" sz="quarter" idx="19"/>
          </p:nvPr>
        </p:nvSpPr>
        <p:spPr>
          <a:xfrm>
            <a:off x="9087336" y="2247901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41" name="Picture Placeholder 2"/>
          <p:cNvSpPr>
            <a:spLocks noGrp="1"/>
          </p:cNvSpPr>
          <p:nvPr>
            <p:ph type="pic" sz="quarter" idx="20"/>
          </p:nvPr>
        </p:nvSpPr>
        <p:spPr>
          <a:xfrm>
            <a:off x="6815502" y="2247901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42" name="Picture Placeholder 2"/>
          <p:cNvSpPr>
            <a:spLocks noGrp="1"/>
          </p:cNvSpPr>
          <p:nvPr>
            <p:ph type="pic" sz="quarter" idx="21"/>
          </p:nvPr>
        </p:nvSpPr>
        <p:spPr>
          <a:xfrm>
            <a:off x="4543668" y="2247901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43" name="Picture Placeholder 2"/>
          <p:cNvSpPr>
            <a:spLocks noGrp="1"/>
          </p:cNvSpPr>
          <p:nvPr>
            <p:ph type="pic" sz="quarter" idx="22"/>
          </p:nvPr>
        </p:nvSpPr>
        <p:spPr>
          <a:xfrm>
            <a:off x="2271834" y="2247901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44" name="Picture Placeholder 2"/>
          <p:cNvSpPr>
            <a:spLocks noGrp="1"/>
          </p:cNvSpPr>
          <p:nvPr>
            <p:ph type="pic" sz="quarter" idx="23"/>
          </p:nvPr>
        </p:nvSpPr>
        <p:spPr>
          <a:xfrm>
            <a:off x="0" y="2247901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57" name="Picture Placeholder 2"/>
          <p:cNvSpPr>
            <a:spLocks noGrp="1"/>
          </p:cNvSpPr>
          <p:nvPr>
            <p:ph type="pic" sz="quarter" idx="25"/>
          </p:nvPr>
        </p:nvSpPr>
        <p:spPr>
          <a:xfrm>
            <a:off x="4543668" y="4495802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58" name="Picture Placeholder 2"/>
          <p:cNvSpPr>
            <a:spLocks noGrp="1"/>
          </p:cNvSpPr>
          <p:nvPr>
            <p:ph type="pic" sz="quarter" idx="26"/>
          </p:nvPr>
        </p:nvSpPr>
        <p:spPr>
          <a:xfrm>
            <a:off x="2271834" y="4495802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59" name="Picture Placeholder 2"/>
          <p:cNvSpPr>
            <a:spLocks noGrp="1"/>
          </p:cNvSpPr>
          <p:nvPr>
            <p:ph type="pic" sz="quarter" idx="27"/>
          </p:nvPr>
        </p:nvSpPr>
        <p:spPr>
          <a:xfrm>
            <a:off x="0" y="4495802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60" name="Picture Placeholder 2"/>
          <p:cNvSpPr>
            <a:spLocks noGrp="1"/>
          </p:cNvSpPr>
          <p:nvPr>
            <p:ph type="pic" sz="quarter" idx="28"/>
          </p:nvPr>
        </p:nvSpPr>
        <p:spPr>
          <a:xfrm>
            <a:off x="0" y="6743703"/>
            <a:ext cx="2271834" cy="2247901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0023035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331FC49D-7269-C497-A90A-B0F719CD2DA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CAD7A079-98EE-477F-8EE3-DB0782747CB7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2FBA511-5DEC-516C-2C20-D8F282795017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EF51BC64-D9A8-1EDA-FF8E-012FB0634DF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076448" y="0"/>
            <a:ext cx="3975907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6052354" y="0"/>
            <a:ext cx="3975907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12316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3AC4E60-7783-764F-1034-132F122B8BF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55473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C6EB360-0A37-706B-030D-29E78C3F1162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E99FBE2C-7BA0-4879-B380-755136193BFF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F895850-0D9E-6C7C-6060-CE14E41A1469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2ED22954-4F98-36F2-1F0F-4437991A21D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2457449" y="0"/>
            <a:ext cx="5485374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6" name="Picture Placeholder 2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2457448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0079720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8BA4A3F-4E07-7E22-EE2F-1F4322232E5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4453408F-D34A-44FC-811C-492EB034173D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844EBE48-2860-7A94-DBC2-78912D3CD907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623B75E7-A539-EB0A-F7CC-8CCE7C911AF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7942823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7576352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EA16212E-5F6B-5C8C-66B2-062DA0444C9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8180310" y="0"/>
            <a:ext cx="10107690" cy="10288588"/>
          </a:xfrm>
          <a:custGeom>
            <a:avLst/>
            <a:gdLst>
              <a:gd name="T0" fmla="*/ 4469 w 4469"/>
              <a:gd name="T1" fmla="*/ 4552 h 4552"/>
              <a:gd name="T2" fmla="*/ 3879 w 4469"/>
              <a:gd name="T3" fmla="*/ 4552 h 4552"/>
              <a:gd name="T4" fmla="*/ 1610 w 4469"/>
              <a:gd name="T5" fmla="*/ 2276 h 4552"/>
              <a:gd name="T6" fmla="*/ 3879 w 4469"/>
              <a:gd name="T7" fmla="*/ 0 h 4552"/>
              <a:gd name="T8" fmla="*/ 4469 w 4469"/>
              <a:gd name="T9" fmla="*/ 0 h 4552"/>
              <a:gd name="T10" fmla="*/ 4469 w 4469"/>
              <a:gd name="T11" fmla="*/ 4552 h 4552"/>
              <a:gd name="T12" fmla="*/ 3799 w 4469"/>
              <a:gd name="T13" fmla="*/ 4552 h 4552"/>
              <a:gd name="T14" fmla="*/ 2269 w 4469"/>
              <a:gd name="T15" fmla="*/ 4552 h 4552"/>
              <a:gd name="T16" fmla="*/ 806 w 4469"/>
              <a:gd name="T17" fmla="*/ 3084 h 4552"/>
              <a:gd name="T18" fmla="*/ 1571 w 4469"/>
              <a:gd name="T19" fmla="*/ 2316 h 4552"/>
              <a:gd name="T20" fmla="*/ 3799 w 4469"/>
              <a:gd name="T21" fmla="*/ 4552 h 4552"/>
              <a:gd name="T22" fmla="*/ 2269 w 4469"/>
              <a:gd name="T23" fmla="*/ 0 h 4552"/>
              <a:gd name="T24" fmla="*/ 3799 w 4469"/>
              <a:gd name="T25" fmla="*/ 0 h 4552"/>
              <a:gd name="T26" fmla="*/ 1571 w 4469"/>
              <a:gd name="T27" fmla="*/ 2236 h 4552"/>
              <a:gd name="T28" fmla="*/ 806 w 4469"/>
              <a:gd name="T29" fmla="*/ 1468 h 4552"/>
              <a:gd name="T30" fmla="*/ 2269 w 4469"/>
              <a:gd name="T31" fmla="*/ 0 h 4552"/>
              <a:gd name="T32" fmla="*/ 0 w 4469"/>
              <a:gd name="T33" fmla="*/ 2276 h 4552"/>
              <a:gd name="T34" fmla="*/ 765 w 4469"/>
              <a:gd name="T35" fmla="*/ 1508 h 4552"/>
              <a:gd name="T36" fmla="*/ 1531 w 4469"/>
              <a:gd name="T37" fmla="*/ 2276 h 4552"/>
              <a:gd name="T38" fmla="*/ 765 w 4469"/>
              <a:gd name="T39" fmla="*/ 3044 h 4552"/>
              <a:gd name="T40" fmla="*/ 0 w 4469"/>
              <a:gd name="T41" fmla="*/ 2276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469" h="4552">
                <a:moveTo>
                  <a:pt x="4469" y="4552"/>
                </a:moveTo>
                <a:lnTo>
                  <a:pt x="3879" y="4552"/>
                </a:lnTo>
                <a:lnTo>
                  <a:pt x="1610" y="2276"/>
                </a:lnTo>
                <a:lnTo>
                  <a:pt x="3879" y="0"/>
                </a:lnTo>
                <a:lnTo>
                  <a:pt x="4469" y="0"/>
                </a:lnTo>
                <a:lnTo>
                  <a:pt x="4469" y="4552"/>
                </a:lnTo>
                <a:close/>
                <a:moveTo>
                  <a:pt x="3799" y="4552"/>
                </a:moveTo>
                <a:lnTo>
                  <a:pt x="2269" y="4552"/>
                </a:lnTo>
                <a:lnTo>
                  <a:pt x="806" y="3084"/>
                </a:lnTo>
                <a:lnTo>
                  <a:pt x="1571" y="2316"/>
                </a:lnTo>
                <a:lnTo>
                  <a:pt x="3799" y="4552"/>
                </a:lnTo>
                <a:close/>
                <a:moveTo>
                  <a:pt x="2269" y="0"/>
                </a:moveTo>
                <a:lnTo>
                  <a:pt x="3799" y="0"/>
                </a:lnTo>
                <a:lnTo>
                  <a:pt x="1571" y="2236"/>
                </a:lnTo>
                <a:lnTo>
                  <a:pt x="806" y="1468"/>
                </a:lnTo>
                <a:lnTo>
                  <a:pt x="2269" y="0"/>
                </a:lnTo>
                <a:close/>
                <a:moveTo>
                  <a:pt x="0" y="2276"/>
                </a:moveTo>
                <a:lnTo>
                  <a:pt x="765" y="1508"/>
                </a:lnTo>
                <a:lnTo>
                  <a:pt x="1531" y="2276"/>
                </a:lnTo>
                <a:lnTo>
                  <a:pt x="765" y="3044"/>
                </a:lnTo>
                <a:lnTo>
                  <a:pt x="0" y="227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85909282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90493A5A-D017-A501-EC5E-9489CC13297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7841126" y="0"/>
            <a:ext cx="10446874" cy="10288588"/>
          </a:xfrm>
          <a:custGeom>
            <a:avLst/>
            <a:gdLst>
              <a:gd name="T0" fmla="*/ 4619 w 4619"/>
              <a:gd name="T1" fmla="*/ 4552 h 4552"/>
              <a:gd name="T2" fmla="*/ 4241 w 4619"/>
              <a:gd name="T3" fmla="*/ 4552 h 4552"/>
              <a:gd name="T4" fmla="*/ 1972 w 4619"/>
              <a:gd name="T5" fmla="*/ 2276 h 4552"/>
              <a:gd name="T6" fmla="*/ 4241 w 4619"/>
              <a:gd name="T7" fmla="*/ 0 h 4552"/>
              <a:gd name="T8" fmla="*/ 4619 w 4619"/>
              <a:gd name="T9" fmla="*/ 0 h 4552"/>
              <a:gd name="T10" fmla="*/ 4619 w 4619"/>
              <a:gd name="T11" fmla="*/ 4552 h 4552"/>
              <a:gd name="T12" fmla="*/ 986 w 4619"/>
              <a:gd name="T13" fmla="*/ 3265 h 4552"/>
              <a:gd name="T14" fmla="*/ 1932 w 4619"/>
              <a:gd name="T15" fmla="*/ 2316 h 4552"/>
              <a:gd name="T16" fmla="*/ 2879 w 4619"/>
              <a:gd name="T17" fmla="*/ 3265 h 4552"/>
              <a:gd name="T18" fmla="*/ 1932 w 4619"/>
              <a:gd name="T19" fmla="*/ 4214 h 4552"/>
              <a:gd name="T20" fmla="*/ 986 w 4619"/>
              <a:gd name="T21" fmla="*/ 3265 h 4552"/>
              <a:gd name="T22" fmla="*/ 0 w 4619"/>
              <a:gd name="T23" fmla="*/ 2276 h 4552"/>
              <a:gd name="T24" fmla="*/ 946 w 4619"/>
              <a:gd name="T25" fmla="*/ 1327 h 4552"/>
              <a:gd name="T26" fmla="*/ 1893 w 4619"/>
              <a:gd name="T27" fmla="*/ 2276 h 4552"/>
              <a:gd name="T28" fmla="*/ 946 w 4619"/>
              <a:gd name="T29" fmla="*/ 3225 h 4552"/>
              <a:gd name="T30" fmla="*/ 0 w 4619"/>
              <a:gd name="T31" fmla="*/ 2276 h 4552"/>
              <a:gd name="T32" fmla="*/ 986 w 4619"/>
              <a:gd name="T33" fmla="*/ 1287 h 4552"/>
              <a:gd name="T34" fmla="*/ 1932 w 4619"/>
              <a:gd name="T35" fmla="*/ 338 h 4552"/>
              <a:gd name="T36" fmla="*/ 2879 w 4619"/>
              <a:gd name="T37" fmla="*/ 1287 h 4552"/>
              <a:gd name="T38" fmla="*/ 1932 w 4619"/>
              <a:gd name="T39" fmla="*/ 2236 h 4552"/>
              <a:gd name="T40" fmla="*/ 986 w 4619"/>
              <a:gd name="T41" fmla="*/ 1287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</a:cxnLst>
            <a:rect l="0" t="0" r="r" b="b"/>
            <a:pathLst>
              <a:path w="4619" h="4552">
                <a:moveTo>
                  <a:pt x="4619" y="4552"/>
                </a:moveTo>
                <a:lnTo>
                  <a:pt x="4241" y="4552"/>
                </a:lnTo>
                <a:lnTo>
                  <a:pt x="1972" y="2276"/>
                </a:lnTo>
                <a:lnTo>
                  <a:pt x="4241" y="0"/>
                </a:lnTo>
                <a:lnTo>
                  <a:pt x="4619" y="0"/>
                </a:lnTo>
                <a:lnTo>
                  <a:pt x="4619" y="4552"/>
                </a:lnTo>
                <a:close/>
                <a:moveTo>
                  <a:pt x="986" y="3265"/>
                </a:moveTo>
                <a:lnTo>
                  <a:pt x="1932" y="2316"/>
                </a:lnTo>
                <a:lnTo>
                  <a:pt x="2879" y="3265"/>
                </a:lnTo>
                <a:lnTo>
                  <a:pt x="1932" y="4214"/>
                </a:lnTo>
                <a:lnTo>
                  <a:pt x="986" y="3265"/>
                </a:lnTo>
                <a:close/>
                <a:moveTo>
                  <a:pt x="0" y="2276"/>
                </a:moveTo>
                <a:lnTo>
                  <a:pt x="946" y="1327"/>
                </a:lnTo>
                <a:lnTo>
                  <a:pt x="1893" y="2276"/>
                </a:lnTo>
                <a:lnTo>
                  <a:pt x="946" y="3225"/>
                </a:lnTo>
                <a:lnTo>
                  <a:pt x="0" y="2276"/>
                </a:lnTo>
                <a:close/>
                <a:moveTo>
                  <a:pt x="986" y="1287"/>
                </a:moveTo>
                <a:lnTo>
                  <a:pt x="1932" y="338"/>
                </a:lnTo>
                <a:lnTo>
                  <a:pt x="2879" y="1287"/>
                </a:lnTo>
                <a:lnTo>
                  <a:pt x="1932" y="2236"/>
                </a:lnTo>
                <a:lnTo>
                  <a:pt x="986" y="1287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24427221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A1772DA-8484-34B9-BDEE-C0D0FF7649E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D80D1B7A-D518-4FA8-AF55-849BDBD1B00A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4120EFC-DBED-E5D5-6D66-B9367097C95E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347AC62D-AF05-72B6-E28C-C7E0EEBF8F8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4831526" cy="10288588"/>
          </a:xfrm>
          <a:custGeom>
            <a:avLst/>
            <a:gdLst>
              <a:gd name="T0" fmla="*/ 0 w 3711"/>
              <a:gd name="T1" fmla="*/ 0 h 3236"/>
              <a:gd name="T2" fmla="*/ 319 w 3711"/>
              <a:gd name="T3" fmla="*/ 557 h 3236"/>
              <a:gd name="T4" fmla="*/ 640 w 3711"/>
              <a:gd name="T5" fmla="*/ 0 h 3236"/>
              <a:gd name="T6" fmla="*/ 0 w 3711"/>
              <a:gd name="T7" fmla="*/ 0 h 3236"/>
              <a:gd name="T8" fmla="*/ 349 w 3711"/>
              <a:gd name="T9" fmla="*/ 608 h 3236"/>
              <a:gd name="T10" fmla="*/ 625 w 3711"/>
              <a:gd name="T11" fmla="*/ 1089 h 3236"/>
              <a:gd name="T12" fmla="*/ 1252 w 3711"/>
              <a:gd name="T13" fmla="*/ 0 h 3236"/>
              <a:gd name="T14" fmla="*/ 699 w 3711"/>
              <a:gd name="T15" fmla="*/ 0 h 3236"/>
              <a:gd name="T16" fmla="*/ 349 w 3711"/>
              <a:gd name="T17" fmla="*/ 608 h 3236"/>
              <a:gd name="T18" fmla="*/ 654 w 3711"/>
              <a:gd name="T19" fmla="*/ 1140 h 3236"/>
              <a:gd name="T20" fmla="*/ 930 w 3711"/>
              <a:gd name="T21" fmla="*/ 1621 h 3236"/>
              <a:gd name="T22" fmla="*/ 1863 w 3711"/>
              <a:gd name="T23" fmla="*/ 0 h 3236"/>
              <a:gd name="T24" fmla="*/ 1310 w 3711"/>
              <a:gd name="T25" fmla="*/ 0 h 3236"/>
              <a:gd name="T26" fmla="*/ 654 w 3711"/>
              <a:gd name="T27" fmla="*/ 1140 h 3236"/>
              <a:gd name="T28" fmla="*/ 959 w 3711"/>
              <a:gd name="T29" fmla="*/ 1672 h 3236"/>
              <a:gd name="T30" fmla="*/ 1235 w 3711"/>
              <a:gd name="T31" fmla="*/ 2153 h 3236"/>
              <a:gd name="T32" fmla="*/ 2475 w 3711"/>
              <a:gd name="T33" fmla="*/ 0 h 3236"/>
              <a:gd name="T34" fmla="*/ 1921 w 3711"/>
              <a:gd name="T35" fmla="*/ 0 h 3236"/>
              <a:gd name="T36" fmla="*/ 959 w 3711"/>
              <a:gd name="T37" fmla="*/ 1672 h 3236"/>
              <a:gd name="T38" fmla="*/ 1265 w 3711"/>
              <a:gd name="T39" fmla="*/ 2204 h 3236"/>
              <a:gd name="T40" fmla="*/ 1541 w 3711"/>
              <a:gd name="T41" fmla="*/ 2685 h 3236"/>
              <a:gd name="T42" fmla="*/ 3086 w 3711"/>
              <a:gd name="T43" fmla="*/ 0 h 3236"/>
              <a:gd name="T44" fmla="*/ 2533 w 3711"/>
              <a:gd name="T45" fmla="*/ 0 h 3236"/>
              <a:gd name="T46" fmla="*/ 1265 w 3711"/>
              <a:gd name="T47" fmla="*/ 2204 h 3236"/>
              <a:gd name="T48" fmla="*/ 1569 w 3711"/>
              <a:gd name="T49" fmla="*/ 2736 h 3236"/>
              <a:gd name="T50" fmla="*/ 1856 w 3711"/>
              <a:gd name="T51" fmla="*/ 3236 h 3236"/>
              <a:gd name="T52" fmla="*/ 3711 w 3711"/>
              <a:gd name="T53" fmla="*/ 0 h 3236"/>
              <a:gd name="T54" fmla="*/ 3144 w 3711"/>
              <a:gd name="T55" fmla="*/ 0 h 3236"/>
              <a:gd name="T56" fmla="*/ 1569 w 3711"/>
              <a:gd name="T57" fmla="*/ 2736 h 323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</a:cxnLst>
            <a:rect l="0" t="0" r="r" b="b"/>
            <a:pathLst>
              <a:path w="3711" h="3236">
                <a:moveTo>
                  <a:pt x="0" y="0"/>
                </a:moveTo>
                <a:lnTo>
                  <a:pt x="319" y="557"/>
                </a:lnTo>
                <a:lnTo>
                  <a:pt x="640" y="0"/>
                </a:lnTo>
                <a:lnTo>
                  <a:pt x="0" y="0"/>
                </a:lnTo>
                <a:close/>
                <a:moveTo>
                  <a:pt x="349" y="608"/>
                </a:moveTo>
                <a:lnTo>
                  <a:pt x="625" y="1089"/>
                </a:lnTo>
                <a:lnTo>
                  <a:pt x="1252" y="0"/>
                </a:lnTo>
                <a:lnTo>
                  <a:pt x="699" y="0"/>
                </a:lnTo>
                <a:lnTo>
                  <a:pt x="349" y="608"/>
                </a:lnTo>
                <a:close/>
                <a:moveTo>
                  <a:pt x="654" y="1140"/>
                </a:moveTo>
                <a:lnTo>
                  <a:pt x="930" y="1621"/>
                </a:lnTo>
                <a:lnTo>
                  <a:pt x="1863" y="0"/>
                </a:lnTo>
                <a:lnTo>
                  <a:pt x="1310" y="0"/>
                </a:lnTo>
                <a:lnTo>
                  <a:pt x="654" y="1140"/>
                </a:lnTo>
                <a:close/>
                <a:moveTo>
                  <a:pt x="959" y="1672"/>
                </a:moveTo>
                <a:lnTo>
                  <a:pt x="1235" y="2153"/>
                </a:lnTo>
                <a:lnTo>
                  <a:pt x="2475" y="0"/>
                </a:lnTo>
                <a:lnTo>
                  <a:pt x="1921" y="0"/>
                </a:lnTo>
                <a:lnTo>
                  <a:pt x="959" y="1672"/>
                </a:lnTo>
                <a:close/>
                <a:moveTo>
                  <a:pt x="1265" y="2204"/>
                </a:moveTo>
                <a:lnTo>
                  <a:pt x="1541" y="2685"/>
                </a:lnTo>
                <a:lnTo>
                  <a:pt x="3086" y="0"/>
                </a:lnTo>
                <a:lnTo>
                  <a:pt x="2533" y="0"/>
                </a:lnTo>
                <a:lnTo>
                  <a:pt x="1265" y="2204"/>
                </a:lnTo>
                <a:close/>
                <a:moveTo>
                  <a:pt x="1569" y="2736"/>
                </a:moveTo>
                <a:lnTo>
                  <a:pt x="1856" y="3236"/>
                </a:lnTo>
                <a:lnTo>
                  <a:pt x="3711" y="0"/>
                </a:lnTo>
                <a:lnTo>
                  <a:pt x="3144" y="0"/>
                </a:lnTo>
                <a:lnTo>
                  <a:pt x="1569" y="273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77571509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96ECBE9F-7B74-7B24-2A7B-8C9E696814B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1D03DECF-9E8D-4443-880B-54D920AD0C9C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562EB5C-4D90-32D6-EB66-EDF9C07F4A8E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701BE45-2777-5EB1-B880-387BC1C739B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исунок 2"/>
          <p:cNvSpPr>
            <a:spLocks noGrp="1"/>
          </p:cNvSpPr>
          <p:nvPr>
            <p:ph type="pic" sz="quarter" idx="10"/>
          </p:nvPr>
        </p:nvSpPr>
        <p:spPr bwMode="auto">
          <a:xfrm>
            <a:off x="-1" y="0"/>
            <a:ext cx="11799269" cy="10288588"/>
          </a:xfrm>
          <a:custGeom>
            <a:avLst/>
            <a:gdLst>
              <a:gd name="connsiteX0" fmla="*/ 2182082 w 8389157"/>
              <a:gd name="connsiteY0" fmla="*/ 3719723 h 7315076"/>
              <a:gd name="connsiteX1" fmla="*/ 6229680 w 8389157"/>
              <a:gd name="connsiteY1" fmla="*/ 3719723 h 7315076"/>
              <a:gd name="connsiteX2" fmla="*/ 4205881 w 8389157"/>
              <a:gd name="connsiteY2" fmla="*/ 7315076 h 7315076"/>
              <a:gd name="connsiteX3" fmla="*/ 4194578 w 8389157"/>
              <a:gd name="connsiteY3" fmla="*/ 0 h 7315076"/>
              <a:gd name="connsiteX4" fmla="*/ 6218377 w 8389157"/>
              <a:gd name="connsiteY4" fmla="*/ 3595353 h 7315076"/>
              <a:gd name="connsiteX5" fmla="*/ 2170779 w 8389157"/>
              <a:gd name="connsiteY5" fmla="*/ 3595353 h 7315076"/>
              <a:gd name="connsiteX6" fmla="*/ 0 w 8389157"/>
              <a:gd name="connsiteY6" fmla="*/ 0 h 7315076"/>
              <a:gd name="connsiteX7" fmla="*/ 4058908 w 8389157"/>
              <a:gd name="connsiteY7" fmla="*/ 0 h 7315076"/>
              <a:gd name="connsiteX8" fmla="*/ 2028321 w 8389157"/>
              <a:gd name="connsiteY8" fmla="*/ 3595353 h 7315076"/>
              <a:gd name="connsiteX9" fmla="*/ 4330249 w 8389157"/>
              <a:gd name="connsiteY9" fmla="*/ 0 h 7315076"/>
              <a:gd name="connsiteX10" fmla="*/ 8389157 w 8389157"/>
              <a:gd name="connsiteY10" fmla="*/ 0 h 7315076"/>
              <a:gd name="connsiteX11" fmla="*/ 6358570 w 8389157"/>
              <a:gd name="connsiteY11" fmla="*/ 3595353 h 73150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8389157" h="7315076">
                <a:moveTo>
                  <a:pt x="2182082" y="3719723"/>
                </a:moveTo>
                <a:lnTo>
                  <a:pt x="6229680" y="3719723"/>
                </a:lnTo>
                <a:lnTo>
                  <a:pt x="4205881" y="7315076"/>
                </a:lnTo>
                <a:close/>
                <a:moveTo>
                  <a:pt x="4194578" y="0"/>
                </a:moveTo>
                <a:lnTo>
                  <a:pt x="6218377" y="3595353"/>
                </a:lnTo>
                <a:lnTo>
                  <a:pt x="2170779" y="3595353"/>
                </a:lnTo>
                <a:close/>
                <a:moveTo>
                  <a:pt x="0" y="0"/>
                </a:moveTo>
                <a:lnTo>
                  <a:pt x="4058908" y="0"/>
                </a:lnTo>
                <a:lnTo>
                  <a:pt x="2028321" y="3595353"/>
                </a:lnTo>
                <a:close/>
                <a:moveTo>
                  <a:pt x="4330249" y="0"/>
                </a:moveTo>
                <a:lnTo>
                  <a:pt x="8389157" y="0"/>
                </a:lnTo>
                <a:lnTo>
                  <a:pt x="6358570" y="359535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0428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638EEB2-F1FD-81BC-10F3-0682A4A0435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A9DF2FE8-5464-4840-9633-292BA62F8E1B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17EF163A-B8A8-9002-5036-B58FC931B4C7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EEE9EC4-65C8-D689-9A3D-EFC4C9A90C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10460736" y="2301970"/>
            <a:ext cx="7827263" cy="7986618"/>
          </a:xfrm>
          <a:custGeom>
            <a:avLst/>
            <a:gdLst>
              <a:gd name="T0" fmla="*/ 2840 w 4177"/>
              <a:gd name="T1" fmla="*/ 704 h 4262"/>
              <a:gd name="T2" fmla="*/ 2804 w 4177"/>
              <a:gd name="T3" fmla="*/ 586 h 4262"/>
              <a:gd name="T4" fmla="*/ 2798 w 4177"/>
              <a:gd name="T5" fmla="*/ 465 h 4262"/>
              <a:gd name="T6" fmla="*/ 2820 w 4177"/>
              <a:gd name="T7" fmla="*/ 348 h 4262"/>
              <a:gd name="T8" fmla="*/ 2870 w 4177"/>
              <a:gd name="T9" fmla="*/ 237 h 4262"/>
              <a:gd name="T10" fmla="*/ 2946 w 4177"/>
              <a:gd name="T11" fmla="*/ 142 h 4262"/>
              <a:gd name="T12" fmla="*/ 3045 w 4177"/>
              <a:gd name="T13" fmla="*/ 67 h 4262"/>
              <a:gd name="T14" fmla="*/ 3160 w 4177"/>
              <a:gd name="T15" fmla="*/ 18 h 4262"/>
              <a:gd name="T16" fmla="*/ 3280 w 4177"/>
              <a:gd name="T17" fmla="*/ 0 h 4262"/>
              <a:gd name="T18" fmla="*/ 3400 w 4177"/>
              <a:gd name="T19" fmla="*/ 11 h 4262"/>
              <a:gd name="T20" fmla="*/ 3513 w 4177"/>
              <a:gd name="T21" fmla="*/ 51 h 4262"/>
              <a:gd name="T22" fmla="*/ 3613 w 4177"/>
              <a:gd name="T23" fmla="*/ 116 h 4262"/>
              <a:gd name="T24" fmla="*/ 3698 w 4177"/>
              <a:gd name="T25" fmla="*/ 207 h 4262"/>
              <a:gd name="T26" fmla="*/ 4177 w 4177"/>
              <a:gd name="T27" fmla="*/ 4262 h 4262"/>
              <a:gd name="T28" fmla="*/ 2441 w 4177"/>
              <a:gd name="T29" fmla="*/ 2118 h 4262"/>
              <a:gd name="T30" fmla="*/ 2411 w 4177"/>
              <a:gd name="T31" fmla="*/ 1999 h 4262"/>
              <a:gd name="T32" fmla="*/ 2411 w 4177"/>
              <a:gd name="T33" fmla="*/ 1878 h 4262"/>
              <a:gd name="T34" fmla="*/ 2439 w 4177"/>
              <a:gd name="T35" fmla="*/ 1761 h 4262"/>
              <a:gd name="T36" fmla="*/ 2495 w 4177"/>
              <a:gd name="T37" fmla="*/ 1654 h 4262"/>
              <a:gd name="T38" fmla="*/ 2574 w 4177"/>
              <a:gd name="T39" fmla="*/ 1562 h 4262"/>
              <a:gd name="T40" fmla="*/ 2679 w 4177"/>
              <a:gd name="T41" fmla="*/ 1491 h 4262"/>
              <a:gd name="T42" fmla="*/ 2796 w 4177"/>
              <a:gd name="T43" fmla="*/ 1449 h 4262"/>
              <a:gd name="T44" fmla="*/ 2916 w 4177"/>
              <a:gd name="T45" fmla="*/ 1437 h 4262"/>
              <a:gd name="T46" fmla="*/ 3034 w 4177"/>
              <a:gd name="T47" fmla="*/ 1454 h 4262"/>
              <a:gd name="T48" fmla="*/ 3145 w 4177"/>
              <a:gd name="T49" fmla="*/ 1498 h 4262"/>
              <a:gd name="T50" fmla="*/ 3243 w 4177"/>
              <a:gd name="T51" fmla="*/ 1569 h 4262"/>
              <a:gd name="T52" fmla="*/ 3323 w 4177"/>
              <a:gd name="T53" fmla="*/ 1664 h 4262"/>
              <a:gd name="T54" fmla="*/ 641 w 4177"/>
              <a:gd name="T55" fmla="*/ 1114 h 4262"/>
              <a:gd name="T56" fmla="*/ 593 w 4177"/>
              <a:gd name="T57" fmla="*/ 997 h 4262"/>
              <a:gd name="T58" fmla="*/ 575 w 4177"/>
              <a:gd name="T59" fmla="*/ 877 h 4262"/>
              <a:gd name="T60" fmla="*/ 586 w 4177"/>
              <a:gd name="T61" fmla="*/ 758 h 4262"/>
              <a:gd name="T62" fmla="*/ 625 w 4177"/>
              <a:gd name="T63" fmla="*/ 644 h 4262"/>
              <a:gd name="T64" fmla="*/ 690 w 4177"/>
              <a:gd name="T65" fmla="*/ 543 h 4262"/>
              <a:gd name="T66" fmla="*/ 781 w 4177"/>
              <a:gd name="T67" fmla="*/ 458 h 4262"/>
              <a:gd name="T68" fmla="*/ 892 w 4177"/>
              <a:gd name="T69" fmla="*/ 397 h 4262"/>
              <a:gd name="T70" fmla="*/ 1011 w 4177"/>
              <a:gd name="T71" fmla="*/ 368 h 4262"/>
              <a:gd name="T72" fmla="*/ 1130 w 4177"/>
              <a:gd name="T73" fmla="*/ 368 h 4262"/>
              <a:gd name="T74" fmla="*/ 1246 w 4177"/>
              <a:gd name="T75" fmla="*/ 396 h 4262"/>
              <a:gd name="T76" fmla="*/ 1353 w 4177"/>
              <a:gd name="T77" fmla="*/ 451 h 4262"/>
              <a:gd name="T78" fmla="*/ 1445 w 4177"/>
              <a:gd name="T79" fmla="*/ 532 h 4262"/>
              <a:gd name="T80" fmla="*/ 3602 w 4177"/>
              <a:gd name="T81" fmla="*/ 4262 h 4262"/>
              <a:gd name="T82" fmla="*/ 42 w 4177"/>
              <a:gd name="T83" fmla="*/ 2181 h 4262"/>
              <a:gd name="T84" fmla="*/ 7 w 4177"/>
              <a:gd name="T85" fmla="*/ 2062 h 4262"/>
              <a:gd name="T86" fmla="*/ 1 w 4177"/>
              <a:gd name="T87" fmla="*/ 1941 h 4262"/>
              <a:gd name="T88" fmla="*/ 23 w 4177"/>
              <a:gd name="T89" fmla="*/ 1824 h 4262"/>
              <a:gd name="T90" fmla="*/ 73 w 4177"/>
              <a:gd name="T91" fmla="*/ 1715 h 4262"/>
              <a:gd name="T92" fmla="*/ 148 w 4177"/>
              <a:gd name="T93" fmla="*/ 1619 h 4262"/>
              <a:gd name="T94" fmla="*/ 247 w 4177"/>
              <a:gd name="T95" fmla="*/ 1543 h 4262"/>
              <a:gd name="T96" fmla="*/ 363 w 4177"/>
              <a:gd name="T97" fmla="*/ 1494 h 4262"/>
              <a:gd name="T98" fmla="*/ 483 w 4177"/>
              <a:gd name="T99" fmla="*/ 1476 h 4262"/>
              <a:gd name="T100" fmla="*/ 602 w 4177"/>
              <a:gd name="T101" fmla="*/ 1488 h 4262"/>
              <a:gd name="T102" fmla="*/ 716 w 4177"/>
              <a:gd name="T103" fmla="*/ 1527 h 4262"/>
              <a:gd name="T104" fmla="*/ 816 w 4177"/>
              <a:gd name="T105" fmla="*/ 1592 h 4262"/>
              <a:gd name="T106" fmla="*/ 901 w 4177"/>
              <a:gd name="T107" fmla="*/ 1683 h 426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4177" h="4262">
                <a:moveTo>
                  <a:pt x="4177" y="1036"/>
                </a:moveTo>
                <a:lnTo>
                  <a:pt x="4177" y="3034"/>
                </a:lnTo>
                <a:lnTo>
                  <a:pt x="2863" y="749"/>
                </a:lnTo>
                <a:lnTo>
                  <a:pt x="2850" y="727"/>
                </a:lnTo>
                <a:lnTo>
                  <a:pt x="2840" y="704"/>
                </a:lnTo>
                <a:lnTo>
                  <a:pt x="2830" y="681"/>
                </a:lnTo>
                <a:lnTo>
                  <a:pt x="2822" y="657"/>
                </a:lnTo>
                <a:lnTo>
                  <a:pt x="2814" y="634"/>
                </a:lnTo>
                <a:lnTo>
                  <a:pt x="2808" y="609"/>
                </a:lnTo>
                <a:lnTo>
                  <a:pt x="2804" y="586"/>
                </a:lnTo>
                <a:lnTo>
                  <a:pt x="2800" y="562"/>
                </a:lnTo>
                <a:lnTo>
                  <a:pt x="2798" y="538"/>
                </a:lnTo>
                <a:lnTo>
                  <a:pt x="2797" y="513"/>
                </a:lnTo>
                <a:lnTo>
                  <a:pt x="2797" y="489"/>
                </a:lnTo>
                <a:lnTo>
                  <a:pt x="2798" y="465"/>
                </a:lnTo>
                <a:lnTo>
                  <a:pt x="2800" y="441"/>
                </a:lnTo>
                <a:lnTo>
                  <a:pt x="2804" y="417"/>
                </a:lnTo>
                <a:lnTo>
                  <a:pt x="2808" y="393"/>
                </a:lnTo>
                <a:lnTo>
                  <a:pt x="2814" y="370"/>
                </a:lnTo>
                <a:lnTo>
                  <a:pt x="2820" y="348"/>
                </a:lnTo>
                <a:lnTo>
                  <a:pt x="2828" y="324"/>
                </a:lnTo>
                <a:lnTo>
                  <a:pt x="2837" y="302"/>
                </a:lnTo>
                <a:lnTo>
                  <a:pt x="2847" y="280"/>
                </a:lnTo>
                <a:lnTo>
                  <a:pt x="2858" y="259"/>
                </a:lnTo>
                <a:lnTo>
                  <a:pt x="2870" y="237"/>
                </a:lnTo>
                <a:lnTo>
                  <a:pt x="2883" y="217"/>
                </a:lnTo>
                <a:lnTo>
                  <a:pt x="2897" y="198"/>
                </a:lnTo>
                <a:lnTo>
                  <a:pt x="2913" y="179"/>
                </a:lnTo>
                <a:lnTo>
                  <a:pt x="2929" y="161"/>
                </a:lnTo>
                <a:lnTo>
                  <a:pt x="2946" y="142"/>
                </a:lnTo>
                <a:lnTo>
                  <a:pt x="2964" y="125"/>
                </a:lnTo>
                <a:lnTo>
                  <a:pt x="2982" y="109"/>
                </a:lnTo>
                <a:lnTo>
                  <a:pt x="3002" y="94"/>
                </a:lnTo>
                <a:lnTo>
                  <a:pt x="3023" y="80"/>
                </a:lnTo>
                <a:lnTo>
                  <a:pt x="3045" y="67"/>
                </a:lnTo>
                <a:lnTo>
                  <a:pt x="3068" y="55"/>
                </a:lnTo>
                <a:lnTo>
                  <a:pt x="3090" y="43"/>
                </a:lnTo>
                <a:lnTo>
                  <a:pt x="3113" y="33"/>
                </a:lnTo>
                <a:lnTo>
                  <a:pt x="3137" y="25"/>
                </a:lnTo>
                <a:lnTo>
                  <a:pt x="3160" y="18"/>
                </a:lnTo>
                <a:lnTo>
                  <a:pt x="3184" y="12"/>
                </a:lnTo>
                <a:lnTo>
                  <a:pt x="3208" y="7"/>
                </a:lnTo>
                <a:lnTo>
                  <a:pt x="3232" y="4"/>
                </a:lnTo>
                <a:lnTo>
                  <a:pt x="3256" y="1"/>
                </a:lnTo>
                <a:lnTo>
                  <a:pt x="3280" y="0"/>
                </a:lnTo>
                <a:lnTo>
                  <a:pt x="3304" y="0"/>
                </a:lnTo>
                <a:lnTo>
                  <a:pt x="3328" y="1"/>
                </a:lnTo>
                <a:lnTo>
                  <a:pt x="3353" y="4"/>
                </a:lnTo>
                <a:lnTo>
                  <a:pt x="3376" y="7"/>
                </a:lnTo>
                <a:lnTo>
                  <a:pt x="3400" y="11"/>
                </a:lnTo>
                <a:lnTo>
                  <a:pt x="3423" y="17"/>
                </a:lnTo>
                <a:lnTo>
                  <a:pt x="3446" y="24"/>
                </a:lnTo>
                <a:lnTo>
                  <a:pt x="3468" y="32"/>
                </a:lnTo>
                <a:lnTo>
                  <a:pt x="3491" y="40"/>
                </a:lnTo>
                <a:lnTo>
                  <a:pt x="3513" y="51"/>
                </a:lnTo>
                <a:lnTo>
                  <a:pt x="3534" y="62"/>
                </a:lnTo>
                <a:lnTo>
                  <a:pt x="3555" y="74"/>
                </a:lnTo>
                <a:lnTo>
                  <a:pt x="3575" y="87"/>
                </a:lnTo>
                <a:lnTo>
                  <a:pt x="3594" y="101"/>
                </a:lnTo>
                <a:lnTo>
                  <a:pt x="3613" y="116"/>
                </a:lnTo>
                <a:lnTo>
                  <a:pt x="3633" y="132"/>
                </a:lnTo>
                <a:lnTo>
                  <a:pt x="3650" y="150"/>
                </a:lnTo>
                <a:lnTo>
                  <a:pt x="3667" y="168"/>
                </a:lnTo>
                <a:lnTo>
                  <a:pt x="3683" y="187"/>
                </a:lnTo>
                <a:lnTo>
                  <a:pt x="3698" y="207"/>
                </a:lnTo>
                <a:lnTo>
                  <a:pt x="3712" y="227"/>
                </a:lnTo>
                <a:lnTo>
                  <a:pt x="3725" y="250"/>
                </a:lnTo>
                <a:lnTo>
                  <a:pt x="4177" y="1036"/>
                </a:lnTo>
                <a:close/>
                <a:moveTo>
                  <a:pt x="4177" y="3148"/>
                </a:moveTo>
                <a:lnTo>
                  <a:pt x="4177" y="4262"/>
                </a:lnTo>
                <a:lnTo>
                  <a:pt x="3668" y="4262"/>
                </a:lnTo>
                <a:lnTo>
                  <a:pt x="2474" y="2187"/>
                </a:lnTo>
                <a:lnTo>
                  <a:pt x="2462" y="2163"/>
                </a:lnTo>
                <a:lnTo>
                  <a:pt x="2450" y="2141"/>
                </a:lnTo>
                <a:lnTo>
                  <a:pt x="2441" y="2118"/>
                </a:lnTo>
                <a:lnTo>
                  <a:pt x="2432" y="2095"/>
                </a:lnTo>
                <a:lnTo>
                  <a:pt x="2425" y="2070"/>
                </a:lnTo>
                <a:lnTo>
                  <a:pt x="2419" y="2047"/>
                </a:lnTo>
                <a:lnTo>
                  <a:pt x="2415" y="2023"/>
                </a:lnTo>
                <a:lnTo>
                  <a:pt x="2411" y="1999"/>
                </a:lnTo>
                <a:lnTo>
                  <a:pt x="2409" y="1974"/>
                </a:lnTo>
                <a:lnTo>
                  <a:pt x="2408" y="1950"/>
                </a:lnTo>
                <a:lnTo>
                  <a:pt x="2408" y="1926"/>
                </a:lnTo>
                <a:lnTo>
                  <a:pt x="2409" y="1902"/>
                </a:lnTo>
                <a:lnTo>
                  <a:pt x="2411" y="1878"/>
                </a:lnTo>
                <a:lnTo>
                  <a:pt x="2414" y="1854"/>
                </a:lnTo>
                <a:lnTo>
                  <a:pt x="2419" y="1831"/>
                </a:lnTo>
                <a:lnTo>
                  <a:pt x="2425" y="1808"/>
                </a:lnTo>
                <a:lnTo>
                  <a:pt x="2431" y="1784"/>
                </a:lnTo>
                <a:lnTo>
                  <a:pt x="2439" y="1761"/>
                </a:lnTo>
                <a:lnTo>
                  <a:pt x="2448" y="1739"/>
                </a:lnTo>
                <a:lnTo>
                  <a:pt x="2458" y="1718"/>
                </a:lnTo>
                <a:lnTo>
                  <a:pt x="2470" y="1696"/>
                </a:lnTo>
                <a:lnTo>
                  <a:pt x="2482" y="1675"/>
                </a:lnTo>
                <a:lnTo>
                  <a:pt x="2495" y="1654"/>
                </a:lnTo>
                <a:lnTo>
                  <a:pt x="2509" y="1635"/>
                </a:lnTo>
                <a:lnTo>
                  <a:pt x="2524" y="1616"/>
                </a:lnTo>
                <a:lnTo>
                  <a:pt x="2540" y="1597"/>
                </a:lnTo>
                <a:lnTo>
                  <a:pt x="2557" y="1579"/>
                </a:lnTo>
                <a:lnTo>
                  <a:pt x="2574" y="1562"/>
                </a:lnTo>
                <a:lnTo>
                  <a:pt x="2593" y="1547"/>
                </a:lnTo>
                <a:lnTo>
                  <a:pt x="2614" y="1531"/>
                </a:lnTo>
                <a:lnTo>
                  <a:pt x="2635" y="1517"/>
                </a:lnTo>
                <a:lnTo>
                  <a:pt x="2656" y="1504"/>
                </a:lnTo>
                <a:lnTo>
                  <a:pt x="2679" y="1491"/>
                </a:lnTo>
                <a:lnTo>
                  <a:pt x="2701" y="1480"/>
                </a:lnTo>
                <a:lnTo>
                  <a:pt x="2724" y="1471"/>
                </a:lnTo>
                <a:lnTo>
                  <a:pt x="2748" y="1462"/>
                </a:lnTo>
                <a:lnTo>
                  <a:pt x="2772" y="1455"/>
                </a:lnTo>
                <a:lnTo>
                  <a:pt x="2796" y="1449"/>
                </a:lnTo>
                <a:lnTo>
                  <a:pt x="2819" y="1444"/>
                </a:lnTo>
                <a:lnTo>
                  <a:pt x="2843" y="1441"/>
                </a:lnTo>
                <a:lnTo>
                  <a:pt x="2867" y="1439"/>
                </a:lnTo>
                <a:lnTo>
                  <a:pt x="2891" y="1437"/>
                </a:lnTo>
                <a:lnTo>
                  <a:pt x="2916" y="1437"/>
                </a:lnTo>
                <a:lnTo>
                  <a:pt x="2940" y="1438"/>
                </a:lnTo>
                <a:lnTo>
                  <a:pt x="2964" y="1441"/>
                </a:lnTo>
                <a:lnTo>
                  <a:pt x="2987" y="1444"/>
                </a:lnTo>
                <a:lnTo>
                  <a:pt x="3010" y="1449"/>
                </a:lnTo>
                <a:lnTo>
                  <a:pt x="3034" y="1454"/>
                </a:lnTo>
                <a:lnTo>
                  <a:pt x="3057" y="1461"/>
                </a:lnTo>
                <a:lnTo>
                  <a:pt x="3080" y="1469"/>
                </a:lnTo>
                <a:lnTo>
                  <a:pt x="3102" y="1478"/>
                </a:lnTo>
                <a:lnTo>
                  <a:pt x="3124" y="1487"/>
                </a:lnTo>
                <a:lnTo>
                  <a:pt x="3145" y="1498"/>
                </a:lnTo>
                <a:lnTo>
                  <a:pt x="3166" y="1511"/>
                </a:lnTo>
                <a:lnTo>
                  <a:pt x="3186" y="1524"/>
                </a:lnTo>
                <a:lnTo>
                  <a:pt x="3206" y="1538"/>
                </a:lnTo>
                <a:lnTo>
                  <a:pt x="3225" y="1553"/>
                </a:lnTo>
                <a:lnTo>
                  <a:pt x="3243" y="1569"/>
                </a:lnTo>
                <a:lnTo>
                  <a:pt x="3261" y="1586"/>
                </a:lnTo>
                <a:lnTo>
                  <a:pt x="3278" y="1605"/>
                </a:lnTo>
                <a:lnTo>
                  <a:pt x="3294" y="1624"/>
                </a:lnTo>
                <a:lnTo>
                  <a:pt x="3309" y="1644"/>
                </a:lnTo>
                <a:lnTo>
                  <a:pt x="3323" y="1664"/>
                </a:lnTo>
                <a:lnTo>
                  <a:pt x="3336" y="1686"/>
                </a:lnTo>
                <a:lnTo>
                  <a:pt x="4177" y="3148"/>
                </a:lnTo>
                <a:close/>
                <a:moveTo>
                  <a:pt x="3602" y="4262"/>
                </a:moveTo>
                <a:lnTo>
                  <a:pt x="2452" y="4262"/>
                </a:lnTo>
                <a:lnTo>
                  <a:pt x="641" y="1114"/>
                </a:lnTo>
                <a:lnTo>
                  <a:pt x="629" y="1090"/>
                </a:lnTo>
                <a:lnTo>
                  <a:pt x="618" y="1068"/>
                </a:lnTo>
                <a:lnTo>
                  <a:pt x="608" y="1045"/>
                </a:lnTo>
                <a:lnTo>
                  <a:pt x="600" y="1022"/>
                </a:lnTo>
                <a:lnTo>
                  <a:pt x="593" y="997"/>
                </a:lnTo>
                <a:lnTo>
                  <a:pt x="587" y="973"/>
                </a:lnTo>
                <a:lnTo>
                  <a:pt x="582" y="950"/>
                </a:lnTo>
                <a:lnTo>
                  <a:pt x="579" y="926"/>
                </a:lnTo>
                <a:lnTo>
                  <a:pt x="576" y="901"/>
                </a:lnTo>
                <a:lnTo>
                  <a:pt x="575" y="877"/>
                </a:lnTo>
                <a:lnTo>
                  <a:pt x="575" y="853"/>
                </a:lnTo>
                <a:lnTo>
                  <a:pt x="576" y="829"/>
                </a:lnTo>
                <a:lnTo>
                  <a:pt x="579" y="804"/>
                </a:lnTo>
                <a:lnTo>
                  <a:pt x="582" y="781"/>
                </a:lnTo>
                <a:lnTo>
                  <a:pt x="586" y="758"/>
                </a:lnTo>
                <a:lnTo>
                  <a:pt x="592" y="734"/>
                </a:lnTo>
                <a:lnTo>
                  <a:pt x="599" y="711"/>
                </a:lnTo>
                <a:lnTo>
                  <a:pt x="607" y="688"/>
                </a:lnTo>
                <a:lnTo>
                  <a:pt x="615" y="666"/>
                </a:lnTo>
                <a:lnTo>
                  <a:pt x="625" y="644"/>
                </a:lnTo>
                <a:lnTo>
                  <a:pt x="636" y="622"/>
                </a:lnTo>
                <a:lnTo>
                  <a:pt x="648" y="602"/>
                </a:lnTo>
                <a:lnTo>
                  <a:pt x="661" y="581"/>
                </a:lnTo>
                <a:lnTo>
                  <a:pt x="675" y="562"/>
                </a:lnTo>
                <a:lnTo>
                  <a:pt x="690" y="543"/>
                </a:lnTo>
                <a:lnTo>
                  <a:pt x="707" y="524"/>
                </a:lnTo>
                <a:lnTo>
                  <a:pt x="724" y="506"/>
                </a:lnTo>
                <a:lnTo>
                  <a:pt x="742" y="489"/>
                </a:lnTo>
                <a:lnTo>
                  <a:pt x="761" y="474"/>
                </a:lnTo>
                <a:lnTo>
                  <a:pt x="781" y="458"/>
                </a:lnTo>
                <a:lnTo>
                  <a:pt x="801" y="444"/>
                </a:lnTo>
                <a:lnTo>
                  <a:pt x="823" y="430"/>
                </a:lnTo>
                <a:lnTo>
                  <a:pt x="845" y="418"/>
                </a:lnTo>
                <a:lnTo>
                  <a:pt x="869" y="407"/>
                </a:lnTo>
                <a:lnTo>
                  <a:pt x="892" y="397"/>
                </a:lnTo>
                <a:lnTo>
                  <a:pt x="915" y="389"/>
                </a:lnTo>
                <a:lnTo>
                  <a:pt x="938" y="382"/>
                </a:lnTo>
                <a:lnTo>
                  <a:pt x="962" y="376"/>
                </a:lnTo>
                <a:lnTo>
                  <a:pt x="986" y="371"/>
                </a:lnTo>
                <a:lnTo>
                  <a:pt x="1011" y="368"/>
                </a:lnTo>
                <a:lnTo>
                  <a:pt x="1035" y="365"/>
                </a:lnTo>
                <a:lnTo>
                  <a:pt x="1059" y="364"/>
                </a:lnTo>
                <a:lnTo>
                  <a:pt x="1083" y="364"/>
                </a:lnTo>
                <a:lnTo>
                  <a:pt x="1106" y="365"/>
                </a:lnTo>
                <a:lnTo>
                  <a:pt x="1130" y="368"/>
                </a:lnTo>
                <a:lnTo>
                  <a:pt x="1155" y="371"/>
                </a:lnTo>
                <a:lnTo>
                  <a:pt x="1178" y="376"/>
                </a:lnTo>
                <a:lnTo>
                  <a:pt x="1201" y="381"/>
                </a:lnTo>
                <a:lnTo>
                  <a:pt x="1224" y="388"/>
                </a:lnTo>
                <a:lnTo>
                  <a:pt x="1246" y="396"/>
                </a:lnTo>
                <a:lnTo>
                  <a:pt x="1268" y="404"/>
                </a:lnTo>
                <a:lnTo>
                  <a:pt x="1291" y="414"/>
                </a:lnTo>
                <a:lnTo>
                  <a:pt x="1312" y="425"/>
                </a:lnTo>
                <a:lnTo>
                  <a:pt x="1333" y="438"/>
                </a:lnTo>
                <a:lnTo>
                  <a:pt x="1353" y="451"/>
                </a:lnTo>
                <a:lnTo>
                  <a:pt x="1373" y="465"/>
                </a:lnTo>
                <a:lnTo>
                  <a:pt x="1392" y="480"/>
                </a:lnTo>
                <a:lnTo>
                  <a:pt x="1410" y="496"/>
                </a:lnTo>
                <a:lnTo>
                  <a:pt x="1427" y="513"/>
                </a:lnTo>
                <a:lnTo>
                  <a:pt x="1445" y="532"/>
                </a:lnTo>
                <a:lnTo>
                  <a:pt x="1461" y="551"/>
                </a:lnTo>
                <a:lnTo>
                  <a:pt x="1476" y="571"/>
                </a:lnTo>
                <a:lnTo>
                  <a:pt x="1490" y="591"/>
                </a:lnTo>
                <a:lnTo>
                  <a:pt x="1504" y="613"/>
                </a:lnTo>
                <a:lnTo>
                  <a:pt x="3602" y="4262"/>
                </a:lnTo>
                <a:close/>
                <a:moveTo>
                  <a:pt x="2387" y="4262"/>
                </a:moveTo>
                <a:lnTo>
                  <a:pt x="1237" y="4262"/>
                </a:lnTo>
                <a:lnTo>
                  <a:pt x="65" y="2226"/>
                </a:lnTo>
                <a:lnTo>
                  <a:pt x="53" y="2203"/>
                </a:lnTo>
                <a:lnTo>
                  <a:pt x="42" y="2181"/>
                </a:lnTo>
                <a:lnTo>
                  <a:pt x="33" y="2157"/>
                </a:lnTo>
                <a:lnTo>
                  <a:pt x="24" y="2134"/>
                </a:lnTo>
                <a:lnTo>
                  <a:pt x="17" y="2110"/>
                </a:lnTo>
                <a:lnTo>
                  <a:pt x="11" y="2086"/>
                </a:lnTo>
                <a:lnTo>
                  <a:pt x="7" y="2062"/>
                </a:lnTo>
                <a:lnTo>
                  <a:pt x="3" y="2038"/>
                </a:lnTo>
                <a:lnTo>
                  <a:pt x="1" y="2014"/>
                </a:lnTo>
                <a:lnTo>
                  <a:pt x="0" y="1990"/>
                </a:lnTo>
                <a:lnTo>
                  <a:pt x="0" y="1965"/>
                </a:lnTo>
                <a:lnTo>
                  <a:pt x="1" y="1941"/>
                </a:lnTo>
                <a:lnTo>
                  <a:pt x="3" y="1917"/>
                </a:lnTo>
                <a:lnTo>
                  <a:pt x="6" y="1894"/>
                </a:lnTo>
                <a:lnTo>
                  <a:pt x="11" y="1870"/>
                </a:lnTo>
                <a:lnTo>
                  <a:pt x="16" y="1846"/>
                </a:lnTo>
                <a:lnTo>
                  <a:pt x="23" y="1824"/>
                </a:lnTo>
                <a:lnTo>
                  <a:pt x="31" y="1801"/>
                </a:lnTo>
                <a:lnTo>
                  <a:pt x="40" y="1778"/>
                </a:lnTo>
                <a:lnTo>
                  <a:pt x="50" y="1756"/>
                </a:lnTo>
                <a:lnTo>
                  <a:pt x="61" y="1735"/>
                </a:lnTo>
                <a:lnTo>
                  <a:pt x="73" y="1715"/>
                </a:lnTo>
                <a:lnTo>
                  <a:pt x="86" y="1693"/>
                </a:lnTo>
                <a:lnTo>
                  <a:pt x="100" y="1674"/>
                </a:lnTo>
                <a:lnTo>
                  <a:pt x="115" y="1655"/>
                </a:lnTo>
                <a:lnTo>
                  <a:pt x="132" y="1637"/>
                </a:lnTo>
                <a:lnTo>
                  <a:pt x="148" y="1619"/>
                </a:lnTo>
                <a:lnTo>
                  <a:pt x="166" y="1602"/>
                </a:lnTo>
                <a:lnTo>
                  <a:pt x="185" y="1585"/>
                </a:lnTo>
                <a:lnTo>
                  <a:pt x="205" y="1570"/>
                </a:lnTo>
                <a:lnTo>
                  <a:pt x="226" y="1556"/>
                </a:lnTo>
                <a:lnTo>
                  <a:pt x="247" y="1543"/>
                </a:lnTo>
                <a:lnTo>
                  <a:pt x="271" y="1531"/>
                </a:lnTo>
                <a:lnTo>
                  <a:pt x="293" y="1520"/>
                </a:lnTo>
                <a:lnTo>
                  <a:pt x="316" y="1510"/>
                </a:lnTo>
                <a:lnTo>
                  <a:pt x="339" y="1502"/>
                </a:lnTo>
                <a:lnTo>
                  <a:pt x="363" y="1494"/>
                </a:lnTo>
                <a:lnTo>
                  <a:pt x="387" y="1488"/>
                </a:lnTo>
                <a:lnTo>
                  <a:pt x="411" y="1483"/>
                </a:lnTo>
                <a:lnTo>
                  <a:pt x="435" y="1480"/>
                </a:lnTo>
                <a:lnTo>
                  <a:pt x="459" y="1477"/>
                </a:lnTo>
                <a:lnTo>
                  <a:pt x="483" y="1476"/>
                </a:lnTo>
                <a:lnTo>
                  <a:pt x="507" y="1476"/>
                </a:lnTo>
                <a:lnTo>
                  <a:pt x="531" y="1477"/>
                </a:lnTo>
                <a:lnTo>
                  <a:pt x="555" y="1480"/>
                </a:lnTo>
                <a:lnTo>
                  <a:pt x="579" y="1483"/>
                </a:lnTo>
                <a:lnTo>
                  <a:pt x="602" y="1488"/>
                </a:lnTo>
                <a:lnTo>
                  <a:pt x="626" y="1493"/>
                </a:lnTo>
                <a:lnTo>
                  <a:pt x="648" y="1500"/>
                </a:lnTo>
                <a:lnTo>
                  <a:pt x="671" y="1509"/>
                </a:lnTo>
                <a:lnTo>
                  <a:pt x="693" y="1517"/>
                </a:lnTo>
                <a:lnTo>
                  <a:pt x="716" y="1527"/>
                </a:lnTo>
                <a:lnTo>
                  <a:pt x="737" y="1538"/>
                </a:lnTo>
                <a:lnTo>
                  <a:pt x="757" y="1550"/>
                </a:lnTo>
                <a:lnTo>
                  <a:pt x="778" y="1563"/>
                </a:lnTo>
                <a:lnTo>
                  <a:pt x="797" y="1577"/>
                </a:lnTo>
                <a:lnTo>
                  <a:pt x="816" y="1592"/>
                </a:lnTo>
                <a:lnTo>
                  <a:pt x="834" y="1609"/>
                </a:lnTo>
                <a:lnTo>
                  <a:pt x="853" y="1626"/>
                </a:lnTo>
                <a:lnTo>
                  <a:pt x="870" y="1644"/>
                </a:lnTo>
                <a:lnTo>
                  <a:pt x="885" y="1663"/>
                </a:lnTo>
                <a:lnTo>
                  <a:pt x="901" y="1683"/>
                </a:lnTo>
                <a:lnTo>
                  <a:pt x="915" y="1704"/>
                </a:lnTo>
                <a:lnTo>
                  <a:pt x="928" y="1726"/>
                </a:lnTo>
                <a:lnTo>
                  <a:pt x="2387" y="42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548338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4E2D914B-5662-6566-1A9D-34D7C320F4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EA95F6C6-80CA-4646-90C6-AB5C9EB565F0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ADB08EA2-46EF-60C5-9E5F-963B31A2C97C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D4AF8B24-40B9-AD96-FB36-F8984C71473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9570720" y="1700378"/>
            <a:ext cx="8717279" cy="8588210"/>
          </a:xfrm>
          <a:custGeom>
            <a:avLst/>
            <a:gdLst>
              <a:gd name="T0" fmla="*/ 1001 w 4390"/>
              <a:gd name="T1" fmla="*/ 4326 h 4326"/>
              <a:gd name="T2" fmla="*/ 1648 w 4390"/>
              <a:gd name="T3" fmla="*/ 4326 h 4326"/>
              <a:gd name="T4" fmla="*/ 485 w 4390"/>
              <a:gd name="T5" fmla="*/ 2305 h 4326"/>
              <a:gd name="T6" fmla="*/ 0 w 4390"/>
              <a:gd name="T7" fmla="*/ 2586 h 4326"/>
              <a:gd name="T8" fmla="*/ 1001 w 4390"/>
              <a:gd name="T9" fmla="*/ 4326 h 4326"/>
              <a:gd name="T10" fmla="*/ 1714 w 4390"/>
              <a:gd name="T11" fmla="*/ 4326 h 4326"/>
              <a:gd name="T12" fmla="*/ 2360 w 4390"/>
              <a:gd name="T13" fmla="*/ 4326 h 4326"/>
              <a:gd name="T14" fmla="*/ 646 w 4390"/>
              <a:gd name="T15" fmla="*/ 1346 h 4326"/>
              <a:gd name="T16" fmla="*/ 161 w 4390"/>
              <a:gd name="T17" fmla="*/ 1628 h 4326"/>
              <a:gd name="T18" fmla="*/ 1714 w 4390"/>
              <a:gd name="T19" fmla="*/ 4326 h 4326"/>
              <a:gd name="T20" fmla="*/ 2426 w 4390"/>
              <a:gd name="T21" fmla="*/ 4326 h 4326"/>
              <a:gd name="T22" fmla="*/ 3073 w 4390"/>
              <a:gd name="T23" fmla="*/ 4326 h 4326"/>
              <a:gd name="T24" fmla="*/ 1405 w 4390"/>
              <a:gd name="T25" fmla="*/ 1426 h 4326"/>
              <a:gd name="T26" fmla="*/ 919 w 4390"/>
              <a:gd name="T27" fmla="*/ 1708 h 4326"/>
              <a:gd name="T28" fmla="*/ 2426 w 4390"/>
              <a:gd name="T29" fmla="*/ 4326 h 4326"/>
              <a:gd name="T30" fmla="*/ 3138 w 4390"/>
              <a:gd name="T31" fmla="*/ 4326 h 4326"/>
              <a:gd name="T32" fmla="*/ 3785 w 4390"/>
              <a:gd name="T33" fmla="*/ 4326 h 4326"/>
              <a:gd name="T34" fmla="*/ 1391 w 4390"/>
              <a:gd name="T35" fmla="*/ 165 h 4326"/>
              <a:gd name="T36" fmla="*/ 906 w 4390"/>
              <a:gd name="T37" fmla="*/ 446 h 4326"/>
              <a:gd name="T38" fmla="*/ 3138 w 4390"/>
              <a:gd name="T39" fmla="*/ 4326 h 4326"/>
              <a:gd name="T40" fmla="*/ 3850 w 4390"/>
              <a:gd name="T41" fmla="*/ 4326 h 4326"/>
              <a:gd name="T42" fmla="*/ 4390 w 4390"/>
              <a:gd name="T43" fmla="*/ 4326 h 4326"/>
              <a:gd name="T44" fmla="*/ 4390 w 4390"/>
              <a:gd name="T45" fmla="*/ 4138 h 4326"/>
              <a:gd name="T46" fmla="*/ 2430 w 4390"/>
              <a:gd name="T47" fmla="*/ 732 h 4326"/>
              <a:gd name="T48" fmla="*/ 1944 w 4390"/>
              <a:gd name="T49" fmla="*/ 1013 h 4326"/>
              <a:gd name="T50" fmla="*/ 3850 w 4390"/>
              <a:gd name="T51" fmla="*/ 4326 h 4326"/>
              <a:gd name="T52" fmla="*/ 4390 w 4390"/>
              <a:gd name="T53" fmla="*/ 4024 h 4326"/>
              <a:gd name="T54" fmla="*/ 4390 w 4390"/>
              <a:gd name="T55" fmla="*/ 2900 h 4326"/>
              <a:gd name="T56" fmla="*/ 2722 w 4390"/>
              <a:gd name="T57" fmla="*/ 0 h 4326"/>
              <a:gd name="T58" fmla="*/ 2236 w 4390"/>
              <a:gd name="T59" fmla="*/ 281 h 4326"/>
              <a:gd name="T60" fmla="*/ 4390 w 4390"/>
              <a:gd name="T61" fmla="*/ 4024 h 4326"/>
              <a:gd name="T62" fmla="*/ 4390 w 4390"/>
              <a:gd name="T63" fmla="*/ 2786 h 4326"/>
              <a:gd name="T64" fmla="*/ 4390 w 4390"/>
              <a:gd name="T65" fmla="*/ 1661 h 4326"/>
              <a:gd name="T66" fmla="*/ 3785 w 4390"/>
              <a:gd name="T67" fmla="*/ 611 h 4326"/>
              <a:gd name="T68" fmla="*/ 3300 w 4390"/>
              <a:gd name="T69" fmla="*/ 892 h 4326"/>
              <a:gd name="T70" fmla="*/ 4390 w 4390"/>
              <a:gd name="T71" fmla="*/ 2786 h 43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</a:cxnLst>
            <a:rect l="0" t="0" r="r" b="b"/>
            <a:pathLst>
              <a:path w="4390" h="4326">
                <a:moveTo>
                  <a:pt x="1001" y="4326"/>
                </a:moveTo>
                <a:lnTo>
                  <a:pt x="1648" y="4326"/>
                </a:lnTo>
                <a:lnTo>
                  <a:pt x="485" y="2305"/>
                </a:lnTo>
                <a:lnTo>
                  <a:pt x="0" y="2586"/>
                </a:lnTo>
                <a:lnTo>
                  <a:pt x="1001" y="4326"/>
                </a:lnTo>
                <a:close/>
                <a:moveTo>
                  <a:pt x="1714" y="4326"/>
                </a:moveTo>
                <a:lnTo>
                  <a:pt x="2360" y="4326"/>
                </a:lnTo>
                <a:lnTo>
                  <a:pt x="646" y="1346"/>
                </a:lnTo>
                <a:lnTo>
                  <a:pt x="161" y="1628"/>
                </a:lnTo>
                <a:lnTo>
                  <a:pt x="1714" y="4326"/>
                </a:lnTo>
                <a:close/>
                <a:moveTo>
                  <a:pt x="2426" y="4326"/>
                </a:moveTo>
                <a:lnTo>
                  <a:pt x="3073" y="4326"/>
                </a:lnTo>
                <a:lnTo>
                  <a:pt x="1405" y="1426"/>
                </a:lnTo>
                <a:lnTo>
                  <a:pt x="919" y="1708"/>
                </a:lnTo>
                <a:lnTo>
                  <a:pt x="2426" y="4326"/>
                </a:lnTo>
                <a:close/>
                <a:moveTo>
                  <a:pt x="3138" y="4326"/>
                </a:moveTo>
                <a:lnTo>
                  <a:pt x="3785" y="4326"/>
                </a:lnTo>
                <a:lnTo>
                  <a:pt x="1391" y="165"/>
                </a:lnTo>
                <a:lnTo>
                  <a:pt x="906" y="446"/>
                </a:lnTo>
                <a:lnTo>
                  <a:pt x="3138" y="4326"/>
                </a:lnTo>
                <a:close/>
                <a:moveTo>
                  <a:pt x="3850" y="4326"/>
                </a:moveTo>
                <a:lnTo>
                  <a:pt x="4390" y="4326"/>
                </a:lnTo>
                <a:lnTo>
                  <a:pt x="4390" y="4138"/>
                </a:lnTo>
                <a:lnTo>
                  <a:pt x="2430" y="732"/>
                </a:lnTo>
                <a:lnTo>
                  <a:pt x="1944" y="1013"/>
                </a:lnTo>
                <a:lnTo>
                  <a:pt x="3850" y="4326"/>
                </a:lnTo>
                <a:close/>
                <a:moveTo>
                  <a:pt x="4390" y="4024"/>
                </a:moveTo>
                <a:lnTo>
                  <a:pt x="4390" y="2900"/>
                </a:lnTo>
                <a:lnTo>
                  <a:pt x="2722" y="0"/>
                </a:lnTo>
                <a:lnTo>
                  <a:pt x="2236" y="281"/>
                </a:lnTo>
                <a:lnTo>
                  <a:pt x="4390" y="4024"/>
                </a:lnTo>
                <a:close/>
                <a:moveTo>
                  <a:pt x="4390" y="2786"/>
                </a:moveTo>
                <a:lnTo>
                  <a:pt x="4390" y="1661"/>
                </a:lnTo>
                <a:lnTo>
                  <a:pt x="3785" y="611"/>
                </a:lnTo>
                <a:lnTo>
                  <a:pt x="3300" y="892"/>
                </a:lnTo>
                <a:lnTo>
                  <a:pt x="4390" y="2786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614793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59FDF4E-EDBE-10E5-88B7-5FC636FAFE8F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8BCCFAB9-8346-4D5F-A411-1C4301C2A20A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1FC066A-BAED-D6A3-5206-503768D01C24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E73C91F-CC84-9545-E161-F5DD4D0DACC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reeform 9"/>
          <p:cNvSpPr>
            <a:spLocks noGrp="1"/>
          </p:cNvSpPr>
          <p:nvPr>
            <p:ph type="pic" sz="quarter" idx="11"/>
          </p:nvPr>
        </p:nvSpPr>
        <p:spPr bwMode="auto">
          <a:xfrm>
            <a:off x="8655168" y="3482292"/>
            <a:ext cx="5777441" cy="5788744"/>
          </a:xfrm>
          <a:custGeom>
            <a:avLst/>
            <a:gdLst>
              <a:gd name="T0" fmla="*/ 1408 w 2554"/>
              <a:gd name="T1" fmla="*/ 6 h 2560"/>
              <a:gd name="T2" fmla="*/ 1596 w 2554"/>
              <a:gd name="T3" fmla="*/ 39 h 2560"/>
              <a:gd name="T4" fmla="*/ 1774 w 2554"/>
              <a:gd name="T5" fmla="*/ 100 h 2560"/>
              <a:gd name="T6" fmla="*/ 1939 w 2554"/>
              <a:gd name="T7" fmla="*/ 185 h 2560"/>
              <a:gd name="T8" fmla="*/ 2089 w 2554"/>
              <a:gd name="T9" fmla="*/ 292 h 2560"/>
              <a:gd name="T10" fmla="*/ 2222 w 2554"/>
              <a:gd name="T11" fmla="*/ 419 h 2560"/>
              <a:gd name="T12" fmla="*/ 2335 w 2554"/>
              <a:gd name="T13" fmla="*/ 564 h 2560"/>
              <a:gd name="T14" fmla="*/ 2428 w 2554"/>
              <a:gd name="T15" fmla="*/ 725 h 2560"/>
              <a:gd name="T16" fmla="*/ 2497 w 2554"/>
              <a:gd name="T17" fmla="*/ 899 h 2560"/>
              <a:gd name="T18" fmla="*/ 2539 w 2554"/>
              <a:gd name="T19" fmla="*/ 1085 h 2560"/>
              <a:gd name="T20" fmla="*/ 2554 w 2554"/>
              <a:gd name="T21" fmla="*/ 1280 h 2560"/>
              <a:gd name="T22" fmla="*/ 2539 w 2554"/>
              <a:gd name="T23" fmla="*/ 1475 h 2560"/>
              <a:gd name="T24" fmla="*/ 2497 w 2554"/>
              <a:gd name="T25" fmla="*/ 1661 h 2560"/>
              <a:gd name="T26" fmla="*/ 2428 w 2554"/>
              <a:gd name="T27" fmla="*/ 1835 h 2560"/>
              <a:gd name="T28" fmla="*/ 2335 w 2554"/>
              <a:gd name="T29" fmla="*/ 1996 h 2560"/>
              <a:gd name="T30" fmla="*/ 2222 w 2554"/>
              <a:gd name="T31" fmla="*/ 2141 h 2560"/>
              <a:gd name="T32" fmla="*/ 2089 w 2554"/>
              <a:gd name="T33" fmla="*/ 2268 h 2560"/>
              <a:gd name="T34" fmla="*/ 1939 w 2554"/>
              <a:gd name="T35" fmla="*/ 2375 h 2560"/>
              <a:gd name="T36" fmla="*/ 1774 w 2554"/>
              <a:gd name="T37" fmla="*/ 2460 h 2560"/>
              <a:gd name="T38" fmla="*/ 1596 w 2554"/>
              <a:gd name="T39" fmla="*/ 2520 h 2560"/>
              <a:gd name="T40" fmla="*/ 1408 w 2554"/>
              <a:gd name="T41" fmla="*/ 2554 h 2560"/>
              <a:gd name="T42" fmla="*/ 1211 w 2554"/>
              <a:gd name="T43" fmla="*/ 2559 h 2560"/>
              <a:gd name="T44" fmla="*/ 1019 w 2554"/>
              <a:gd name="T45" fmla="*/ 2535 h 2560"/>
              <a:gd name="T46" fmla="*/ 838 w 2554"/>
              <a:gd name="T47" fmla="*/ 2482 h 2560"/>
              <a:gd name="T48" fmla="*/ 668 w 2554"/>
              <a:gd name="T49" fmla="*/ 2406 h 2560"/>
              <a:gd name="T50" fmla="*/ 513 w 2554"/>
              <a:gd name="T51" fmla="*/ 2306 h 2560"/>
              <a:gd name="T52" fmla="*/ 374 w 2554"/>
              <a:gd name="T53" fmla="*/ 2185 h 2560"/>
              <a:gd name="T54" fmla="*/ 254 w 2554"/>
              <a:gd name="T55" fmla="*/ 2046 h 2560"/>
              <a:gd name="T56" fmla="*/ 154 w 2554"/>
              <a:gd name="T57" fmla="*/ 1891 h 2560"/>
              <a:gd name="T58" fmla="*/ 78 w 2554"/>
              <a:gd name="T59" fmla="*/ 1720 h 2560"/>
              <a:gd name="T60" fmla="*/ 26 w 2554"/>
              <a:gd name="T61" fmla="*/ 1538 h 2560"/>
              <a:gd name="T62" fmla="*/ 1 w 2554"/>
              <a:gd name="T63" fmla="*/ 1346 h 2560"/>
              <a:gd name="T64" fmla="*/ 6 w 2554"/>
              <a:gd name="T65" fmla="*/ 1150 h 2560"/>
              <a:gd name="T66" fmla="*/ 40 w 2554"/>
              <a:gd name="T67" fmla="*/ 960 h 2560"/>
              <a:gd name="T68" fmla="*/ 100 w 2554"/>
              <a:gd name="T69" fmla="*/ 782 h 2560"/>
              <a:gd name="T70" fmla="*/ 185 w 2554"/>
              <a:gd name="T71" fmla="*/ 616 h 2560"/>
              <a:gd name="T72" fmla="*/ 292 w 2554"/>
              <a:gd name="T73" fmla="*/ 466 h 2560"/>
              <a:gd name="T74" fmla="*/ 418 w 2554"/>
              <a:gd name="T75" fmla="*/ 332 h 2560"/>
              <a:gd name="T76" fmla="*/ 563 w 2554"/>
              <a:gd name="T77" fmla="*/ 218 h 2560"/>
              <a:gd name="T78" fmla="*/ 723 w 2554"/>
              <a:gd name="T79" fmla="*/ 125 h 2560"/>
              <a:gd name="T80" fmla="*/ 897 w 2554"/>
              <a:gd name="T81" fmla="*/ 57 h 2560"/>
              <a:gd name="T82" fmla="*/ 1083 w 2554"/>
              <a:gd name="T83" fmla="*/ 14 h 2560"/>
              <a:gd name="T84" fmla="*/ 1276 w 2554"/>
              <a:gd name="T85" fmla="*/ 0 h 256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2554" h="2560">
                <a:moveTo>
                  <a:pt x="1276" y="0"/>
                </a:moveTo>
                <a:lnTo>
                  <a:pt x="1343" y="1"/>
                </a:lnTo>
                <a:lnTo>
                  <a:pt x="1408" y="6"/>
                </a:lnTo>
                <a:lnTo>
                  <a:pt x="1471" y="14"/>
                </a:lnTo>
                <a:lnTo>
                  <a:pt x="1534" y="25"/>
                </a:lnTo>
                <a:lnTo>
                  <a:pt x="1596" y="39"/>
                </a:lnTo>
                <a:lnTo>
                  <a:pt x="1657" y="57"/>
                </a:lnTo>
                <a:lnTo>
                  <a:pt x="1716" y="77"/>
                </a:lnTo>
                <a:lnTo>
                  <a:pt x="1774" y="100"/>
                </a:lnTo>
                <a:lnTo>
                  <a:pt x="1831" y="125"/>
                </a:lnTo>
                <a:lnTo>
                  <a:pt x="1886" y="154"/>
                </a:lnTo>
                <a:lnTo>
                  <a:pt x="1939" y="185"/>
                </a:lnTo>
                <a:lnTo>
                  <a:pt x="1991" y="218"/>
                </a:lnTo>
                <a:lnTo>
                  <a:pt x="2041" y="254"/>
                </a:lnTo>
                <a:lnTo>
                  <a:pt x="2089" y="292"/>
                </a:lnTo>
                <a:lnTo>
                  <a:pt x="2136" y="332"/>
                </a:lnTo>
                <a:lnTo>
                  <a:pt x="2180" y="375"/>
                </a:lnTo>
                <a:lnTo>
                  <a:pt x="2222" y="419"/>
                </a:lnTo>
                <a:lnTo>
                  <a:pt x="2262" y="466"/>
                </a:lnTo>
                <a:lnTo>
                  <a:pt x="2300" y="514"/>
                </a:lnTo>
                <a:lnTo>
                  <a:pt x="2335" y="564"/>
                </a:lnTo>
                <a:lnTo>
                  <a:pt x="2369" y="616"/>
                </a:lnTo>
                <a:lnTo>
                  <a:pt x="2400" y="670"/>
                </a:lnTo>
                <a:lnTo>
                  <a:pt x="2428" y="725"/>
                </a:lnTo>
                <a:lnTo>
                  <a:pt x="2454" y="782"/>
                </a:lnTo>
                <a:lnTo>
                  <a:pt x="2476" y="840"/>
                </a:lnTo>
                <a:lnTo>
                  <a:pt x="2497" y="899"/>
                </a:lnTo>
                <a:lnTo>
                  <a:pt x="2514" y="960"/>
                </a:lnTo>
                <a:lnTo>
                  <a:pt x="2528" y="1022"/>
                </a:lnTo>
                <a:lnTo>
                  <a:pt x="2539" y="1085"/>
                </a:lnTo>
                <a:lnTo>
                  <a:pt x="2547" y="1150"/>
                </a:lnTo>
                <a:lnTo>
                  <a:pt x="2553" y="1214"/>
                </a:lnTo>
                <a:lnTo>
                  <a:pt x="2554" y="1280"/>
                </a:lnTo>
                <a:lnTo>
                  <a:pt x="2553" y="1346"/>
                </a:lnTo>
                <a:lnTo>
                  <a:pt x="2547" y="1411"/>
                </a:lnTo>
                <a:lnTo>
                  <a:pt x="2539" y="1475"/>
                </a:lnTo>
                <a:lnTo>
                  <a:pt x="2528" y="1538"/>
                </a:lnTo>
                <a:lnTo>
                  <a:pt x="2514" y="1600"/>
                </a:lnTo>
                <a:lnTo>
                  <a:pt x="2497" y="1661"/>
                </a:lnTo>
                <a:lnTo>
                  <a:pt x="2476" y="1720"/>
                </a:lnTo>
                <a:lnTo>
                  <a:pt x="2454" y="1778"/>
                </a:lnTo>
                <a:lnTo>
                  <a:pt x="2428" y="1835"/>
                </a:lnTo>
                <a:lnTo>
                  <a:pt x="2400" y="1891"/>
                </a:lnTo>
                <a:lnTo>
                  <a:pt x="2369" y="1944"/>
                </a:lnTo>
                <a:lnTo>
                  <a:pt x="2335" y="1996"/>
                </a:lnTo>
                <a:lnTo>
                  <a:pt x="2300" y="2046"/>
                </a:lnTo>
                <a:lnTo>
                  <a:pt x="2262" y="2094"/>
                </a:lnTo>
                <a:lnTo>
                  <a:pt x="2222" y="2141"/>
                </a:lnTo>
                <a:lnTo>
                  <a:pt x="2180" y="2185"/>
                </a:lnTo>
                <a:lnTo>
                  <a:pt x="2136" y="2228"/>
                </a:lnTo>
                <a:lnTo>
                  <a:pt x="2089" y="2268"/>
                </a:lnTo>
                <a:lnTo>
                  <a:pt x="2041" y="2306"/>
                </a:lnTo>
                <a:lnTo>
                  <a:pt x="1991" y="2341"/>
                </a:lnTo>
                <a:lnTo>
                  <a:pt x="1939" y="2375"/>
                </a:lnTo>
                <a:lnTo>
                  <a:pt x="1886" y="2406"/>
                </a:lnTo>
                <a:lnTo>
                  <a:pt x="1831" y="2434"/>
                </a:lnTo>
                <a:lnTo>
                  <a:pt x="1774" y="2460"/>
                </a:lnTo>
                <a:lnTo>
                  <a:pt x="1716" y="2482"/>
                </a:lnTo>
                <a:lnTo>
                  <a:pt x="1657" y="2503"/>
                </a:lnTo>
                <a:lnTo>
                  <a:pt x="1596" y="2520"/>
                </a:lnTo>
                <a:lnTo>
                  <a:pt x="1534" y="2535"/>
                </a:lnTo>
                <a:lnTo>
                  <a:pt x="1471" y="2546"/>
                </a:lnTo>
                <a:lnTo>
                  <a:pt x="1408" y="2554"/>
                </a:lnTo>
                <a:lnTo>
                  <a:pt x="1343" y="2559"/>
                </a:lnTo>
                <a:lnTo>
                  <a:pt x="1276" y="2560"/>
                </a:lnTo>
                <a:lnTo>
                  <a:pt x="1211" y="2559"/>
                </a:lnTo>
                <a:lnTo>
                  <a:pt x="1146" y="2554"/>
                </a:lnTo>
                <a:lnTo>
                  <a:pt x="1083" y="2546"/>
                </a:lnTo>
                <a:lnTo>
                  <a:pt x="1019" y="2535"/>
                </a:lnTo>
                <a:lnTo>
                  <a:pt x="957" y="2520"/>
                </a:lnTo>
                <a:lnTo>
                  <a:pt x="897" y="2503"/>
                </a:lnTo>
                <a:lnTo>
                  <a:pt x="838" y="2482"/>
                </a:lnTo>
                <a:lnTo>
                  <a:pt x="780" y="2460"/>
                </a:lnTo>
                <a:lnTo>
                  <a:pt x="723" y="2434"/>
                </a:lnTo>
                <a:lnTo>
                  <a:pt x="668" y="2406"/>
                </a:lnTo>
                <a:lnTo>
                  <a:pt x="615" y="2375"/>
                </a:lnTo>
                <a:lnTo>
                  <a:pt x="563" y="2341"/>
                </a:lnTo>
                <a:lnTo>
                  <a:pt x="513" y="2306"/>
                </a:lnTo>
                <a:lnTo>
                  <a:pt x="465" y="2268"/>
                </a:lnTo>
                <a:lnTo>
                  <a:pt x="418" y="2228"/>
                </a:lnTo>
                <a:lnTo>
                  <a:pt x="374" y="2185"/>
                </a:lnTo>
                <a:lnTo>
                  <a:pt x="331" y="2141"/>
                </a:lnTo>
                <a:lnTo>
                  <a:pt x="292" y="2094"/>
                </a:lnTo>
                <a:lnTo>
                  <a:pt x="254" y="2046"/>
                </a:lnTo>
                <a:lnTo>
                  <a:pt x="218" y="1996"/>
                </a:lnTo>
                <a:lnTo>
                  <a:pt x="185" y="1944"/>
                </a:lnTo>
                <a:lnTo>
                  <a:pt x="154" y="1891"/>
                </a:lnTo>
                <a:lnTo>
                  <a:pt x="125" y="1835"/>
                </a:lnTo>
                <a:lnTo>
                  <a:pt x="100" y="1778"/>
                </a:lnTo>
                <a:lnTo>
                  <a:pt x="78" y="1720"/>
                </a:lnTo>
                <a:lnTo>
                  <a:pt x="57" y="1661"/>
                </a:lnTo>
                <a:lnTo>
                  <a:pt x="40" y="1600"/>
                </a:lnTo>
                <a:lnTo>
                  <a:pt x="26" y="1538"/>
                </a:lnTo>
                <a:lnTo>
                  <a:pt x="14" y="1475"/>
                </a:lnTo>
                <a:lnTo>
                  <a:pt x="6" y="1411"/>
                </a:lnTo>
                <a:lnTo>
                  <a:pt x="1" y="1346"/>
                </a:lnTo>
                <a:lnTo>
                  <a:pt x="0" y="1280"/>
                </a:lnTo>
                <a:lnTo>
                  <a:pt x="1" y="1214"/>
                </a:lnTo>
                <a:lnTo>
                  <a:pt x="6" y="1150"/>
                </a:lnTo>
                <a:lnTo>
                  <a:pt x="14" y="1085"/>
                </a:lnTo>
                <a:lnTo>
                  <a:pt x="26" y="1022"/>
                </a:lnTo>
                <a:lnTo>
                  <a:pt x="40" y="960"/>
                </a:lnTo>
                <a:lnTo>
                  <a:pt x="57" y="899"/>
                </a:lnTo>
                <a:lnTo>
                  <a:pt x="78" y="840"/>
                </a:lnTo>
                <a:lnTo>
                  <a:pt x="100" y="782"/>
                </a:lnTo>
                <a:lnTo>
                  <a:pt x="125" y="725"/>
                </a:lnTo>
                <a:lnTo>
                  <a:pt x="154" y="670"/>
                </a:lnTo>
                <a:lnTo>
                  <a:pt x="185" y="616"/>
                </a:lnTo>
                <a:lnTo>
                  <a:pt x="218" y="564"/>
                </a:lnTo>
                <a:lnTo>
                  <a:pt x="254" y="514"/>
                </a:lnTo>
                <a:lnTo>
                  <a:pt x="292" y="466"/>
                </a:lnTo>
                <a:lnTo>
                  <a:pt x="331" y="419"/>
                </a:lnTo>
                <a:lnTo>
                  <a:pt x="374" y="375"/>
                </a:lnTo>
                <a:lnTo>
                  <a:pt x="418" y="332"/>
                </a:lnTo>
                <a:lnTo>
                  <a:pt x="465" y="292"/>
                </a:lnTo>
                <a:lnTo>
                  <a:pt x="513" y="254"/>
                </a:lnTo>
                <a:lnTo>
                  <a:pt x="563" y="218"/>
                </a:lnTo>
                <a:lnTo>
                  <a:pt x="615" y="185"/>
                </a:lnTo>
                <a:lnTo>
                  <a:pt x="668" y="154"/>
                </a:lnTo>
                <a:lnTo>
                  <a:pt x="723" y="125"/>
                </a:lnTo>
                <a:lnTo>
                  <a:pt x="780" y="100"/>
                </a:lnTo>
                <a:lnTo>
                  <a:pt x="838" y="77"/>
                </a:lnTo>
                <a:lnTo>
                  <a:pt x="897" y="57"/>
                </a:lnTo>
                <a:lnTo>
                  <a:pt x="957" y="39"/>
                </a:lnTo>
                <a:lnTo>
                  <a:pt x="1019" y="25"/>
                </a:lnTo>
                <a:lnTo>
                  <a:pt x="1083" y="14"/>
                </a:lnTo>
                <a:lnTo>
                  <a:pt x="1146" y="6"/>
                </a:lnTo>
                <a:lnTo>
                  <a:pt x="1211" y="1"/>
                </a:lnTo>
                <a:lnTo>
                  <a:pt x="1276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3" name="Freeform 6"/>
          <p:cNvSpPr>
            <a:spLocks noGrp="1"/>
          </p:cNvSpPr>
          <p:nvPr>
            <p:ph type="pic" sz="quarter" idx="10"/>
          </p:nvPr>
        </p:nvSpPr>
        <p:spPr bwMode="auto">
          <a:xfrm>
            <a:off x="11334720" y="0"/>
            <a:ext cx="6953280" cy="10288588"/>
          </a:xfrm>
          <a:custGeom>
            <a:avLst/>
            <a:gdLst>
              <a:gd name="T0" fmla="*/ 1411 w 3076"/>
              <a:gd name="T1" fmla="*/ 4552 h 4552"/>
              <a:gd name="T2" fmla="*/ 1167 w 3076"/>
              <a:gd name="T3" fmla="*/ 3681 h 4552"/>
              <a:gd name="T4" fmla="*/ 1201 w 3076"/>
              <a:gd name="T5" fmla="*/ 3635 h 4552"/>
              <a:gd name="T6" fmla="*/ 1235 w 3076"/>
              <a:gd name="T7" fmla="*/ 3587 h 4552"/>
              <a:gd name="T8" fmla="*/ 1267 w 3076"/>
              <a:gd name="T9" fmla="*/ 3538 h 4552"/>
              <a:gd name="T10" fmla="*/ 1296 w 3076"/>
              <a:gd name="T11" fmla="*/ 3487 h 4552"/>
              <a:gd name="T12" fmla="*/ 1323 w 3076"/>
              <a:gd name="T13" fmla="*/ 3435 h 4552"/>
              <a:gd name="T14" fmla="*/ 1348 w 3076"/>
              <a:gd name="T15" fmla="*/ 3382 h 4552"/>
              <a:gd name="T16" fmla="*/ 1371 w 3076"/>
              <a:gd name="T17" fmla="*/ 3327 h 4552"/>
              <a:gd name="T18" fmla="*/ 1391 w 3076"/>
              <a:gd name="T19" fmla="*/ 3271 h 4552"/>
              <a:gd name="T20" fmla="*/ 1409 w 3076"/>
              <a:gd name="T21" fmla="*/ 3215 h 4552"/>
              <a:gd name="T22" fmla="*/ 1425 w 3076"/>
              <a:gd name="T23" fmla="*/ 3157 h 4552"/>
              <a:gd name="T24" fmla="*/ 1438 w 3076"/>
              <a:gd name="T25" fmla="*/ 3098 h 4552"/>
              <a:gd name="T26" fmla="*/ 1449 w 3076"/>
              <a:gd name="T27" fmla="*/ 3038 h 4552"/>
              <a:gd name="T28" fmla="*/ 1457 w 3076"/>
              <a:gd name="T29" fmla="*/ 2978 h 4552"/>
              <a:gd name="T30" fmla="*/ 1462 w 3076"/>
              <a:gd name="T31" fmla="*/ 2916 h 4552"/>
              <a:gd name="T32" fmla="*/ 1465 w 3076"/>
              <a:gd name="T33" fmla="*/ 2854 h 4552"/>
              <a:gd name="T34" fmla="*/ 1464 w 3076"/>
              <a:gd name="T35" fmla="*/ 2764 h 4552"/>
              <a:gd name="T36" fmla="*/ 1455 w 3076"/>
              <a:gd name="T37" fmla="*/ 2649 h 4552"/>
              <a:gd name="T38" fmla="*/ 1436 w 3076"/>
              <a:gd name="T39" fmla="*/ 2535 h 4552"/>
              <a:gd name="T40" fmla="*/ 1407 w 3076"/>
              <a:gd name="T41" fmla="*/ 2426 h 4552"/>
              <a:gd name="T42" fmla="*/ 1372 w 3076"/>
              <a:gd name="T43" fmla="*/ 2319 h 4552"/>
              <a:gd name="T44" fmla="*/ 1327 w 3076"/>
              <a:gd name="T45" fmla="*/ 2218 h 4552"/>
              <a:gd name="T46" fmla="*/ 1274 w 3076"/>
              <a:gd name="T47" fmla="*/ 2121 h 4552"/>
              <a:gd name="T48" fmla="*/ 1214 w 3076"/>
              <a:gd name="T49" fmla="*/ 2028 h 4552"/>
              <a:gd name="T50" fmla="*/ 1147 w 3076"/>
              <a:gd name="T51" fmla="*/ 1941 h 4552"/>
              <a:gd name="T52" fmla="*/ 1074 w 3076"/>
              <a:gd name="T53" fmla="*/ 1859 h 4552"/>
              <a:gd name="T54" fmla="*/ 994 w 3076"/>
              <a:gd name="T55" fmla="*/ 1785 h 4552"/>
              <a:gd name="T56" fmla="*/ 909 w 3076"/>
              <a:gd name="T57" fmla="*/ 1715 h 4552"/>
              <a:gd name="T58" fmla="*/ 818 w 3076"/>
              <a:gd name="T59" fmla="*/ 1654 h 4552"/>
              <a:gd name="T60" fmla="*/ 722 w 3076"/>
              <a:gd name="T61" fmla="*/ 1599 h 4552"/>
              <a:gd name="T62" fmla="*/ 622 w 3076"/>
              <a:gd name="T63" fmla="*/ 1552 h 4552"/>
              <a:gd name="T64" fmla="*/ 517 w 3076"/>
              <a:gd name="T65" fmla="*/ 1513 h 4552"/>
              <a:gd name="T66" fmla="*/ 0 w 3076"/>
              <a:gd name="T67" fmla="*/ 0 h 4552"/>
              <a:gd name="T68" fmla="*/ 3076 w 3076"/>
              <a:gd name="T69" fmla="*/ 2488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3076" h="4552">
                <a:moveTo>
                  <a:pt x="3076" y="4552"/>
                </a:moveTo>
                <a:lnTo>
                  <a:pt x="1411" y="4552"/>
                </a:lnTo>
                <a:lnTo>
                  <a:pt x="1148" y="3703"/>
                </a:lnTo>
                <a:lnTo>
                  <a:pt x="1167" y="3681"/>
                </a:lnTo>
                <a:lnTo>
                  <a:pt x="1184" y="3657"/>
                </a:lnTo>
                <a:lnTo>
                  <a:pt x="1201" y="3635"/>
                </a:lnTo>
                <a:lnTo>
                  <a:pt x="1219" y="3610"/>
                </a:lnTo>
                <a:lnTo>
                  <a:pt x="1235" y="3587"/>
                </a:lnTo>
                <a:lnTo>
                  <a:pt x="1251" y="3562"/>
                </a:lnTo>
                <a:lnTo>
                  <a:pt x="1267" y="3538"/>
                </a:lnTo>
                <a:lnTo>
                  <a:pt x="1281" y="3512"/>
                </a:lnTo>
                <a:lnTo>
                  <a:pt x="1296" y="3487"/>
                </a:lnTo>
                <a:lnTo>
                  <a:pt x="1309" y="3461"/>
                </a:lnTo>
                <a:lnTo>
                  <a:pt x="1323" y="3435"/>
                </a:lnTo>
                <a:lnTo>
                  <a:pt x="1336" y="3408"/>
                </a:lnTo>
                <a:lnTo>
                  <a:pt x="1348" y="3382"/>
                </a:lnTo>
                <a:lnTo>
                  <a:pt x="1359" y="3354"/>
                </a:lnTo>
                <a:lnTo>
                  <a:pt x="1371" y="3327"/>
                </a:lnTo>
                <a:lnTo>
                  <a:pt x="1382" y="3300"/>
                </a:lnTo>
                <a:lnTo>
                  <a:pt x="1391" y="3271"/>
                </a:lnTo>
                <a:lnTo>
                  <a:pt x="1400" y="3244"/>
                </a:lnTo>
                <a:lnTo>
                  <a:pt x="1409" y="3215"/>
                </a:lnTo>
                <a:lnTo>
                  <a:pt x="1418" y="3186"/>
                </a:lnTo>
                <a:lnTo>
                  <a:pt x="1425" y="3157"/>
                </a:lnTo>
                <a:lnTo>
                  <a:pt x="1432" y="3128"/>
                </a:lnTo>
                <a:lnTo>
                  <a:pt x="1438" y="3098"/>
                </a:lnTo>
                <a:lnTo>
                  <a:pt x="1444" y="3069"/>
                </a:lnTo>
                <a:lnTo>
                  <a:pt x="1449" y="3038"/>
                </a:lnTo>
                <a:lnTo>
                  <a:pt x="1453" y="3008"/>
                </a:lnTo>
                <a:lnTo>
                  <a:pt x="1457" y="2978"/>
                </a:lnTo>
                <a:lnTo>
                  <a:pt x="1460" y="2947"/>
                </a:lnTo>
                <a:lnTo>
                  <a:pt x="1462" y="2916"/>
                </a:lnTo>
                <a:lnTo>
                  <a:pt x="1464" y="2886"/>
                </a:lnTo>
                <a:lnTo>
                  <a:pt x="1465" y="2854"/>
                </a:lnTo>
                <a:lnTo>
                  <a:pt x="1465" y="2823"/>
                </a:lnTo>
                <a:lnTo>
                  <a:pt x="1464" y="2764"/>
                </a:lnTo>
                <a:lnTo>
                  <a:pt x="1461" y="2706"/>
                </a:lnTo>
                <a:lnTo>
                  <a:pt x="1455" y="2649"/>
                </a:lnTo>
                <a:lnTo>
                  <a:pt x="1446" y="2591"/>
                </a:lnTo>
                <a:lnTo>
                  <a:pt x="1436" y="2535"/>
                </a:lnTo>
                <a:lnTo>
                  <a:pt x="1423" y="2480"/>
                </a:lnTo>
                <a:lnTo>
                  <a:pt x="1407" y="2426"/>
                </a:lnTo>
                <a:lnTo>
                  <a:pt x="1391" y="2373"/>
                </a:lnTo>
                <a:lnTo>
                  <a:pt x="1372" y="2319"/>
                </a:lnTo>
                <a:lnTo>
                  <a:pt x="1350" y="2268"/>
                </a:lnTo>
                <a:lnTo>
                  <a:pt x="1327" y="2218"/>
                </a:lnTo>
                <a:lnTo>
                  <a:pt x="1301" y="2169"/>
                </a:lnTo>
                <a:lnTo>
                  <a:pt x="1274" y="2121"/>
                </a:lnTo>
                <a:lnTo>
                  <a:pt x="1245" y="2074"/>
                </a:lnTo>
                <a:lnTo>
                  <a:pt x="1214" y="2028"/>
                </a:lnTo>
                <a:lnTo>
                  <a:pt x="1181" y="1984"/>
                </a:lnTo>
                <a:lnTo>
                  <a:pt x="1147" y="1941"/>
                </a:lnTo>
                <a:lnTo>
                  <a:pt x="1112" y="1899"/>
                </a:lnTo>
                <a:lnTo>
                  <a:pt x="1074" y="1859"/>
                </a:lnTo>
                <a:lnTo>
                  <a:pt x="1035" y="1822"/>
                </a:lnTo>
                <a:lnTo>
                  <a:pt x="994" y="1785"/>
                </a:lnTo>
                <a:lnTo>
                  <a:pt x="953" y="1749"/>
                </a:lnTo>
                <a:lnTo>
                  <a:pt x="909" y="1715"/>
                </a:lnTo>
                <a:lnTo>
                  <a:pt x="864" y="1684"/>
                </a:lnTo>
                <a:lnTo>
                  <a:pt x="818" y="1654"/>
                </a:lnTo>
                <a:lnTo>
                  <a:pt x="771" y="1625"/>
                </a:lnTo>
                <a:lnTo>
                  <a:pt x="722" y="1599"/>
                </a:lnTo>
                <a:lnTo>
                  <a:pt x="672" y="1574"/>
                </a:lnTo>
                <a:lnTo>
                  <a:pt x="622" y="1552"/>
                </a:lnTo>
                <a:lnTo>
                  <a:pt x="570" y="1531"/>
                </a:lnTo>
                <a:lnTo>
                  <a:pt x="517" y="1513"/>
                </a:lnTo>
                <a:lnTo>
                  <a:pt x="463" y="1497"/>
                </a:lnTo>
                <a:lnTo>
                  <a:pt x="0" y="0"/>
                </a:lnTo>
                <a:lnTo>
                  <a:pt x="2304" y="0"/>
                </a:lnTo>
                <a:lnTo>
                  <a:pt x="3076" y="2488"/>
                </a:lnTo>
                <a:lnTo>
                  <a:pt x="3076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68502094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D5D7D67-8F90-F1F5-D2A0-DC927E4F43A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D67E4CA1-B7F2-4A3E-AAB2-D8A06411FFF8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D12D9EB-9FE5-8C6A-20A1-CBEA098209FA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0B084C93-C4D4-E700-79C4-47BCE5D16B9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8"/>
          <p:cNvSpPr>
            <a:spLocks noGrp="1"/>
          </p:cNvSpPr>
          <p:nvPr>
            <p:ph type="pic" sz="quarter" idx="10"/>
          </p:nvPr>
        </p:nvSpPr>
        <p:spPr bwMode="auto">
          <a:xfrm>
            <a:off x="11334720" y="0"/>
            <a:ext cx="6953280" cy="10288588"/>
          </a:xfrm>
          <a:custGeom>
            <a:avLst/>
            <a:gdLst>
              <a:gd name="T0" fmla="*/ 3077 w 3077"/>
              <a:gd name="T1" fmla="*/ 4552 h 4552"/>
              <a:gd name="T2" fmla="*/ 1412 w 3077"/>
              <a:gd name="T3" fmla="*/ 4552 h 4552"/>
              <a:gd name="T4" fmla="*/ 1136 w 3077"/>
              <a:gd name="T5" fmla="*/ 3664 h 4552"/>
              <a:gd name="T6" fmla="*/ 1183 w 3077"/>
              <a:gd name="T7" fmla="*/ 3637 h 4552"/>
              <a:gd name="T8" fmla="*/ 1201 w 3077"/>
              <a:gd name="T9" fmla="*/ 3626 h 4552"/>
              <a:gd name="T10" fmla="*/ 1218 w 3077"/>
              <a:gd name="T11" fmla="*/ 3614 h 4552"/>
              <a:gd name="T12" fmla="*/ 1234 w 3077"/>
              <a:gd name="T13" fmla="*/ 3600 h 4552"/>
              <a:gd name="T14" fmla="*/ 1249 w 3077"/>
              <a:gd name="T15" fmla="*/ 3586 h 4552"/>
              <a:gd name="T16" fmla="*/ 1262 w 3077"/>
              <a:gd name="T17" fmla="*/ 3571 h 4552"/>
              <a:gd name="T18" fmla="*/ 1276 w 3077"/>
              <a:gd name="T19" fmla="*/ 3555 h 4552"/>
              <a:gd name="T20" fmla="*/ 1288 w 3077"/>
              <a:gd name="T21" fmla="*/ 3538 h 4552"/>
              <a:gd name="T22" fmla="*/ 1299 w 3077"/>
              <a:gd name="T23" fmla="*/ 3521 h 4552"/>
              <a:gd name="T24" fmla="*/ 1308 w 3077"/>
              <a:gd name="T25" fmla="*/ 3503 h 4552"/>
              <a:gd name="T26" fmla="*/ 1316 w 3077"/>
              <a:gd name="T27" fmla="*/ 3484 h 4552"/>
              <a:gd name="T28" fmla="*/ 1324 w 3077"/>
              <a:gd name="T29" fmla="*/ 3464 h 4552"/>
              <a:gd name="T30" fmla="*/ 1330 w 3077"/>
              <a:gd name="T31" fmla="*/ 3445 h 4552"/>
              <a:gd name="T32" fmla="*/ 1335 w 3077"/>
              <a:gd name="T33" fmla="*/ 3424 h 4552"/>
              <a:gd name="T34" fmla="*/ 1338 w 3077"/>
              <a:gd name="T35" fmla="*/ 3404 h 4552"/>
              <a:gd name="T36" fmla="*/ 1340 w 3077"/>
              <a:gd name="T37" fmla="*/ 3384 h 4552"/>
              <a:gd name="T38" fmla="*/ 1341 w 3077"/>
              <a:gd name="T39" fmla="*/ 3362 h 4552"/>
              <a:gd name="T40" fmla="*/ 1341 w 3077"/>
              <a:gd name="T41" fmla="*/ 2284 h 4552"/>
              <a:gd name="T42" fmla="*/ 1340 w 3077"/>
              <a:gd name="T43" fmla="*/ 2262 h 4552"/>
              <a:gd name="T44" fmla="*/ 1338 w 3077"/>
              <a:gd name="T45" fmla="*/ 2242 h 4552"/>
              <a:gd name="T46" fmla="*/ 1335 w 3077"/>
              <a:gd name="T47" fmla="*/ 2221 h 4552"/>
              <a:gd name="T48" fmla="*/ 1330 w 3077"/>
              <a:gd name="T49" fmla="*/ 2201 h 4552"/>
              <a:gd name="T50" fmla="*/ 1324 w 3077"/>
              <a:gd name="T51" fmla="*/ 2181 h 4552"/>
              <a:gd name="T52" fmla="*/ 1316 w 3077"/>
              <a:gd name="T53" fmla="*/ 2162 h 4552"/>
              <a:gd name="T54" fmla="*/ 1308 w 3077"/>
              <a:gd name="T55" fmla="*/ 2144 h 4552"/>
              <a:gd name="T56" fmla="*/ 1299 w 3077"/>
              <a:gd name="T57" fmla="*/ 2125 h 4552"/>
              <a:gd name="T58" fmla="*/ 1288 w 3077"/>
              <a:gd name="T59" fmla="*/ 2108 h 4552"/>
              <a:gd name="T60" fmla="*/ 1276 w 3077"/>
              <a:gd name="T61" fmla="*/ 2091 h 4552"/>
              <a:gd name="T62" fmla="*/ 1262 w 3077"/>
              <a:gd name="T63" fmla="*/ 2075 h 4552"/>
              <a:gd name="T64" fmla="*/ 1249 w 3077"/>
              <a:gd name="T65" fmla="*/ 2060 h 4552"/>
              <a:gd name="T66" fmla="*/ 1234 w 3077"/>
              <a:gd name="T67" fmla="*/ 2045 h 4552"/>
              <a:gd name="T68" fmla="*/ 1218 w 3077"/>
              <a:gd name="T69" fmla="*/ 2032 h 4552"/>
              <a:gd name="T70" fmla="*/ 1201 w 3077"/>
              <a:gd name="T71" fmla="*/ 2020 h 4552"/>
              <a:gd name="T72" fmla="*/ 1183 w 3077"/>
              <a:gd name="T73" fmla="*/ 2009 h 4552"/>
              <a:gd name="T74" fmla="*/ 501 w 3077"/>
              <a:gd name="T75" fmla="*/ 1614 h 4552"/>
              <a:gd name="T76" fmla="*/ 0 w 3077"/>
              <a:gd name="T77" fmla="*/ 0 h 4552"/>
              <a:gd name="T78" fmla="*/ 2305 w 3077"/>
              <a:gd name="T79" fmla="*/ 0 h 4552"/>
              <a:gd name="T80" fmla="*/ 3077 w 3077"/>
              <a:gd name="T81" fmla="*/ 2488 h 4552"/>
              <a:gd name="T82" fmla="*/ 3077 w 3077"/>
              <a:gd name="T83" fmla="*/ 4552 h 455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</a:cxnLst>
            <a:rect l="0" t="0" r="r" b="b"/>
            <a:pathLst>
              <a:path w="3077" h="4552">
                <a:moveTo>
                  <a:pt x="3077" y="4552"/>
                </a:moveTo>
                <a:lnTo>
                  <a:pt x="1412" y="4552"/>
                </a:lnTo>
                <a:lnTo>
                  <a:pt x="1136" y="3664"/>
                </a:lnTo>
                <a:lnTo>
                  <a:pt x="1183" y="3637"/>
                </a:lnTo>
                <a:lnTo>
                  <a:pt x="1201" y="3626"/>
                </a:lnTo>
                <a:lnTo>
                  <a:pt x="1218" y="3614"/>
                </a:lnTo>
                <a:lnTo>
                  <a:pt x="1234" y="3600"/>
                </a:lnTo>
                <a:lnTo>
                  <a:pt x="1249" y="3586"/>
                </a:lnTo>
                <a:lnTo>
                  <a:pt x="1262" y="3571"/>
                </a:lnTo>
                <a:lnTo>
                  <a:pt x="1276" y="3555"/>
                </a:lnTo>
                <a:lnTo>
                  <a:pt x="1288" y="3538"/>
                </a:lnTo>
                <a:lnTo>
                  <a:pt x="1299" y="3521"/>
                </a:lnTo>
                <a:lnTo>
                  <a:pt x="1308" y="3503"/>
                </a:lnTo>
                <a:lnTo>
                  <a:pt x="1316" y="3484"/>
                </a:lnTo>
                <a:lnTo>
                  <a:pt x="1324" y="3464"/>
                </a:lnTo>
                <a:lnTo>
                  <a:pt x="1330" y="3445"/>
                </a:lnTo>
                <a:lnTo>
                  <a:pt x="1335" y="3424"/>
                </a:lnTo>
                <a:lnTo>
                  <a:pt x="1338" y="3404"/>
                </a:lnTo>
                <a:lnTo>
                  <a:pt x="1340" y="3384"/>
                </a:lnTo>
                <a:lnTo>
                  <a:pt x="1341" y="3362"/>
                </a:lnTo>
                <a:lnTo>
                  <a:pt x="1341" y="2284"/>
                </a:lnTo>
                <a:lnTo>
                  <a:pt x="1340" y="2262"/>
                </a:lnTo>
                <a:lnTo>
                  <a:pt x="1338" y="2242"/>
                </a:lnTo>
                <a:lnTo>
                  <a:pt x="1335" y="2221"/>
                </a:lnTo>
                <a:lnTo>
                  <a:pt x="1330" y="2201"/>
                </a:lnTo>
                <a:lnTo>
                  <a:pt x="1324" y="2181"/>
                </a:lnTo>
                <a:lnTo>
                  <a:pt x="1316" y="2162"/>
                </a:lnTo>
                <a:lnTo>
                  <a:pt x="1308" y="2144"/>
                </a:lnTo>
                <a:lnTo>
                  <a:pt x="1299" y="2125"/>
                </a:lnTo>
                <a:lnTo>
                  <a:pt x="1288" y="2108"/>
                </a:lnTo>
                <a:lnTo>
                  <a:pt x="1276" y="2091"/>
                </a:lnTo>
                <a:lnTo>
                  <a:pt x="1262" y="2075"/>
                </a:lnTo>
                <a:lnTo>
                  <a:pt x="1249" y="2060"/>
                </a:lnTo>
                <a:lnTo>
                  <a:pt x="1234" y="2045"/>
                </a:lnTo>
                <a:lnTo>
                  <a:pt x="1218" y="2032"/>
                </a:lnTo>
                <a:lnTo>
                  <a:pt x="1201" y="2020"/>
                </a:lnTo>
                <a:lnTo>
                  <a:pt x="1183" y="2009"/>
                </a:lnTo>
                <a:lnTo>
                  <a:pt x="501" y="1614"/>
                </a:lnTo>
                <a:lnTo>
                  <a:pt x="0" y="0"/>
                </a:lnTo>
                <a:lnTo>
                  <a:pt x="2305" y="0"/>
                </a:lnTo>
                <a:lnTo>
                  <a:pt x="3077" y="2488"/>
                </a:lnTo>
                <a:lnTo>
                  <a:pt x="3077" y="455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4" name="Freeform 10"/>
          <p:cNvSpPr>
            <a:spLocks noGrp="1"/>
          </p:cNvSpPr>
          <p:nvPr>
            <p:ph type="pic" sz="quarter" idx="11"/>
          </p:nvPr>
        </p:nvSpPr>
        <p:spPr bwMode="auto">
          <a:xfrm>
            <a:off x="8937817" y="3459679"/>
            <a:ext cx="5212135" cy="5845278"/>
          </a:xfrm>
          <a:custGeom>
            <a:avLst/>
            <a:gdLst>
              <a:gd name="T0" fmla="*/ 1008 w 2309"/>
              <a:gd name="T1" fmla="*/ 40 h 2583"/>
              <a:gd name="T2" fmla="*/ 1043 w 2309"/>
              <a:gd name="T3" fmla="*/ 23 h 2583"/>
              <a:gd name="T4" fmla="*/ 1079 w 2309"/>
              <a:gd name="T5" fmla="*/ 11 h 2583"/>
              <a:gd name="T6" fmla="*/ 1116 w 2309"/>
              <a:gd name="T7" fmla="*/ 3 h 2583"/>
              <a:gd name="T8" fmla="*/ 1154 w 2309"/>
              <a:gd name="T9" fmla="*/ 0 h 2583"/>
              <a:gd name="T10" fmla="*/ 1192 w 2309"/>
              <a:gd name="T11" fmla="*/ 3 h 2583"/>
              <a:gd name="T12" fmla="*/ 1230 w 2309"/>
              <a:gd name="T13" fmla="*/ 11 h 2583"/>
              <a:gd name="T14" fmla="*/ 1266 w 2309"/>
              <a:gd name="T15" fmla="*/ 23 h 2583"/>
              <a:gd name="T16" fmla="*/ 1301 w 2309"/>
              <a:gd name="T17" fmla="*/ 40 h 2583"/>
              <a:gd name="T18" fmla="*/ 2179 w 2309"/>
              <a:gd name="T19" fmla="*/ 549 h 2583"/>
              <a:gd name="T20" fmla="*/ 2209 w 2309"/>
              <a:gd name="T21" fmla="*/ 573 h 2583"/>
              <a:gd name="T22" fmla="*/ 2237 w 2309"/>
              <a:gd name="T23" fmla="*/ 600 h 2583"/>
              <a:gd name="T24" fmla="*/ 2259 w 2309"/>
              <a:gd name="T25" fmla="*/ 630 h 2583"/>
              <a:gd name="T26" fmla="*/ 2279 w 2309"/>
              <a:gd name="T27" fmla="*/ 663 h 2583"/>
              <a:gd name="T28" fmla="*/ 2293 w 2309"/>
              <a:gd name="T29" fmla="*/ 698 h 2583"/>
              <a:gd name="T30" fmla="*/ 2303 w 2309"/>
              <a:gd name="T31" fmla="*/ 735 h 2583"/>
              <a:gd name="T32" fmla="*/ 2308 w 2309"/>
              <a:gd name="T33" fmla="*/ 773 h 2583"/>
              <a:gd name="T34" fmla="*/ 2309 w 2309"/>
              <a:gd name="T35" fmla="*/ 1791 h 2583"/>
              <a:gd name="T36" fmla="*/ 2306 w 2309"/>
              <a:gd name="T37" fmla="*/ 1830 h 2583"/>
              <a:gd name="T38" fmla="*/ 2299 w 2309"/>
              <a:gd name="T39" fmla="*/ 1868 h 2583"/>
              <a:gd name="T40" fmla="*/ 2287 w 2309"/>
              <a:gd name="T41" fmla="*/ 1904 h 2583"/>
              <a:gd name="T42" fmla="*/ 2269 w 2309"/>
              <a:gd name="T43" fmla="*/ 1937 h 2583"/>
              <a:gd name="T44" fmla="*/ 2249 w 2309"/>
              <a:gd name="T45" fmla="*/ 1969 h 2583"/>
              <a:gd name="T46" fmla="*/ 2224 w 2309"/>
              <a:gd name="T47" fmla="*/ 1998 h 2583"/>
              <a:gd name="T48" fmla="*/ 2195 w 2309"/>
              <a:gd name="T49" fmla="*/ 2023 h 2583"/>
              <a:gd name="T50" fmla="*/ 2162 w 2309"/>
              <a:gd name="T51" fmla="*/ 2045 h 2583"/>
              <a:gd name="T52" fmla="*/ 1284 w 2309"/>
              <a:gd name="T53" fmla="*/ 2554 h 2583"/>
              <a:gd name="T54" fmla="*/ 1248 w 2309"/>
              <a:gd name="T55" fmla="*/ 2568 h 2583"/>
              <a:gd name="T56" fmla="*/ 1211 w 2309"/>
              <a:gd name="T57" fmla="*/ 2578 h 2583"/>
              <a:gd name="T58" fmla="*/ 1174 w 2309"/>
              <a:gd name="T59" fmla="*/ 2582 h 2583"/>
              <a:gd name="T60" fmla="*/ 1136 w 2309"/>
              <a:gd name="T61" fmla="*/ 2582 h 2583"/>
              <a:gd name="T62" fmla="*/ 1098 w 2309"/>
              <a:gd name="T63" fmla="*/ 2578 h 2583"/>
              <a:gd name="T64" fmla="*/ 1060 w 2309"/>
              <a:gd name="T65" fmla="*/ 2568 h 2583"/>
              <a:gd name="T66" fmla="*/ 1026 w 2309"/>
              <a:gd name="T67" fmla="*/ 2554 h 2583"/>
              <a:gd name="T68" fmla="*/ 146 w 2309"/>
              <a:gd name="T69" fmla="*/ 2045 h 2583"/>
              <a:gd name="T70" fmla="*/ 114 w 2309"/>
              <a:gd name="T71" fmla="*/ 2023 h 2583"/>
              <a:gd name="T72" fmla="*/ 85 w 2309"/>
              <a:gd name="T73" fmla="*/ 1998 h 2583"/>
              <a:gd name="T74" fmla="*/ 60 w 2309"/>
              <a:gd name="T75" fmla="*/ 1969 h 2583"/>
              <a:gd name="T76" fmla="*/ 39 w 2309"/>
              <a:gd name="T77" fmla="*/ 1937 h 2583"/>
              <a:gd name="T78" fmla="*/ 23 w 2309"/>
              <a:gd name="T79" fmla="*/ 1904 h 2583"/>
              <a:gd name="T80" fmla="*/ 10 w 2309"/>
              <a:gd name="T81" fmla="*/ 1868 h 2583"/>
              <a:gd name="T82" fmla="*/ 2 w 2309"/>
              <a:gd name="T83" fmla="*/ 1830 h 2583"/>
              <a:gd name="T84" fmla="*/ 0 w 2309"/>
              <a:gd name="T85" fmla="*/ 1791 h 2583"/>
              <a:gd name="T86" fmla="*/ 0 w 2309"/>
              <a:gd name="T87" fmla="*/ 773 h 2583"/>
              <a:gd name="T88" fmla="*/ 5 w 2309"/>
              <a:gd name="T89" fmla="*/ 735 h 2583"/>
              <a:gd name="T90" fmla="*/ 16 w 2309"/>
              <a:gd name="T91" fmla="*/ 698 h 2583"/>
              <a:gd name="T92" fmla="*/ 30 w 2309"/>
              <a:gd name="T93" fmla="*/ 663 h 2583"/>
              <a:gd name="T94" fmla="*/ 49 w 2309"/>
              <a:gd name="T95" fmla="*/ 630 h 2583"/>
              <a:gd name="T96" fmla="*/ 73 w 2309"/>
              <a:gd name="T97" fmla="*/ 600 h 2583"/>
              <a:gd name="T98" fmla="*/ 99 w 2309"/>
              <a:gd name="T99" fmla="*/ 573 h 2583"/>
              <a:gd name="T100" fmla="*/ 130 w 2309"/>
              <a:gd name="T101" fmla="*/ 549 h 258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</a:cxnLst>
            <a:rect l="0" t="0" r="r" b="b"/>
            <a:pathLst>
              <a:path w="2309" h="2583">
                <a:moveTo>
                  <a:pt x="146" y="539"/>
                </a:moveTo>
                <a:lnTo>
                  <a:pt x="1008" y="40"/>
                </a:lnTo>
                <a:lnTo>
                  <a:pt x="1026" y="31"/>
                </a:lnTo>
                <a:lnTo>
                  <a:pt x="1043" y="23"/>
                </a:lnTo>
                <a:lnTo>
                  <a:pt x="1060" y="16"/>
                </a:lnTo>
                <a:lnTo>
                  <a:pt x="1079" y="11"/>
                </a:lnTo>
                <a:lnTo>
                  <a:pt x="1098" y="6"/>
                </a:lnTo>
                <a:lnTo>
                  <a:pt x="1116" y="3"/>
                </a:lnTo>
                <a:lnTo>
                  <a:pt x="1136" y="1"/>
                </a:lnTo>
                <a:lnTo>
                  <a:pt x="1154" y="0"/>
                </a:lnTo>
                <a:lnTo>
                  <a:pt x="1174" y="1"/>
                </a:lnTo>
                <a:lnTo>
                  <a:pt x="1192" y="3"/>
                </a:lnTo>
                <a:lnTo>
                  <a:pt x="1211" y="6"/>
                </a:lnTo>
                <a:lnTo>
                  <a:pt x="1230" y="11"/>
                </a:lnTo>
                <a:lnTo>
                  <a:pt x="1248" y="16"/>
                </a:lnTo>
                <a:lnTo>
                  <a:pt x="1266" y="23"/>
                </a:lnTo>
                <a:lnTo>
                  <a:pt x="1284" y="31"/>
                </a:lnTo>
                <a:lnTo>
                  <a:pt x="1301" y="40"/>
                </a:lnTo>
                <a:lnTo>
                  <a:pt x="2162" y="539"/>
                </a:lnTo>
                <a:lnTo>
                  <a:pt x="2179" y="549"/>
                </a:lnTo>
                <a:lnTo>
                  <a:pt x="2195" y="560"/>
                </a:lnTo>
                <a:lnTo>
                  <a:pt x="2209" y="573"/>
                </a:lnTo>
                <a:lnTo>
                  <a:pt x="2224" y="586"/>
                </a:lnTo>
                <a:lnTo>
                  <a:pt x="2237" y="600"/>
                </a:lnTo>
                <a:lnTo>
                  <a:pt x="2249" y="615"/>
                </a:lnTo>
                <a:lnTo>
                  <a:pt x="2259" y="630"/>
                </a:lnTo>
                <a:lnTo>
                  <a:pt x="2269" y="646"/>
                </a:lnTo>
                <a:lnTo>
                  <a:pt x="2279" y="663"/>
                </a:lnTo>
                <a:lnTo>
                  <a:pt x="2287" y="680"/>
                </a:lnTo>
                <a:lnTo>
                  <a:pt x="2293" y="698"/>
                </a:lnTo>
                <a:lnTo>
                  <a:pt x="2299" y="717"/>
                </a:lnTo>
                <a:lnTo>
                  <a:pt x="2303" y="735"/>
                </a:lnTo>
                <a:lnTo>
                  <a:pt x="2306" y="754"/>
                </a:lnTo>
                <a:lnTo>
                  <a:pt x="2308" y="773"/>
                </a:lnTo>
                <a:lnTo>
                  <a:pt x="2309" y="793"/>
                </a:lnTo>
                <a:lnTo>
                  <a:pt x="2309" y="1791"/>
                </a:lnTo>
                <a:lnTo>
                  <a:pt x="2308" y="1811"/>
                </a:lnTo>
                <a:lnTo>
                  <a:pt x="2306" y="1830"/>
                </a:lnTo>
                <a:lnTo>
                  <a:pt x="2303" y="1848"/>
                </a:lnTo>
                <a:lnTo>
                  <a:pt x="2299" y="1868"/>
                </a:lnTo>
                <a:lnTo>
                  <a:pt x="2293" y="1886"/>
                </a:lnTo>
                <a:lnTo>
                  <a:pt x="2287" y="1904"/>
                </a:lnTo>
                <a:lnTo>
                  <a:pt x="2279" y="1921"/>
                </a:lnTo>
                <a:lnTo>
                  <a:pt x="2269" y="1937"/>
                </a:lnTo>
                <a:lnTo>
                  <a:pt x="2259" y="1954"/>
                </a:lnTo>
                <a:lnTo>
                  <a:pt x="2249" y="1969"/>
                </a:lnTo>
                <a:lnTo>
                  <a:pt x="2237" y="1984"/>
                </a:lnTo>
                <a:lnTo>
                  <a:pt x="2224" y="1998"/>
                </a:lnTo>
                <a:lnTo>
                  <a:pt x="2209" y="2011"/>
                </a:lnTo>
                <a:lnTo>
                  <a:pt x="2195" y="2023"/>
                </a:lnTo>
                <a:lnTo>
                  <a:pt x="2179" y="2034"/>
                </a:lnTo>
                <a:lnTo>
                  <a:pt x="2162" y="2045"/>
                </a:lnTo>
                <a:lnTo>
                  <a:pt x="1301" y="2544"/>
                </a:lnTo>
                <a:lnTo>
                  <a:pt x="1284" y="2554"/>
                </a:lnTo>
                <a:lnTo>
                  <a:pt x="1266" y="2561"/>
                </a:lnTo>
                <a:lnTo>
                  <a:pt x="1248" y="2568"/>
                </a:lnTo>
                <a:lnTo>
                  <a:pt x="1230" y="2573"/>
                </a:lnTo>
                <a:lnTo>
                  <a:pt x="1211" y="2578"/>
                </a:lnTo>
                <a:lnTo>
                  <a:pt x="1192" y="2581"/>
                </a:lnTo>
                <a:lnTo>
                  <a:pt x="1174" y="2582"/>
                </a:lnTo>
                <a:lnTo>
                  <a:pt x="1154" y="2583"/>
                </a:lnTo>
                <a:lnTo>
                  <a:pt x="1136" y="2582"/>
                </a:lnTo>
                <a:lnTo>
                  <a:pt x="1116" y="2581"/>
                </a:lnTo>
                <a:lnTo>
                  <a:pt x="1098" y="2578"/>
                </a:lnTo>
                <a:lnTo>
                  <a:pt x="1079" y="2573"/>
                </a:lnTo>
                <a:lnTo>
                  <a:pt x="1060" y="2568"/>
                </a:lnTo>
                <a:lnTo>
                  <a:pt x="1043" y="2561"/>
                </a:lnTo>
                <a:lnTo>
                  <a:pt x="1026" y="2554"/>
                </a:lnTo>
                <a:lnTo>
                  <a:pt x="1008" y="2544"/>
                </a:lnTo>
                <a:lnTo>
                  <a:pt x="146" y="2045"/>
                </a:lnTo>
                <a:lnTo>
                  <a:pt x="130" y="2034"/>
                </a:lnTo>
                <a:lnTo>
                  <a:pt x="114" y="2023"/>
                </a:lnTo>
                <a:lnTo>
                  <a:pt x="99" y="2011"/>
                </a:lnTo>
                <a:lnTo>
                  <a:pt x="85" y="1998"/>
                </a:lnTo>
                <a:lnTo>
                  <a:pt x="73" y="1984"/>
                </a:lnTo>
                <a:lnTo>
                  <a:pt x="60" y="1969"/>
                </a:lnTo>
                <a:lnTo>
                  <a:pt x="49" y="1954"/>
                </a:lnTo>
                <a:lnTo>
                  <a:pt x="39" y="1937"/>
                </a:lnTo>
                <a:lnTo>
                  <a:pt x="30" y="1921"/>
                </a:lnTo>
                <a:lnTo>
                  <a:pt x="23" y="1904"/>
                </a:lnTo>
                <a:lnTo>
                  <a:pt x="16" y="1886"/>
                </a:lnTo>
                <a:lnTo>
                  <a:pt x="10" y="1868"/>
                </a:lnTo>
                <a:lnTo>
                  <a:pt x="5" y="1848"/>
                </a:lnTo>
                <a:lnTo>
                  <a:pt x="2" y="1830"/>
                </a:lnTo>
                <a:lnTo>
                  <a:pt x="0" y="1811"/>
                </a:lnTo>
                <a:lnTo>
                  <a:pt x="0" y="1791"/>
                </a:lnTo>
                <a:lnTo>
                  <a:pt x="0" y="793"/>
                </a:lnTo>
                <a:lnTo>
                  <a:pt x="0" y="773"/>
                </a:lnTo>
                <a:lnTo>
                  <a:pt x="2" y="754"/>
                </a:lnTo>
                <a:lnTo>
                  <a:pt x="5" y="735"/>
                </a:lnTo>
                <a:lnTo>
                  <a:pt x="10" y="717"/>
                </a:lnTo>
                <a:lnTo>
                  <a:pt x="16" y="698"/>
                </a:lnTo>
                <a:lnTo>
                  <a:pt x="23" y="680"/>
                </a:lnTo>
                <a:lnTo>
                  <a:pt x="30" y="663"/>
                </a:lnTo>
                <a:lnTo>
                  <a:pt x="39" y="646"/>
                </a:lnTo>
                <a:lnTo>
                  <a:pt x="49" y="630"/>
                </a:lnTo>
                <a:lnTo>
                  <a:pt x="60" y="615"/>
                </a:lnTo>
                <a:lnTo>
                  <a:pt x="73" y="600"/>
                </a:lnTo>
                <a:lnTo>
                  <a:pt x="85" y="586"/>
                </a:lnTo>
                <a:lnTo>
                  <a:pt x="99" y="573"/>
                </a:lnTo>
                <a:lnTo>
                  <a:pt x="114" y="560"/>
                </a:lnTo>
                <a:lnTo>
                  <a:pt x="130" y="549"/>
                </a:lnTo>
                <a:lnTo>
                  <a:pt x="146" y="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672688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26C1B5E2-026B-6B68-C0EB-BA214BAB0B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6C2EBF18-2285-4DA5-B8AE-8D63FC113096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BCF1DF5F-FAA4-D4A5-D2F3-89951C398A40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AFBEE1C7-2843-4A73-BB08-63892B61A11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3962169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7C604B92-1562-2579-DDFB-30755886196E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7AB38322-C171-4809-B7F2-652E5F2ED4D4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C8533B69-D50F-ED0F-2497-2D5A3FB5BC57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0F73D1A4-A25D-3E34-2704-5D64A1EBB18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0" y="0"/>
            <a:ext cx="13279983" cy="10288588"/>
          </a:xfrm>
          <a:custGeom>
            <a:avLst/>
            <a:gdLst>
              <a:gd name="T0" fmla="*/ 0 w 5859"/>
              <a:gd name="T1" fmla="*/ 0 h 4539"/>
              <a:gd name="T2" fmla="*/ 1319 w 5859"/>
              <a:gd name="T3" fmla="*/ 0 h 4539"/>
              <a:gd name="T4" fmla="*/ 5859 w 5859"/>
              <a:gd name="T5" fmla="*/ 4539 h 4539"/>
              <a:gd name="T6" fmla="*/ 4150 w 5859"/>
              <a:gd name="T7" fmla="*/ 4539 h 4539"/>
              <a:gd name="T8" fmla="*/ 0 w 5859"/>
              <a:gd name="T9" fmla="*/ 391 h 4539"/>
              <a:gd name="T10" fmla="*/ 0 w 5859"/>
              <a:gd name="T11" fmla="*/ 0 h 4539"/>
              <a:gd name="T12" fmla="*/ 4070 w 5859"/>
              <a:gd name="T13" fmla="*/ 4539 h 4539"/>
              <a:gd name="T14" fmla="*/ 2360 w 5859"/>
              <a:gd name="T15" fmla="*/ 4539 h 4539"/>
              <a:gd name="T16" fmla="*/ 0 w 5859"/>
              <a:gd name="T17" fmla="*/ 2180 h 4539"/>
              <a:gd name="T18" fmla="*/ 0 w 5859"/>
              <a:gd name="T19" fmla="*/ 471 h 4539"/>
              <a:gd name="T20" fmla="*/ 4070 w 5859"/>
              <a:gd name="T21" fmla="*/ 4539 h 4539"/>
              <a:gd name="T22" fmla="*/ 2279 w 5859"/>
              <a:gd name="T23" fmla="*/ 4539 h 4539"/>
              <a:gd name="T24" fmla="*/ 569 w 5859"/>
              <a:gd name="T25" fmla="*/ 4539 h 4539"/>
              <a:gd name="T26" fmla="*/ 0 w 5859"/>
              <a:gd name="T27" fmla="*/ 3970 h 4539"/>
              <a:gd name="T28" fmla="*/ 0 w 5859"/>
              <a:gd name="T29" fmla="*/ 2262 h 4539"/>
              <a:gd name="T30" fmla="*/ 2279 w 5859"/>
              <a:gd name="T31" fmla="*/ 4539 h 45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9">
                <a:moveTo>
                  <a:pt x="0" y="0"/>
                </a:moveTo>
                <a:lnTo>
                  <a:pt x="1319" y="0"/>
                </a:lnTo>
                <a:lnTo>
                  <a:pt x="5859" y="4539"/>
                </a:lnTo>
                <a:lnTo>
                  <a:pt x="4150" y="4539"/>
                </a:lnTo>
                <a:lnTo>
                  <a:pt x="0" y="391"/>
                </a:lnTo>
                <a:lnTo>
                  <a:pt x="0" y="0"/>
                </a:lnTo>
                <a:close/>
                <a:moveTo>
                  <a:pt x="4070" y="4539"/>
                </a:moveTo>
                <a:lnTo>
                  <a:pt x="2360" y="4539"/>
                </a:lnTo>
                <a:lnTo>
                  <a:pt x="0" y="2180"/>
                </a:lnTo>
                <a:lnTo>
                  <a:pt x="0" y="471"/>
                </a:lnTo>
                <a:lnTo>
                  <a:pt x="4070" y="4539"/>
                </a:lnTo>
                <a:close/>
                <a:moveTo>
                  <a:pt x="2279" y="4539"/>
                </a:moveTo>
                <a:lnTo>
                  <a:pt x="569" y="4539"/>
                </a:lnTo>
                <a:lnTo>
                  <a:pt x="0" y="3970"/>
                </a:lnTo>
                <a:lnTo>
                  <a:pt x="0" y="2262"/>
                </a:lnTo>
                <a:lnTo>
                  <a:pt x="2279" y="4539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077761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AA7A8A6-5683-BE97-4CE1-0B89402F969A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D0F6BA3F-6A18-4C29-990F-55B3AB9CA37D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5F2985-CCC9-2A42-E4AA-FF3597B43625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AAB88E87-D93D-52F5-DC6F-25904DEA59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5008008" y="0"/>
            <a:ext cx="13279991" cy="10288588"/>
          </a:xfrm>
          <a:custGeom>
            <a:avLst/>
            <a:gdLst>
              <a:gd name="T0" fmla="*/ 5859 w 5859"/>
              <a:gd name="T1" fmla="*/ 4538 h 4538"/>
              <a:gd name="T2" fmla="*/ 4541 w 5859"/>
              <a:gd name="T3" fmla="*/ 4538 h 4538"/>
              <a:gd name="T4" fmla="*/ 0 w 5859"/>
              <a:gd name="T5" fmla="*/ 0 h 4538"/>
              <a:gd name="T6" fmla="*/ 1709 w 5859"/>
              <a:gd name="T7" fmla="*/ 0 h 4538"/>
              <a:gd name="T8" fmla="*/ 5859 w 5859"/>
              <a:gd name="T9" fmla="*/ 4147 h 4538"/>
              <a:gd name="T10" fmla="*/ 5859 w 5859"/>
              <a:gd name="T11" fmla="*/ 4538 h 4538"/>
              <a:gd name="T12" fmla="*/ 1791 w 5859"/>
              <a:gd name="T13" fmla="*/ 0 h 4538"/>
              <a:gd name="T14" fmla="*/ 3500 w 5859"/>
              <a:gd name="T15" fmla="*/ 0 h 4538"/>
              <a:gd name="T16" fmla="*/ 5859 w 5859"/>
              <a:gd name="T17" fmla="*/ 2358 h 4538"/>
              <a:gd name="T18" fmla="*/ 5859 w 5859"/>
              <a:gd name="T19" fmla="*/ 4067 h 4538"/>
              <a:gd name="T20" fmla="*/ 1791 w 5859"/>
              <a:gd name="T21" fmla="*/ 0 h 4538"/>
              <a:gd name="T22" fmla="*/ 3580 w 5859"/>
              <a:gd name="T23" fmla="*/ 0 h 4538"/>
              <a:gd name="T24" fmla="*/ 5290 w 5859"/>
              <a:gd name="T25" fmla="*/ 0 h 4538"/>
              <a:gd name="T26" fmla="*/ 5859 w 5859"/>
              <a:gd name="T27" fmla="*/ 568 h 4538"/>
              <a:gd name="T28" fmla="*/ 5859 w 5859"/>
              <a:gd name="T29" fmla="*/ 2277 h 4538"/>
              <a:gd name="T30" fmla="*/ 3580 w 5859"/>
              <a:gd name="T31" fmla="*/ 0 h 453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</a:cxnLst>
            <a:rect l="0" t="0" r="r" b="b"/>
            <a:pathLst>
              <a:path w="5859" h="4538">
                <a:moveTo>
                  <a:pt x="5859" y="4538"/>
                </a:moveTo>
                <a:lnTo>
                  <a:pt x="4541" y="4538"/>
                </a:lnTo>
                <a:lnTo>
                  <a:pt x="0" y="0"/>
                </a:lnTo>
                <a:lnTo>
                  <a:pt x="1709" y="0"/>
                </a:lnTo>
                <a:lnTo>
                  <a:pt x="5859" y="4147"/>
                </a:lnTo>
                <a:lnTo>
                  <a:pt x="5859" y="4538"/>
                </a:lnTo>
                <a:close/>
                <a:moveTo>
                  <a:pt x="1791" y="0"/>
                </a:moveTo>
                <a:lnTo>
                  <a:pt x="3500" y="0"/>
                </a:lnTo>
                <a:lnTo>
                  <a:pt x="5859" y="2358"/>
                </a:lnTo>
                <a:lnTo>
                  <a:pt x="5859" y="4067"/>
                </a:lnTo>
                <a:lnTo>
                  <a:pt x="1791" y="0"/>
                </a:lnTo>
                <a:close/>
                <a:moveTo>
                  <a:pt x="3580" y="0"/>
                </a:moveTo>
                <a:lnTo>
                  <a:pt x="5290" y="0"/>
                </a:lnTo>
                <a:lnTo>
                  <a:pt x="5859" y="568"/>
                </a:lnTo>
                <a:lnTo>
                  <a:pt x="5859" y="2277"/>
                </a:lnTo>
                <a:lnTo>
                  <a:pt x="3580" y="0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74704924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B5541288-3D20-D27A-1A5F-55A5EB7A036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222F3CA2-706E-4764-9CCE-46409BB254D7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3226478-F3F1-C04D-5966-2D3111E9EEC1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5A33B9-C813-C87D-1D05-DAEFAB2ABBC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1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-17244" y="0"/>
            <a:ext cx="16075035" cy="10288588"/>
          </a:xfrm>
          <a:custGeom>
            <a:avLst/>
            <a:gdLst>
              <a:gd name="T0" fmla="*/ 799 w 5695"/>
              <a:gd name="T1" fmla="*/ 3645 h 3645"/>
              <a:gd name="T2" fmla="*/ 1046 w 5695"/>
              <a:gd name="T3" fmla="*/ 3645 h 3645"/>
              <a:gd name="T4" fmla="*/ 1845 w 5695"/>
              <a:gd name="T5" fmla="*/ 2846 h 3645"/>
              <a:gd name="T6" fmla="*/ 923 w 5695"/>
              <a:gd name="T7" fmla="*/ 1924 h 3645"/>
              <a:gd name="T8" fmla="*/ 0 w 5695"/>
              <a:gd name="T9" fmla="*/ 2846 h 3645"/>
              <a:gd name="T10" fmla="*/ 799 w 5695"/>
              <a:gd name="T11" fmla="*/ 3645 h 3645"/>
              <a:gd name="T12" fmla="*/ 1126 w 5695"/>
              <a:gd name="T13" fmla="*/ 3645 h 3645"/>
              <a:gd name="T14" fmla="*/ 2645 w 5695"/>
              <a:gd name="T15" fmla="*/ 3645 h 3645"/>
              <a:gd name="T16" fmla="*/ 1886 w 5695"/>
              <a:gd name="T17" fmla="*/ 2886 h 3645"/>
              <a:gd name="T18" fmla="*/ 1126 w 5695"/>
              <a:gd name="T19" fmla="*/ 3645 h 3645"/>
              <a:gd name="T20" fmla="*/ 2725 w 5695"/>
              <a:gd name="T21" fmla="*/ 3645 h 3645"/>
              <a:gd name="T22" fmla="*/ 2971 w 5695"/>
              <a:gd name="T23" fmla="*/ 3645 h 3645"/>
              <a:gd name="T24" fmla="*/ 3770 w 5695"/>
              <a:gd name="T25" fmla="*/ 2846 h 3645"/>
              <a:gd name="T26" fmla="*/ 2848 w 5695"/>
              <a:gd name="T27" fmla="*/ 1924 h 3645"/>
              <a:gd name="T28" fmla="*/ 1926 w 5695"/>
              <a:gd name="T29" fmla="*/ 2846 h 3645"/>
              <a:gd name="T30" fmla="*/ 2725 w 5695"/>
              <a:gd name="T31" fmla="*/ 3645 h 3645"/>
              <a:gd name="T32" fmla="*/ 3051 w 5695"/>
              <a:gd name="T33" fmla="*/ 3645 h 3645"/>
              <a:gd name="T34" fmla="*/ 4569 w 5695"/>
              <a:gd name="T35" fmla="*/ 3645 h 3645"/>
              <a:gd name="T36" fmla="*/ 3810 w 5695"/>
              <a:gd name="T37" fmla="*/ 2886 h 3645"/>
              <a:gd name="T38" fmla="*/ 3051 w 5695"/>
              <a:gd name="T39" fmla="*/ 3645 h 3645"/>
              <a:gd name="T40" fmla="*/ 4650 w 5695"/>
              <a:gd name="T41" fmla="*/ 3645 h 3645"/>
              <a:gd name="T42" fmla="*/ 4897 w 5695"/>
              <a:gd name="T43" fmla="*/ 3645 h 3645"/>
              <a:gd name="T44" fmla="*/ 5695 w 5695"/>
              <a:gd name="T45" fmla="*/ 2846 h 3645"/>
              <a:gd name="T46" fmla="*/ 4773 w 5695"/>
              <a:gd name="T47" fmla="*/ 1924 h 3645"/>
              <a:gd name="T48" fmla="*/ 3850 w 5695"/>
              <a:gd name="T49" fmla="*/ 2846 h 3645"/>
              <a:gd name="T50" fmla="*/ 4650 w 5695"/>
              <a:gd name="T51" fmla="*/ 3645 h 3645"/>
              <a:gd name="T52" fmla="*/ 2888 w 5695"/>
              <a:gd name="T53" fmla="*/ 1884 h 3645"/>
              <a:gd name="T54" fmla="*/ 3810 w 5695"/>
              <a:gd name="T55" fmla="*/ 962 h 3645"/>
              <a:gd name="T56" fmla="*/ 4732 w 5695"/>
              <a:gd name="T57" fmla="*/ 1884 h 3645"/>
              <a:gd name="T58" fmla="*/ 3810 w 5695"/>
              <a:gd name="T59" fmla="*/ 2806 h 3645"/>
              <a:gd name="T60" fmla="*/ 2888 w 5695"/>
              <a:gd name="T61" fmla="*/ 1884 h 3645"/>
              <a:gd name="T62" fmla="*/ 1926 w 5695"/>
              <a:gd name="T63" fmla="*/ 922 h 3645"/>
              <a:gd name="T64" fmla="*/ 2848 w 5695"/>
              <a:gd name="T65" fmla="*/ 0 h 3645"/>
              <a:gd name="T66" fmla="*/ 3770 w 5695"/>
              <a:gd name="T67" fmla="*/ 922 h 3645"/>
              <a:gd name="T68" fmla="*/ 2848 w 5695"/>
              <a:gd name="T69" fmla="*/ 1843 h 3645"/>
              <a:gd name="T70" fmla="*/ 1926 w 5695"/>
              <a:gd name="T71" fmla="*/ 922 h 3645"/>
              <a:gd name="T72" fmla="*/ 963 w 5695"/>
              <a:gd name="T73" fmla="*/ 1884 h 3645"/>
              <a:gd name="T74" fmla="*/ 1886 w 5695"/>
              <a:gd name="T75" fmla="*/ 962 h 3645"/>
              <a:gd name="T76" fmla="*/ 2808 w 5695"/>
              <a:gd name="T77" fmla="*/ 1884 h 3645"/>
              <a:gd name="T78" fmla="*/ 1886 w 5695"/>
              <a:gd name="T79" fmla="*/ 2806 h 3645"/>
              <a:gd name="T80" fmla="*/ 963 w 5695"/>
              <a:gd name="T81" fmla="*/ 1884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3645"/>
                </a:moveTo>
                <a:lnTo>
                  <a:pt x="1046" y="3645"/>
                </a:lnTo>
                <a:lnTo>
                  <a:pt x="1845" y="2846"/>
                </a:lnTo>
                <a:lnTo>
                  <a:pt x="923" y="1924"/>
                </a:lnTo>
                <a:lnTo>
                  <a:pt x="0" y="2846"/>
                </a:lnTo>
                <a:lnTo>
                  <a:pt x="799" y="3645"/>
                </a:lnTo>
                <a:close/>
                <a:moveTo>
                  <a:pt x="1126" y="3645"/>
                </a:moveTo>
                <a:lnTo>
                  <a:pt x="2645" y="3645"/>
                </a:lnTo>
                <a:lnTo>
                  <a:pt x="1886" y="2886"/>
                </a:lnTo>
                <a:lnTo>
                  <a:pt x="1126" y="3645"/>
                </a:lnTo>
                <a:close/>
                <a:moveTo>
                  <a:pt x="2725" y="3645"/>
                </a:moveTo>
                <a:lnTo>
                  <a:pt x="2971" y="3645"/>
                </a:lnTo>
                <a:lnTo>
                  <a:pt x="3770" y="2846"/>
                </a:lnTo>
                <a:lnTo>
                  <a:pt x="2848" y="1924"/>
                </a:lnTo>
                <a:lnTo>
                  <a:pt x="1926" y="2846"/>
                </a:lnTo>
                <a:lnTo>
                  <a:pt x="2725" y="3645"/>
                </a:lnTo>
                <a:close/>
                <a:moveTo>
                  <a:pt x="3051" y="3645"/>
                </a:moveTo>
                <a:lnTo>
                  <a:pt x="4569" y="3645"/>
                </a:lnTo>
                <a:lnTo>
                  <a:pt x="3810" y="2886"/>
                </a:lnTo>
                <a:lnTo>
                  <a:pt x="3051" y="3645"/>
                </a:lnTo>
                <a:close/>
                <a:moveTo>
                  <a:pt x="4650" y="3645"/>
                </a:moveTo>
                <a:lnTo>
                  <a:pt x="4897" y="3645"/>
                </a:lnTo>
                <a:lnTo>
                  <a:pt x="5695" y="2846"/>
                </a:lnTo>
                <a:lnTo>
                  <a:pt x="4773" y="1924"/>
                </a:lnTo>
                <a:lnTo>
                  <a:pt x="3850" y="2846"/>
                </a:lnTo>
                <a:lnTo>
                  <a:pt x="4650" y="3645"/>
                </a:lnTo>
                <a:close/>
                <a:moveTo>
                  <a:pt x="2888" y="1884"/>
                </a:moveTo>
                <a:lnTo>
                  <a:pt x="3810" y="962"/>
                </a:lnTo>
                <a:lnTo>
                  <a:pt x="4732" y="1884"/>
                </a:lnTo>
                <a:lnTo>
                  <a:pt x="3810" y="2806"/>
                </a:lnTo>
                <a:lnTo>
                  <a:pt x="2888" y="1884"/>
                </a:lnTo>
                <a:close/>
                <a:moveTo>
                  <a:pt x="1926" y="922"/>
                </a:moveTo>
                <a:lnTo>
                  <a:pt x="2848" y="0"/>
                </a:lnTo>
                <a:lnTo>
                  <a:pt x="3770" y="922"/>
                </a:lnTo>
                <a:lnTo>
                  <a:pt x="2848" y="1843"/>
                </a:lnTo>
                <a:lnTo>
                  <a:pt x="1926" y="922"/>
                </a:lnTo>
                <a:close/>
                <a:moveTo>
                  <a:pt x="963" y="1884"/>
                </a:moveTo>
                <a:lnTo>
                  <a:pt x="1886" y="962"/>
                </a:lnTo>
                <a:lnTo>
                  <a:pt x="2808" y="1884"/>
                </a:lnTo>
                <a:lnTo>
                  <a:pt x="1886" y="2806"/>
                </a:lnTo>
                <a:lnTo>
                  <a:pt x="963" y="188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58781497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E9ABB38F-EAFC-4FB1-A8FE-FD7A2BD6F416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7CACDD75-35F8-432F-BF6D-65AD2F0D7193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773226F-26E3-9B33-9A75-7657467DF5C2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C6843B87-2B53-7300-FD72-AE47ADE611A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12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4797506" y="0"/>
            <a:ext cx="16075035" cy="10288588"/>
          </a:xfrm>
          <a:custGeom>
            <a:avLst/>
            <a:gdLst>
              <a:gd name="T0" fmla="*/ 799 w 5695"/>
              <a:gd name="T1" fmla="*/ 0 h 3645"/>
              <a:gd name="T2" fmla="*/ 1046 w 5695"/>
              <a:gd name="T3" fmla="*/ 0 h 3645"/>
              <a:gd name="T4" fmla="*/ 1845 w 5695"/>
              <a:gd name="T5" fmla="*/ 799 h 3645"/>
              <a:gd name="T6" fmla="*/ 923 w 5695"/>
              <a:gd name="T7" fmla="*/ 1721 h 3645"/>
              <a:gd name="T8" fmla="*/ 0 w 5695"/>
              <a:gd name="T9" fmla="*/ 799 h 3645"/>
              <a:gd name="T10" fmla="*/ 799 w 5695"/>
              <a:gd name="T11" fmla="*/ 0 h 3645"/>
              <a:gd name="T12" fmla="*/ 1126 w 5695"/>
              <a:gd name="T13" fmla="*/ 0 h 3645"/>
              <a:gd name="T14" fmla="*/ 2645 w 5695"/>
              <a:gd name="T15" fmla="*/ 0 h 3645"/>
              <a:gd name="T16" fmla="*/ 1886 w 5695"/>
              <a:gd name="T17" fmla="*/ 758 h 3645"/>
              <a:gd name="T18" fmla="*/ 1126 w 5695"/>
              <a:gd name="T19" fmla="*/ 0 h 3645"/>
              <a:gd name="T20" fmla="*/ 2725 w 5695"/>
              <a:gd name="T21" fmla="*/ 0 h 3645"/>
              <a:gd name="T22" fmla="*/ 2971 w 5695"/>
              <a:gd name="T23" fmla="*/ 0 h 3645"/>
              <a:gd name="T24" fmla="*/ 3770 w 5695"/>
              <a:gd name="T25" fmla="*/ 799 h 3645"/>
              <a:gd name="T26" fmla="*/ 2848 w 5695"/>
              <a:gd name="T27" fmla="*/ 1721 h 3645"/>
              <a:gd name="T28" fmla="*/ 1926 w 5695"/>
              <a:gd name="T29" fmla="*/ 799 h 3645"/>
              <a:gd name="T30" fmla="*/ 2725 w 5695"/>
              <a:gd name="T31" fmla="*/ 0 h 3645"/>
              <a:gd name="T32" fmla="*/ 3051 w 5695"/>
              <a:gd name="T33" fmla="*/ 0 h 3645"/>
              <a:gd name="T34" fmla="*/ 4569 w 5695"/>
              <a:gd name="T35" fmla="*/ 0 h 3645"/>
              <a:gd name="T36" fmla="*/ 3810 w 5695"/>
              <a:gd name="T37" fmla="*/ 758 h 3645"/>
              <a:gd name="T38" fmla="*/ 3051 w 5695"/>
              <a:gd name="T39" fmla="*/ 0 h 3645"/>
              <a:gd name="T40" fmla="*/ 4650 w 5695"/>
              <a:gd name="T41" fmla="*/ 0 h 3645"/>
              <a:gd name="T42" fmla="*/ 4897 w 5695"/>
              <a:gd name="T43" fmla="*/ 0 h 3645"/>
              <a:gd name="T44" fmla="*/ 5695 w 5695"/>
              <a:gd name="T45" fmla="*/ 798 h 3645"/>
              <a:gd name="T46" fmla="*/ 4773 w 5695"/>
              <a:gd name="T47" fmla="*/ 1721 h 3645"/>
              <a:gd name="T48" fmla="*/ 3850 w 5695"/>
              <a:gd name="T49" fmla="*/ 799 h 3645"/>
              <a:gd name="T50" fmla="*/ 4650 w 5695"/>
              <a:gd name="T51" fmla="*/ 0 h 3645"/>
              <a:gd name="T52" fmla="*/ 2888 w 5695"/>
              <a:gd name="T53" fmla="*/ 1761 h 3645"/>
              <a:gd name="T54" fmla="*/ 3810 w 5695"/>
              <a:gd name="T55" fmla="*/ 2683 h 3645"/>
              <a:gd name="T56" fmla="*/ 4732 w 5695"/>
              <a:gd name="T57" fmla="*/ 1761 h 3645"/>
              <a:gd name="T58" fmla="*/ 3810 w 5695"/>
              <a:gd name="T59" fmla="*/ 839 h 3645"/>
              <a:gd name="T60" fmla="*/ 2888 w 5695"/>
              <a:gd name="T61" fmla="*/ 1761 h 3645"/>
              <a:gd name="T62" fmla="*/ 1926 w 5695"/>
              <a:gd name="T63" fmla="*/ 2723 h 3645"/>
              <a:gd name="T64" fmla="*/ 2848 w 5695"/>
              <a:gd name="T65" fmla="*/ 3645 h 3645"/>
              <a:gd name="T66" fmla="*/ 3770 w 5695"/>
              <a:gd name="T67" fmla="*/ 2723 h 3645"/>
              <a:gd name="T68" fmla="*/ 2848 w 5695"/>
              <a:gd name="T69" fmla="*/ 1801 h 3645"/>
              <a:gd name="T70" fmla="*/ 1926 w 5695"/>
              <a:gd name="T71" fmla="*/ 2723 h 3645"/>
              <a:gd name="T72" fmla="*/ 963 w 5695"/>
              <a:gd name="T73" fmla="*/ 1761 h 3645"/>
              <a:gd name="T74" fmla="*/ 1886 w 5695"/>
              <a:gd name="T75" fmla="*/ 2683 h 3645"/>
              <a:gd name="T76" fmla="*/ 2808 w 5695"/>
              <a:gd name="T77" fmla="*/ 1761 h 3645"/>
              <a:gd name="T78" fmla="*/ 1886 w 5695"/>
              <a:gd name="T79" fmla="*/ 839 h 3645"/>
              <a:gd name="T80" fmla="*/ 963 w 5695"/>
              <a:gd name="T81" fmla="*/ 1761 h 364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</a:cxnLst>
            <a:rect l="0" t="0" r="r" b="b"/>
            <a:pathLst>
              <a:path w="5695" h="3645">
                <a:moveTo>
                  <a:pt x="799" y="0"/>
                </a:moveTo>
                <a:lnTo>
                  <a:pt x="1046" y="0"/>
                </a:lnTo>
                <a:lnTo>
                  <a:pt x="1845" y="799"/>
                </a:lnTo>
                <a:lnTo>
                  <a:pt x="923" y="1721"/>
                </a:lnTo>
                <a:lnTo>
                  <a:pt x="0" y="799"/>
                </a:lnTo>
                <a:lnTo>
                  <a:pt x="799" y="0"/>
                </a:lnTo>
                <a:close/>
                <a:moveTo>
                  <a:pt x="1126" y="0"/>
                </a:moveTo>
                <a:lnTo>
                  <a:pt x="2645" y="0"/>
                </a:lnTo>
                <a:lnTo>
                  <a:pt x="1886" y="758"/>
                </a:lnTo>
                <a:lnTo>
                  <a:pt x="1126" y="0"/>
                </a:lnTo>
                <a:close/>
                <a:moveTo>
                  <a:pt x="2725" y="0"/>
                </a:moveTo>
                <a:lnTo>
                  <a:pt x="2971" y="0"/>
                </a:lnTo>
                <a:lnTo>
                  <a:pt x="3770" y="799"/>
                </a:lnTo>
                <a:lnTo>
                  <a:pt x="2848" y="1721"/>
                </a:lnTo>
                <a:lnTo>
                  <a:pt x="1926" y="799"/>
                </a:lnTo>
                <a:lnTo>
                  <a:pt x="2725" y="0"/>
                </a:lnTo>
                <a:close/>
                <a:moveTo>
                  <a:pt x="3051" y="0"/>
                </a:moveTo>
                <a:lnTo>
                  <a:pt x="4569" y="0"/>
                </a:lnTo>
                <a:lnTo>
                  <a:pt x="3810" y="758"/>
                </a:lnTo>
                <a:lnTo>
                  <a:pt x="3051" y="0"/>
                </a:lnTo>
                <a:close/>
                <a:moveTo>
                  <a:pt x="4650" y="0"/>
                </a:moveTo>
                <a:lnTo>
                  <a:pt x="4897" y="0"/>
                </a:lnTo>
                <a:lnTo>
                  <a:pt x="5695" y="798"/>
                </a:lnTo>
                <a:lnTo>
                  <a:pt x="4773" y="1721"/>
                </a:lnTo>
                <a:lnTo>
                  <a:pt x="3850" y="799"/>
                </a:lnTo>
                <a:lnTo>
                  <a:pt x="4650" y="0"/>
                </a:lnTo>
                <a:close/>
                <a:moveTo>
                  <a:pt x="2888" y="1761"/>
                </a:moveTo>
                <a:lnTo>
                  <a:pt x="3810" y="2683"/>
                </a:lnTo>
                <a:lnTo>
                  <a:pt x="4732" y="1761"/>
                </a:lnTo>
                <a:lnTo>
                  <a:pt x="3810" y="839"/>
                </a:lnTo>
                <a:lnTo>
                  <a:pt x="2888" y="1761"/>
                </a:lnTo>
                <a:close/>
                <a:moveTo>
                  <a:pt x="1926" y="2723"/>
                </a:moveTo>
                <a:lnTo>
                  <a:pt x="2848" y="3645"/>
                </a:lnTo>
                <a:lnTo>
                  <a:pt x="3770" y="2723"/>
                </a:lnTo>
                <a:lnTo>
                  <a:pt x="2848" y="1801"/>
                </a:lnTo>
                <a:lnTo>
                  <a:pt x="1926" y="2723"/>
                </a:lnTo>
                <a:close/>
                <a:moveTo>
                  <a:pt x="963" y="1761"/>
                </a:moveTo>
                <a:lnTo>
                  <a:pt x="1886" y="2683"/>
                </a:lnTo>
                <a:lnTo>
                  <a:pt x="2808" y="1761"/>
                </a:lnTo>
                <a:lnTo>
                  <a:pt x="1886" y="839"/>
                </a:lnTo>
                <a:lnTo>
                  <a:pt x="963" y="176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13148215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FADE3776-84F4-D90F-86CB-A092896E18F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4200DD3C-A461-420E-A97F-C013A55DFF4D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5336150C-C33D-C27C-19DD-9716B19BAECA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85A73F80-F8D1-5DCF-E41E-8875104114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818975" y="0"/>
            <a:ext cx="6662002" cy="10288588"/>
          </a:xfrm>
          <a:custGeom>
            <a:avLst/>
            <a:gdLst>
              <a:gd name="connsiteX0" fmla="*/ 4581543 w 6662001"/>
              <a:gd name="connsiteY0" fmla="*/ 6400518 h 10288580"/>
              <a:gd name="connsiteX1" fmla="*/ 6662001 w 6662001"/>
              <a:gd name="connsiteY1" fmla="*/ 6400518 h 10288580"/>
              <a:gd name="connsiteX2" fmla="*/ 6662001 w 6662001"/>
              <a:gd name="connsiteY2" fmla="*/ 8469603 h 10288580"/>
              <a:gd name="connsiteX3" fmla="*/ 4581543 w 6662001"/>
              <a:gd name="connsiteY3" fmla="*/ 8469603 h 10288580"/>
              <a:gd name="connsiteX4" fmla="*/ 2296458 w 6662001"/>
              <a:gd name="connsiteY4" fmla="*/ 6400518 h 10288580"/>
              <a:gd name="connsiteX5" fmla="*/ 4365543 w 6662001"/>
              <a:gd name="connsiteY5" fmla="*/ 6400518 h 10288580"/>
              <a:gd name="connsiteX6" fmla="*/ 4365543 w 6662001"/>
              <a:gd name="connsiteY6" fmla="*/ 8469603 h 10288580"/>
              <a:gd name="connsiteX7" fmla="*/ 2296458 w 6662001"/>
              <a:gd name="connsiteY7" fmla="*/ 8469603 h 10288580"/>
              <a:gd name="connsiteX8" fmla="*/ 0 w 6662001"/>
              <a:gd name="connsiteY8" fmla="*/ 6400518 h 10288580"/>
              <a:gd name="connsiteX9" fmla="*/ 2069085 w 6662001"/>
              <a:gd name="connsiteY9" fmla="*/ 6400518 h 10288580"/>
              <a:gd name="connsiteX10" fmla="*/ 2069085 w 6662001"/>
              <a:gd name="connsiteY10" fmla="*/ 10288580 h 10288580"/>
              <a:gd name="connsiteX11" fmla="*/ 0 w 6662001"/>
              <a:gd name="connsiteY11" fmla="*/ 10288580 h 10288580"/>
              <a:gd name="connsiteX12" fmla="*/ 4581543 w 6662001"/>
              <a:gd name="connsiteY12" fmla="*/ 4115434 h 10288580"/>
              <a:gd name="connsiteX13" fmla="*/ 6662001 w 6662001"/>
              <a:gd name="connsiteY13" fmla="*/ 4115434 h 10288580"/>
              <a:gd name="connsiteX14" fmla="*/ 6662001 w 6662001"/>
              <a:gd name="connsiteY14" fmla="*/ 6184518 h 10288580"/>
              <a:gd name="connsiteX15" fmla="*/ 4581543 w 6662001"/>
              <a:gd name="connsiteY15" fmla="*/ 6184518 h 10288580"/>
              <a:gd name="connsiteX16" fmla="*/ 0 w 6662001"/>
              <a:gd name="connsiteY16" fmla="*/ 4115434 h 10288580"/>
              <a:gd name="connsiteX17" fmla="*/ 2069085 w 6662001"/>
              <a:gd name="connsiteY17" fmla="*/ 4115434 h 10288580"/>
              <a:gd name="connsiteX18" fmla="*/ 2069085 w 6662001"/>
              <a:gd name="connsiteY18" fmla="*/ 6184518 h 10288580"/>
              <a:gd name="connsiteX19" fmla="*/ 0 w 6662001"/>
              <a:gd name="connsiteY19" fmla="*/ 6184518 h 10288580"/>
              <a:gd name="connsiteX20" fmla="*/ 2296458 w 6662001"/>
              <a:gd name="connsiteY20" fmla="*/ 4115434 h 10288580"/>
              <a:gd name="connsiteX21" fmla="*/ 4365543 w 6662001"/>
              <a:gd name="connsiteY21" fmla="*/ 4115434 h 10288580"/>
              <a:gd name="connsiteX22" fmla="*/ 4365543 w 6662001"/>
              <a:gd name="connsiteY22" fmla="*/ 6184518 h 10288580"/>
              <a:gd name="connsiteX23" fmla="*/ 2296458 w 6662001"/>
              <a:gd name="connsiteY23" fmla="*/ 6184518 h 10288580"/>
              <a:gd name="connsiteX24" fmla="*/ 0 w 6662001"/>
              <a:gd name="connsiteY24" fmla="*/ 1818976 h 10288580"/>
              <a:gd name="connsiteX25" fmla="*/ 2069085 w 6662001"/>
              <a:gd name="connsiteY25" fmla="*/ 1818976 h 10288580"/>
              <a:gd name="connsiteX26" fmla="*/ 2069085 w 6662001"/>
              <a:gd name="connsiteY26" fmla="*/ 3899434 h 10288580"/>
              <a:gd name="connsiteX27" fmla="*/ 0 w 6662001"/>
              <a:gd name="connsiteY27" fmla="*/ 3899434 h 10288580"/>
              <a:gd name="connsiteX28" fmla="*/ 4581543 w 6662001"/>
              <a:gd name="connsiteY28" fmla="*/ 1818975 h 10288580"/>
              <a:gd name="connsiteX29" fmla="*/ 6662001 w 6662001"/>
              <a:gd name="connsiteY29" fmla="*/ 1818975 h 10288580"/>
              <a:gd name="connsiteX30" fmla="*/ 6662001 w 6662001"/>
              <a:gd name="connsiteY30" fmla="*/ 3899433 h 10288580"/>
              <a:gd name="connsiteX31" fmla="*/ 4581543 w 6662001"/>
              <a:gd name="connsiteY31" fmla="*/ 3899433 h 10288580"/>
              <a:gd name="connsiteX32" fmla="*/ 2296458 w 6662001"/>
              <a:gd name="connsiteY32" fmla="*/ 0 h 10288580"/>
              <a:gd name="connsiteX33" fmla="*/ 4365543 w 6662001"/>
              <a:gd name="connsiteY33" fmla="*/ 0 h 10288580"/>
              <a:gd name="connsiteX34" fmla="*/ 4365543 w 6662001"/>
              <a:gd name="connsiteY34" fmla="*/ 3899434 h 10288580"/>
              <a:gd name="connsiteX35" fmla="*/ 2296458 w 6662001"/>
              <a:gd name="connsiteY35" fmla="*/ 3899434 h 102885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</a:cxnLst>
            <a:rect l="l" t="t" r="r" b="b"/>
            <a:pathLst>
              <a:path w="6662001" h="10288580">
                <a:moveTo>
                  <a:pt x="4581543" y="6400518"/>
                </a:moveTo>
                <a:lnTo>
                  <a:pt x="6662001" y="6400518"/>
                </a:lnTo>
                <a:lnTo>
                  <a:pt x="6662001" y="8469603"/>
                </a:lnTo>
                <a:lnTo>
                  <a:pt x="4581543" y="8469603"/>
                </a:lnTo>
                <a:close/>
                <a:moveTo>
                  <a:pt x="2296458" y="6400518"/>
                </a:moveTo>
                <a:lnTo>
                  <a:pt x="4365543" y="6400518"/>
                </a:lnTo>
                <a:lnTo>
                  <a:pt x="4365543" y="8469603"/>
                </a:lnTo>
                <a:lnTo>
                  <a:pt x="2296458" y="8469603"/>
                </a:lnTo>
                <a:close/>
                <a:moveTo>
                  <a:pt x="0" y="6400518"/>
                </a:moveTo>
                <a:lnTo>
                  <a:pt x="2069085" y="6400518"/>
                </a:lnTo>
                <a:lnTo>
                  <a:pt x="2069085" y="10288580"/>
                </a:lnTo>
                <a:lnTo>
                  <a:pt x="0" y="10288580"/>
                </a:lnTo>
                <a:close/>
                <a:moveTo>
                  <a:pt x="4581543" y="4115434"/>
                </a:moveTo>
                <a:lnTo>
                  <a:pt x="6662001" y="4115434"/>
                </a:lnTo>
                <a:lnTo>
                  <a:pt x="6662001" y="6184518"/>
                </a:lnTo>
                <a:lnTo>
                  <a:pt x="4581543" y="6184518"/>
                </a:lnTo>
                <a:close/>
                <a:moveTo>
                  <a:pt x="0" y="4115434"/>
                </a:moveTo>
                <a:lnTo>
                  <a:pt x="2069085" y="4115434"/>
                </a:lnTo>
                <a:lnTo>
                  <a:pt x="2069085" y="6184518"/>
                </a:lnTo>
                <a:lnTo>
                  <a:pt x="0" y="6184518"/>
                </a:lnTo>
                <a:close/>
                <a:moveTo>
                  <a:pt x="2296458" y="4115434"/>
                </a:moveTo>
                <a:lnTo>
                  <a:pt x="4365543" y="4115434"/>
                </a:lnTo>
                <a:lnTo>
                  <a:pt x="4365543" y="6184518"/>
                </a:lnTo>
                <a:lnTo>
                  <a:pt x="2296458" y="6184518"/>
                </a:lnTo>
                <a:close/>
                <a:moveTo>
                  <a:pt x="0" y="1818976"/>
                </a:moveTo>
                <a:lnTo>
                  <a:pt x="2069085" y="1818976"/>
                </a:lnTo>
                <a:lnTo>
                  <a:pt x="2069085" y="3899434"/>
                </a:lnTo>
                <a:lnTo>
                  <a:pt x="0" y="3899434"/>
                </a:lnTo>
                <a:close/>
                <a:moveTo>
                  <a:pt x="4581543" y="1818975"/>
                </a:moveTo>
                <a:lnTo>
                  <a:pt x="6662001" y="1818975"/>
                </a:lnTo>
                <a:lnTo>
                  <a:pt x="6662001" y="3899433"/>
                </a:lnTo>
                <a:lnTo>
                  <a:pt x="4581543" y="3899433"/>
                </a:lnTo>
                <a:close/>
                <a:moveTo>
                  <a:pt x="2296458" y="0"/>
                </a:moveTo>
                <a:lnTo>
                  <a:pt x="4365543" y="0"/>
                </a:lnTo>
                <a:lnTo>
                  <a:pt x="4365543" y="3899434"/>
                </a:lnTo>
                <a:lnTo>
                  <a:pt x="2296458" y="3899434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02530281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AC9F452-B646-5708-CC18-C98A5FF6EB9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D2DD28AC-368D-4197-981D-A3B74C26E8A2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3B975B-2575-56D3-34EC-17DC9523E233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CCA0BCB2-E938-0CA8-6D2B-B2D056D2A71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1237024" y="1307392"/>
            <a:ext cx="7696540" cy="7673803"/>
          </a:xfrm>
          <a:custGeom>
            <a:avLst/>
            <a:gdLst>
              <a:gd name="connsiteX0" fmla="*/ 6696103 w 7696540"/>
              <a:gd name="connsiteY0" fmla="*/ 6673365 h 7673802"/>
              <a:gd name="connsiteX1" fmla="*/ 7696540 w 7696540"/>
              <a:gd name="connsiteY1" fmla="*/ 6673365 h 7673802"/>
              <a:gd name="connsiteX2" fmla="*/ 7696540 w 7696540"/>
              <a:gd name="connsiteY2" fmla="*/ 7673802 h 7673802"/>
              <a:gd name="connsiteX3" fmla="*/ 6696103 w 7696540"/>
              <a:gd name="connsiteY3" fmla="*/ 7673802 h 7673802"/>
              <a:gd name="connsiteX4" fmla="*/ 5581980 w 7696540"/>
              <a:gd name="connsiteY4" fmla="*/ 6673365 h 7673802"/>
              <a:gd name="connsiteX5" fmla="*/ 6582417 w 7696540"/>
              <a:gd name="connsiteY5" fmla="*/ 6673365 h 7673802"/>
              <a:gd name="connsiteX6" fmla="*/ 6582417 w 7696540"/>
              <a:gd name="connsiteY6" fmla="*/ 7673802 h 7673802"/>
              <a:gd name="connsiteX7" fmla="*/ 5581980 w 7696540"/>
              <a:gd name="connsiteY7" fmla="*/ 7673802 h 7673802"/>
              <a:gd name="connsiteX8" fmla="*/ 4467857 w 7696540"/>
              <a:gd name="connsiteY8" fmla="*/ 6673365 h 7673802"/>
              <a:gd name="connsiteX9" fmla="*/ 5456929 w 7696540"/>
              <a:gd name="connsiteY9" fmla="*/ 6673365 h 7673802"/>
              <a:gd name="connsiteX10" fmla="*/ 5456929 w 7696540"/>
              <a:gd name="connsiteY10" fmla="*/ 7673802 h 7673802"/>
              <a:gd name="connsiteX11" fmla="*/ 4467857 w 7696540"/>
              <a:gd name="connsiteY11" fmla="*/ 7673802 h 7673802"/>
              <a:gd name="connsiteX12" fmla="*/ 2228246 w 7696540"/>
              <a:gd name="connsiteY12" fmla="*/ 6673365 h 7673802"/>
              <a:gd name="connsiteX13" fmla="*/ 3228683 w 7696540"/>
              <a:gd name="connsiteY13" fmla="*/ 6673365 h 7673802"/>
              <a:gd name="connsiteX14" fmla="*/ 3228683 w 7696540"/>
              <a:gd name="connsiteY14" fmla="*/ 7673802 h 7673802"/>
              <a:gd name="connsiteX15" fmla="*/ 2228246 w 7696540"/>
              <a:gd name="connsiteY15" fmla="*/ 7673802 h 7673802"/>
              <a:gd name="connsiteX16" fmla="*/ 1114123 w 7696540"/>
              <a:gd name="connsiteY16" fmla="*/ 6673365 h 7673802"/>
              <a:gd name="connsiteX17" fmla="*/ 2114560 w 7696540"/>
              <a:gd name="connsiteY17" fmla="*/ 6673365 h 7673802"/>
              <a:gd name="connsiteX18" fmla="*/ 2114560 w 7696540"/>
              <a:gd name="connsiteY18" fmla="*/ 7673802 h 7673802"/>
              <a:gd name="connsiteX19" fmla="*/ 1114123 w 7696540"/>
              <a:gd name="connsiteY19" fmla="*/ 7673802 h 7673802"/>
              <a:gd name="connsiteX20" fmla="*/ 6696103 w 7696540"/>
              <a:gd name="connsiteY20" fmla="*/ 5570615 h 7673802"/>
              <a:gd name="connsiteX21" fmla="*/ 7696540 w 7696540"/>
              <a:gd name="connsiteY21" fmla="*/ 5570615 h 7673802"/>
              <a:gd name="connsiteX22" fmla="*/ 7696540 w 7696540"/>
              <a:gd name="connsiteY22" fmla="*/ 6559687 h 7673802"/>
              <a:gd name="connsiteX23" fmla="*/ 6696103 w 7696540"/>
              <a:gd name="connsiteY23" fmla="*/ 6559687 h 7673802"/>
              <a:gd name="connsiteX24" fmla="*/ 4467857 w 7696540"/>
              <a:gd name="connsiteY24" fmla="*/ 5570615 h 7673802"/>
              <a:gd name="connsiteX25" fmla="*/ 5456929 w 7696540"/>
              <a:gd name="connsiteY25" fmla="*/ 5570615 h 7673802"/>
              <a:gd name="connsiteX26" fmla="*/ 5456929 w 7696540"/>
              <a:gd name="connsiteY26" fmla="*/ 6559687 h 7673802"/>
              <a:gd name="connsiteX27" fmla="*/ 4467857 w 7696540"/>
              <a:gd name="connsiteY27" fmla="*/ 6559687 h 7673802"/>
              <a:gd name="connsiteX28" fmla="*/ 3342369 w 7696540"/>
              <a:gd name="connsiteY28" fmla="*/ 5570615 h 7673802"/>
              <a:gd name="connsiteX29" fmla="*/ 4342806 w 7696540"/>
              <a:gd name="connsiteY29" fmla="*/ 5570615 h 7673802"/>
              <a:gd name="connsiteX30" fmla="*/ 4342806 w 7696540"/>
              <a:gd name="connsiteY30" fmla="*/ 6559687 h 7673802"/>
              <a:gd name="connsiteX31" fmla="*/ 3342369 w 7696540"/>
              <a:gd name="connsiteY31" fmla="*/ 6559687 h 7673802"/>
              <a:gd name="connsiteX32" fmla="*/ 2228246 w 7696540"/>
              <a:gd name="connsiteY32" fmla="*/ 5570615 h 7673802"/>
              <a:gd name="connsiteX33" fmla="*/ 3228683 w 7696540"/>
              <a:gd name="connsiteY33" fmla="*/ 5570615 h 7673802"/>
              <a:gd name="connsiteX34" fmla="*/ 3228683 w 7696540"/>
              <a:gd name="connsiteY34" fmla="*/ 6559687 h 7673802"/>
              <a:gd name="connsiteX35" fmla="*/ 2228246 w 7696540"/>
              <a:gd name="connsiteY35" fmla="*/ 6559687 h 7673802"/>
              <a:gd name="connsiteX36" fmla="*/ 1114123 w 7696540"/>
              <a:gd name="connsiteY36" fmla="*/ 5570615 h 7673802"/>
              <a:gd name="connsiteX37" fmla="*/ 2114560 w 7696540"/>
              <a:gd name="connsiteY37" fmla="*/ 5570615 h 7673802"/>
              <a:gd name="connsiteX38" fmla="*/ 2114560 w 7696540"/>
              <a:gd name="connsiteY38" fmla="*/ 6559687 h 7673802"/>
              <a:gd name="connsiteX39" fmla="*/ 1114123 w 7696540"/>
              <a:gd name="connsiteY39" fmla="*/ 6559687 h 7673802"/>
              <a:gd name="connsiteX40" fmla="*/ 0 w 7696540"/>
              <a:gd name="connsiteY40" fmla="*/ 5570615 h 7673802"/>
              <a:gd name="connsiteX41" fmla="*/ 989072 w 7696540"/>
              <a:gd name="connsiteY41" fmla="*/ 5570615 h 7673802"/>
              <a:gd name="connsiteX42" fmla="*/ 989072 w 7696540"/>
              <a:gd name="connsiteY42" fmla="*/ 6559687 h 7673802"/>
              <a:gd name="connsiteX43" fmla="*/ 0 w 7696540"/>
              <a:gd name="connsiteY43" fmla="*/ 6559687 h 7673802"/>
              <a:gd name="connsiteX44" fmla="*/ 6696103 w 7696540"/>
              <a:gd name="connsiteY44" fmla="*/ 4456492 h 7673802"/>
              <a:gd name="connsiteX45" fmla="*/ 7696540 w 7696540"/>
              <a:gd name="connsiteY45" fmla="*/ 4456492 h 7673802"/>
              <a:gd name="connsiteX46" fmla="*/ 7696540 w 7696540"/>
              <a:gd name="connsiteY46" fmla="*/ 5445564 h 7673802"/>
              <a:gd name="connsiteX47" fmla="*/ 6696103 w 7696540"/>
              <a:gd name="connsiteY47" fmla="*/ 5445564 h 7673802"/>
              <a:gd name="connsiteX48" fmla="*/ 5581980 w 7696540"/>
              <a:gd name="connsiteY48" fmla="*/ 4456492 h 7673802"/>
              <a:gd name="connsiteX49" fmla="*/ 6582417 w 7696540"/>
              <a:gd name="connsiteY49" fmla="*/ 4456492 h 7673802"/>
              <a:gd name="connsiteX50" fmla="*/ 6582417 w 7696540"/>
              <a:gd name="connsiteY50" fmla="*/ 5445564 h 7673802"/>
              <a:gd name="connsiteX51" fmla="*/ 5581980 w 7696540"/>
              <a:gd name="connsiteY51" fmla="*/ 5445564 h 7673802"/>
              <a:gd name="connsiteX52" fmla="*/ 4467857 w 7696540"/>
              <a:gd name="connsiteY52" fmla="*/ 4456492 h 7673802"/>
              <a:gd name="connsiteX53" fmla="*/ 5456929 w 7696540"/>
              <a:gd name="connsiteY53" fmla="*/ 4456492 h 7673802"/>
              <a:gd name="connsiteX54" fmla="*/ 5456929 w 7696540"/>
              <a:gd name="connsiteY54" fmla="*/ 5445564 h 7673802"/>
              <a:gd name="connsiteX55" fmla="*/ 4467857 w 7696540"/>
              <a:gd name="connsiteY55" fmla="*/ 5445564 h 7673802"/>
              <a:gd name="connsiteX56" fmla="*/ 3342369 w 7696540"/>
              <a:gd name="connsiteY56" fmla="*/ 4456492 h 7673802"/>
              <a:gd name="connsiteX57" fmla="*/ 4342806 w 7696540"/>
              <a:gd name="connsiteY57" fmla="*/ 4456492 h 7673802"/>
              <a:gd name="connsiteX58" fmla="*/ 4342806 w 7696540"/>
              <a:gd name="connsiteY58" fmla="*/ 5445564 h 7673802"/>
              <a:gd name="connsiteX59" fmla="*/ 3342369 w 7696540"/>
              <a:gd name="connsiteY59" fmla="*/ 5445564 h 7673802"/>
              <a:gd name="connsiteX60" fmla="*/ 1114124 w 7696540"/>
              <a:gd name="connsiteY60" fmla="*/ 4456492 h 7673802"/>
              <a:gd name="connsiteX61" fmla="*/ 2114561 w 7696540"/>
              <a:gd name="connsiteY61" fmla="*/ 4456492 h 7673802"/>
              <a:gd name="connsiteX62" fmla="*/ 2114561 w 7696540"/>
              <a:gd name="connsiteY62" fmla="*/ 5445564 h 7673802"/>
              <a:gd name="connsiteX63" fmla="*/ 1114124 w 7696540"/>
              <a:gd name="connsiteY63" fmla="*/ 5445564 h 7673802"/>
              <a:gd name="connsiteX64" fmla="*/ 6696103 w 7696540"/>
              <a:gd name="connsiteY64" fmla="*/ 3342369 h 7673802"/>
              <a:gd name="connsiteX65" fmla="*/ 7696540 w 7696540"/>
              <a:gd name="connsiteY65" fmla="*/ 3342369 h 7673802"/>
              <a:gd name="connsiteX66" fmla="*/ 7696540 w 7696540"/>
              <a:gd name="connsiteY66" fmla="*/ 4331441 h 7673802"/>
              <a:gd name="connsiteX67" fmla="*/ 6696103 w 7696540"/>
              <a:gd name="connsiteY67" fmla="*/ 4331441 h 7673802"/>
              <a:gd name="connsiteX68" fmla="*/ 5581980 w 7696540"/>
              <a:gd name="connsiteY68" fmla="*/ 3342369 h 7673802"/>
              <a:gd name="connsiteX69" fmla="*/ 6582417 w 7696540"/>
              <a:gd name="connsiteY69" fmla="*/ 3342369 h 7673802"/>
              <a:gd name="connsiteX70" fmla="*/ 6582417 w 7696540"/>
              <a:gd name="connsiteY70" fmla="*/ 4331441 h 7673802"/>
              <a:gd name="connsiteX71" fmla="*/ 5581980 w 7696540"/>
              <a:gd name="connsiteY71" fmla="*/ 4331441 h 7673802"/>
              <a:gd name="connsiteX72" fmla="*/ 3342369 w 7696540"/>
              <a:gd name="connsiteY72" fmla="*/ 3342369 h 7673802"/>
              <a:gd name="connsiteX73" fmla="*/ 4342806 w 7696540"/>
              <a:gd name="connsiteY73" fmla="*/ 3342369 h 7673802"/>
              <a:gd name="connsiteX74" fmla="*/ 4342806 w 7696540"/>
              <a:gd name="connsiteY74" fmla="*/ 4331441 h 7673802"/>
              <a:gd name="connsiteX75" fmla="*/ 3342369 w 7696540"/>
              <a:gd name="connsiteY75" fmla="*/ 4331441 h 7673802"/>
              <a:gd name="connsiteX76" fmla="*/ 2228246 w 7696540"/>
              <a:gd name="connsiteY76" fmla="*/ 3342369 h 7673802"/>
              <a:gd name="connsiteX77" fmla="*/ 3228683 w 7696540"/>
              <a:gd name="connsiteY77" fmla="*/ 3342369 h 7673802"/>
              <a:gd name="connsiteX78" fmla="*/ 3228683 w 7696540"/>
              <a:gd name="connsiteY78" fmla="*/ 4331441 h 7673802"/>
              <a:gd name="connsiteX79" fmla="*/ 2228246 w 7696540"/>
              <a:gd name="connsiteY79" fmla="*/ 4331441 h 7673802"/>
              <a:gd name="connsiteX80" fmla="*/ 1 w 7696540"/>
              <a:gd name="connsiteY80" fmla="*/ 3342369 h 7673802"/>
              <a:gd name="connsiteX81" fmla="*/ 989072 w 7696540"/>
              <a:gd name="connsiteY81" fmla="*/ 3342369 h 7673802"/>
              <a:gd name="connsiteX82" fmla="*/ 989072 w 7696540"/>
              <a:gd name="connsiteY82" fmla="*/ 4331441 h 7673802"/>
              <a:gd name="connsiteX83" fmla="*/ 1 w 7696540"/>
              <a:gd name="connsiteY83" fmla="*/ 4331441 h 7673802"/>
              <a:gd name="connsiteX84" fmla="*/ 6696103 w 7696540"/>
              <a:gd name="connsiteY84" fmla="*/ 2228246 h 7673802"/>
              <a:gd name="connsiteX85" fmla="*/ 7696540 w 7696540"/>
              <a:gd name="connsiteY85" fmla="*/ 2228246 h 7673802"/>
              <a:gd name="connsiteX86" fmla="*/ 7696540 w 7696540"/>
              <a:gd name="connsiteY86" fmla="*/ 3217318 h 7673802"/>
              <a:gd name="connsiteX87" fmla="*/ 6696103 w 7696540"/>
              <a:gd name="connsiteY87" fmla="*/ 3217318 h 7673802"/>
              <a:gd name="connsiteX88" fmla="*/ 5581980 w 7696540"/>
              <a:gd name="connsiteY88" fmla="*/ 2228246 h 7673802"/>
              <a:gd name="connsiteX89" fmla="*/ 6582417 w 7696540"/>
              <a:gd name="connsiteY89" fmla="*/ 2228246 h 7673802"/>
              <a:gd name="connsiteX90" fmla="*/ 6582417 w 7696540"/>
              <a:gd name="connsiteY90" fmla="*/ 3217318 h 7673802"/>
              <a:gd name="connsiteX91" fmla="*/ 5581980 w 7696540"/>
              <a:gd name="connsiteY91" fmla="*/ 3217318 h 7673802"/>
              <a:gd name="connsiteX92" fmla="*/ 4467857 w 7696540"/>
              <a:gd name="connsiteY92" fmla="*/ 2228246 h 7673802"/>
              <a:gd name="connsiteX93" fmla="*/ 5456929 w 7696540"/>
              <a:gd name="connsiteY93" fmla="*/ 2228246 h 7673802"/>
              <a:gd name="connsiteX94" fmla="*/ 5456929 w 7696540"/>
              <a:gd name="connsiteY94" fmla="*/ 3217318 h 7673802"/>
              <a:gd name="connsiteX95" fmla="*/ 4467857 w 7696540"/>
              <a:gd name="connsiteY95" fmla="*/ 3217318 h 7673802"/>
              <a:gd name="connsiteX96" fmla="*/ 3342369 w 7696540"/>
              <a:gd name="connsiteY96" fmla="*/ 2228246 h 7673802"/>
              <a:gd name="connsiteX97" fmla="*/ 4342806 w 7696540"/>
              <a:gd name="connsiteY97" fmla="*/ 2228246 h 7673802"/>
              <a:gd name="connsiteX98" fmla="*/ 4342806 w 7696540"/>
              <a:gd name="connsiteY98" fmla="*/ 3217318 h 7673802"/>
              <a:gd name="connsiteX99" fmla="*/ 3342369 w 7696540"/>
              <a:gd name="connsiteY99" fmla="*/ 3217318 h 7673802"/>
              <a:gd name="connsiteX100" fmla="*/ 2228249 w 7696540"/>
              <a:gd name="connsiteY100" fmla="*/ 2228246 h 7673802"/>
              <a:gd name="connsiteX101" fmla="*/ 3228683 w 7696540"/>
              <a:gd name="connsiteY101" fmla="*/ 2228246 h 7673802"/>
              <a:gd name="connsiteX102" fmla="*/ 3228683 w 7696540"/>
              <a:gd name="connsiteY102" fmla="*/ 3217318 h 7673802"/>
              <a:gd name="connsiteX103" fmla="*/ 2228249 w 7696540"/>
              <a:gd name="connsiteY103" fmla="*/ 3217318 h 7673802"/>
              <a:gd name="connsiteX104" fmla="*/ 1114124 w 7696540"/>
              <a:gd name="connsiteY104" fmla="*/ 2228246 h 7673802"/>
              <a:gd name="connsiteX105" fmla="*/ 2114561 w 7696540"/>
              <a:gd name="connsiteY105" fmla="*/ 2228246 h 7673802"/>
              <a:gd name="connsiteX106" fmla="*/ 2114561 w 7696540"/>
              <a:gd name="connsiteY106" fmla="*/ 3217318 h 7673802"/>
              <a:gd name="connsiteX107" fmla="*/ 1114124 w 7696540"/>
              <a:gd name="connsiteY107" fmla="*/ 3217318 h 7673802"/>
              <a:gd name="connsiteX108" fmla="*/ 2 w 7696540"/>
              <a:gd name="connsiteY108" fmla="*/ 2228246 h 7673802"/>
              <a:gd name="connsiteX109" fmla="*/ 989074 w 7696540"/>
              <a:gd name="connsiteY109" fmla="*/ 2228246 h 7673802"/>
              <a:gd name="connsiteX110" fmla="*/ 989074 w 7696540"/>
              <a:gd name="connsiteY110" fmla="*/ 3217318 h 7673802"/>
              <a:gd name="connsiteX111" fmla="*/ 2 w 7696540"/>
              <a:gd name="connsiteY111" fmla="*/ 3217318 h 7673802"/>
              <a:gd name="connsiteX112" fmla="*/ 6696103 w 7696540"/>
              <a:gd name="connsiteY112" fmla="*/ 1114124 h 7673802"/>
              <a:gd name="connsiteX113" fmla="*/ 7696540 w 7696540"/>
              <a:gd name="connsiteY113" fmla="*/ 1114124 h 7673802"/>
              <a:gd name="connsiteX114" fmla="*/ 7696540 w 7696540"/>
              <a:gd name="connsiteY114" fmla="*/ 2103196 h 7673802"/>
              <a:gd name="connsiteX115" fmla="*/ 6696103 w 7696540"/>
              <a:gd name="connsiteY115" fmla="*/ 2103196 h 7673802"/>
              <a:gd name="connsiteX116" fmla="*/ 5581980 w 7696540"/>
              <a:gd name="connsiteY116" fmla="*/ 1114124 h 7673802"/>
              <a:gd name="connsiteX117" fmla="*/ 6582417 w 7696540"/>
              <a:gd name="connsiteY117" fmla="*/ 1114124 h 7673802"/>
              <a:gd name="connsiteX118" fmla="*/ 6582417 w 7696540"/>
              <a:gd name="connsiteY118" fmla="*/ 2103196 h 7673802"/>
              <a:gd name="connsiteX119" fmla="*/ 5581980 w 7696540"/>
              <a:gd name="connsiteY119" fmla="*/ 2103196 h 7673802"/>
              <a:gd name="connsiteX120" fmla="*/ 3342369 w 7696540"/>
              <a:gd name="connsiteY120" fmla="*/ 1114124 h 7673802"/>
              <a:gd name="connsiteX121" fmla="*/ 4342806 w 7696540"/>
              <a:gd name="connsiteY121" fmla="*/ 1114124 h 7673802"/>
              <a:gd name="connsiteX122" fmla="*/ 4342806 w 7696540"/>
              <a:gd name="connsiteY122" fmla="*/ 2103196 h 7673802"/>
              <a:gd name="connsiteX123" fmla="*/ 3342369 w 7696540"/>
              <a:gd name="connsiteY123" fmla="*/ 2103196 h 7673802"/>
              <a:gd name="connsiteX124" fmla="*/ 1114125 w 7696540"/>
              <a:gd name="connsiteY124" fmla="*/ 1114124 h 7673802"/>
              <a:gd name="connsiteX125" fmla="*/ 2114562 w 7696540"/>
              <a:gd name="connsiteY125" fmla="*/ 1114124 h 7673802"/>
              <a:gd name="connsiteX126" fmla="*/ 2114562 w 7696540"/>
              <a:gd name="connsiteY126" fmla="*/ 2103196 h 7673802"/>
              <a:gd name="connsiteX127" fmla="*/ 1114125 w 7696540"/>
              <a:gd name="connsiteY127" fmla="*/ 2103196 h 7673802"/>
              <a:gd name="connsiteX128" fmla="*/ 2228246 w 7696540"/>
              <a:gd name="connsiteY128" fmla="*/ 1114123 h 7673802"/>
              <a:gd name="connsiteX129" fmla="*/ 3228683 w 7696540"/>
              <a:gd name="connsiteY129" fmla="*/ 1114123 h 7673802"/>
              <a:gd name="connsiteX130" fmla="*/ 3228683 w 7696540"/>
              <a:gd name="connsiteY130" fmla="*/ 2103196 h 7673802"/>
              <a:gd name="connsiteX131" fmla="*/ 2228246 w 7696540"/>
              <a:gd name="connsiteY131" fmla="*/ 2103196 h 7673802"/>
              <a:gd name="connsiteX132" fmla="*/ 5581980 w 7696540"/>
              <a:gd name="connsiteY132" fmla="*/ 1 h 7673802"/>
              <a:gd name="connsiteX133" fmla="*/ 6582417 w 7696540"/>
              <a:gd name="connsiteY133" fmla="*/ 1 h 7673802"/>
              <a:gd name="connsiteX134" fmla="*/ 6582417 w 7696540"/>
              <a:gd name="connsiteY134" fmla="*/ 989073 h 7673802"/>
              <a:gd name="connsiteX135" fmla="*/ 5581980 w 7696540"/>
              <a:gd name="connsiteY135" fmla="*/ 989073 h 7673802"/>
              <a:gd name="connsiteX136" fmla="*/ 4467857 w 7696540"/>
              <a:gd name="connsiteY136" fmla="*/ 1 h 7673802"/>
              <a:gd name="connsiteX137" fmla="*/ 5456929 w 7696540"/>
              <a:gd name="connsiteY137" fmla="*/ 1 h 7673802"/>
              <a:gd name="connsiteX138" fmla="*/ 5456929 w 7696540"/>
              <a:gd name="connsiteY138" fmla="*/ 989073 h 7673802"/>
              <a:gd name="connsiteX139" fmla="*/ 4467857 w 7696540"/>
              <a:gd name="connsiteY139" fmla="*/ 989073 h 7673802"/>
              <a:gd name="connsiteX140" fmla="*/ 3342369 w 7696540"/>
              <a:gd name="connsiteY140" fmla="*/ 1 h 7673802"/>
              <a:gd name="connsiteX141" fmla="*/ 4342806 w 7696540"/>
              <a:gd name="connsiteY141" fmla="*/ 1 h 7673802"/>
              <a:gd name="connsiteX142" fmla="*/ 4342806 w 7696540"/>
              <a:gd name="connsiteY142" fmla="*/ 989073 h 7673802"/>
              <a:gd name="connsiteX143" fmla="*/ 3342369 w 7696540"/>
              <a:gd name="connsiteY143" fmla="*/ 989073 h 7673802"/>
              <a:gd name="connsiteX144" fmla="*/ 2228246 w 7696540"/>
              <a:gd name="connsiteY144" fmla="*/ 0 h 7673802"/>
              <a:gd name="connsiteX145" fmla="*/ 3228683 w 7696540"/>
              <a:gd name="connsiteY145" fmla="*/ 0 h 7673802"/>
              <a:gd name="connsiteX146" fmla="*/ 3228683 w 7696540"/>
              <a:gd name="connsiteY146" fmla="*/ 989072 h 7673802"/>
              <a:gd name="connsiteX147" fmla="*/ 2228246 w 7696540"/>
              <a:gd name="connsiteY147" fmla="*/ 989072 h 76738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</a:cxnLst>
            <a:rect l="l" t="t" r="r" b="b"/>
            <a:pathLst>
              <a:path w="7696540" h="7673802">
                <a:moveTo>
                  <a:pt x="6696103" y="6673365"/>
                </a:moveTo>
                <a:lnTo>
                  <a:pt x="7696540" y="6673365"/>
                </a:lnTo>
                <a:lnTo>
                  <a:pt x="7696540" y="7673802"/>
                </a:lnTo>
                <a:lnTo>
                  <a:pt x="6696103" y="7673802"/>
                </a:lnTo>
                <a:close/>
                <a:moveTo>
                  <a:pt x="5581980" y="6673365"/>
                </a:moveTo>
                <a:lnTo>
                  <a:pt x="6582417" y="6673365"/>
                </a:lnTo>
                <a:lnTo>
                  <a:pt x="6582417" y="7673802"/>
                </a:lnTo>
                <a:lnTo>
                  <a:pt x="5581980" y="7673802"/>
                </a:lnTo>
                <a:close/>
                <a:moveTo>
                  <a:pt x="4467857" y="6673365"/>
                </a:moveTo>
                <a:lnTo>
                  <a:pt x="5456929" y="6673365"/>
                </a:lnTo>
                <a:lnTo>
                  <a:pt x="5456929" y="7673802"/>
                </a:lnTo>
                <a:lnTo>
                  <a:pt x="4467857" y="7673802"/>
                </a:lnTo>
                <a:close/>
                <a:moveTo>
                  <a:pt x="2228246" y="6673365"/>
                </a:moveTo>
                <a:lnTo>
                  <a:pt x="3228683" y="6673365"/>
                </a:lnTo>
                <a:lnTo>
                  <a:pt x="3228683" y="7673802"/>
                </a:lnTo>
                <a:lnTo>
                  <a:pt x="2228246" y="7673802"/>
                </a:lnTo>
                <a:close/>
                <a:moveTo>
                  <a:pt x="1114123" y="6673365"/>
                </a:moveTo>
                <a:lnTo>
                  <a:pt x="2114560" y="6673365"/>
                </a:lnTo>
                <a:lnTo>
                  <a:pt x="2114560" y="7673802"/>
                </a:lnTo>
                <a:lnTo>
                  <a:pt x="1114123" y="7673802"/>
                </a:lnTo>
                <a:close/>
                <a:moveTo>
                  <a:pt x="6696103" y="5570615"/>
                </a:moveTo>
                <a:lnTo>
                  <a:pt x="7696540" y="5570615"/>
                </a:lnTo>
                <a:lnTo>
                  <a:pt x="7696540" y="6559687"/>
                </a:lnTo>
                <a:lnTo>
                  <a:pt x="6696103" y="6559687"/>
                </a:lnTo>
                <a:close/>
                <a:moveTo>
                  <a:pt x="4467857" y="5570615"/>
                </a:moveTo>
                <a:lnTo>
                  <a:pt x="5456929" y="5570615"/>
                </a:lnTo>
                <a:lnTo>
                  <a:pt x="5456929" y="6559687"/>
                </a:lnTo>
                <a:lnTo>
                  <a:pt x="4467857" y="6559687"/>
                </a:lnTo>
                <a:close/>
                <a:moveTo>
                  <a:pt x="3342369" y="5570615"/>
                </a:moveTo>
                <a:lnTo>
                  <a:pt x="4342806" y="5570615"/>
                </a:lnTo>
                <a:lnTo>
                  <a:pt x="4342806" y="6559687"/>
                </a:lnTo>
                <a:lnTo>
                  <a:pt x="3342369" y="6559687"/>
                </a:lnTo>
                <a:close/>
                <a:moveTo>
                  <a:pt x="2228246" y="5570615"/>
                </a:moveTo>
                <a:lnTo>
                  <a:pt x="3228683" y="5570615"/>
                </a:lnTo>
                <a:lnTo>
                  <a:pt x="3228683" y="6559687"/>
                </a:lnTo>
                <a:lnTo>
                  <a:pt x="2228246" y="6559687"/>
                </a:lnTo>
                <a:close/>
                <a:moveTo>
                  <a:pt x="1114123" y="5570615"/>
                </a:moveTo>
                <a:lnTo>
                  <a:pt x="2114560" y="5570615"/>
                </a:lnTo>
                <a:lnTo>
                  <a:pt x="2114560" y="6559687"/>
                </a:lnTo>
                <a:lnTo>
                  <a:pt x="1114123" y="6559687"/>
                </a:lnTo>
                <a:close/>
                <a:moveTo>
                  <a:pt x="0" y="5570615"/>
                </a:moveTo>
                <a:lnTo>
                  <a:pt x="989072" y="5570615"/>
                </a:lnTo>
                <a:lnTo>
                  <a:pt x="989072" y="6559687"/>
                </a:lnTo>
                <a:lnTo>
                  <a:pt x="0" y="6559687"/>
                </a:lnTo>
                <a:close/>
                <a:moveTo>
                  <a:pt x="6696103" y="4456492"/>
                </a:moveTo>
                <a:lnTo>
                  <a:pt x="7696540" y="4456492"/>
                </a:lnTo>
                <a:lnTo>
                  <a:pt x="7696540" y="5445564"/>
                </a:lnTo>
                <a:lnTo>
                  <a:pt x="6696103" y="5445564"/>
                </a:lnTo>
                <a:close/>
                <a:moveTo>
                  <a:pt x="5581980" y="4456492"/>
                </a:moveTo>
                <a:lnTo>
                  <a:pt x="6582417" y="4456492"/>
                </a:lnTo>
                <a:lnTo>
                  <a:pt x="6582417" y="5445564"/>
                </a:lnTo>
                <a:lnTo>
                  <a:pt x="5581980" y="5445564"/>
                </a:lnTo>
                <a:close/>
                <a:moveTo>
                  <a:pt x="4467857" y="4456492"/>
                </a:moveTo>
                <a:lnTo>
                  <a:pt x="5456929" y="4456492"/>
                </a:lnTo>
                <a:lnTo>
                  <a:pt x="5456929" y="5445564"/>
                </a:lnTo>
                <a:lnTo>
                  <a:pt x="4467857" y="5445564"/>
                </a:lnTo>
                <a:close/>
                <a:moveTo>
                  <a:pt x="3342369" y="4456492"/>
                </a:moveTo>
                <a:lnTo>
                  <a:pt x="4342806" y="4456492"/>
                </a:lnTo>
                <a:lnTo>
                  <a:pt x="4342806" y="5445564"/>
                </a:lnTo>
                <a:lnTo>
                  <a:pt x="3342369" y="5445564"/>
                </a:lnTo>
                <a:close/>
                <a:moveTo>
                  <a:pt x="1114124" y="4456492"/>
                </a:moveTo>
                <a:lnTo>
                  <a:pt x="2114561" y="4456492"/>
                </a:lnTo>
                <a:lnTo>
                  <a:pt x="2114561" y="5445564"/>
                </a:lnTo>
                <a:lnTo>
                  <a:pt x="1114124" y="5445564"/>
                </a:lnTo>
                <a:close/>
                <a:moveTo>
                  <a:pt x="6696103" y="3342369"/>
                </a:moveTo>
                <a:lnTo>
                  <a:pt x="7696540" y="3342369"/>
                </a:lnTo>
                <a:lnTo>
                  <a:pt x="7696540" y="4331441"/>
                </a:lnTo>
                <a:lnTo>
                  <a:pt x="6696103" y="4331441"/>
                </a:lnTo>
                <a:close/>
                <a:moveTo>
                  <a:pt x="5581980" y="3342369"/>
                </a:moveTo>
                <a:lnTo>
                  <a:pt x="6582417" y="3342369"/>
                </a:lnTo>
                <a:lnTo>
                  <a:pt x="6582417" y="4331441"/>
                </a:lnTo>
                <a:lnTo>
                  <a:pt x="5581980" y="4331441"/>
                </a:lnTo>
                <a:close/>
                <a:moveTo>
                  <a:pt x="3342369" y="3342369"/>
                </a:moveTo>
                <a:lnTo>
                  <a:pt x="4342806" y="3342369"/>
                </a:lnTo>
                <a:lnTo>
                  <a:pt x="4342806" y="4331441"/>
                </a:lnTo>
                <a:lnTo>
                  <a:pt x="3342369" y="4331441"/>
                </a:lnTo>
                <a:close/>
                <a:moveTo>
                  <a:pt x="2228246" y="3342369"/>
                </a:moveTo>
                <a:lnTo>
                  <a:pt x="3228683" y="3342369"/>
                </a:lnTo>
                <a:lnTo>
                  <a:pt x="3228683" y="4331441"/>
                </a:lnTo>
                <a:lnTo>
                  <a:pt x="2228246" y="4331441"/>
                </a:lnTo>
                <a:close/>
                <a:moveTo>
                  <a:pt x="1" y="3342369"/>
                </a:moveTo>
                <a:lnTo>
                  <a:pt x="989072" y="3342369"/>
                </a:lnTo>
                <a:lnTo>
                  <a:pt x="989072" y="4331441"/>
                </a:lnTo>
                <a:lnTo>
                  <a:pt x="1" y="4331441"/>
                </a:lnTo>
                <a:close/>
                <a:moveTo>
                  <a:pt x="6696103" y="2228246"/>
                </a:moveTo>
                <a:lnTo>
                  <a:pt x="7696540" y="2228246"/>
                </a:lnTo>
                <a:lnTo>
                  <a:pt x="7696540" y="3217318"/>
                </a:lnTo>
                <a:lnTo>
                  <a:pt x="6696103" y="3217318"/>
                </a:lnTo>
                <a:close/>
                <a:moveTo>
                  <a:pt x="5581980" y="2228246"/>
                </a:moveTo>
                <a:lnTo>
                  <a:pt x="6582417" y="2228246"/>
                </a:lnTo>
                <a:lnTo>
                  <a:pt x="6582417" y="3217318"/>
                </a:lnTo>
                <a:lnTo>
                  <a:pt x="5581980" y="3217318"/>
                </a:lnTo>
                <a:close/>
                <a:moveTo>
                  <a:pt x="4467857" y="2228246"/>
                </a:moveTo>
                <a:lnTo>
                  <a:pt x="5456929" y="2228246"/>
                </a:lnTo>
                <a:lnTo>
                  <a:pt x="5456929" y="3217318"/>
                </a:lnTo>
                <a:lnTo>
                  <a:pt x="4467857" y="3217318"/>
                </a:lnTo>
                <a:close/>
                <a:moveTo>
                  <a:pt x="3342369" y="2228246"/>
                </a:moveTo>
                <a:lnTo>
                  <a:pt x="4342806" y="2228246"/>
                </a:lnTo>
                <a:lnTo>
                  <a:pt x="4342806" y="3217318"/>
                </a:lnTo>
                <a:lnTo>
                  <a:pt x="3342369" y="3217318"/>
                </a:lnTo>
                <a:close/>
                <a:moveTo>
                  <a:pt x="2228249" y="2228246"/>
                </a:moveTo>
                <a:lnTo>
                  <a:pt x="3228683" y="2228246"/>
                </a:lnTo>
                <a:lnTo>
                  <a:pt x="3228683" y="3217318"/>
                </a:lnTo>
                <a:lnTo>
                  <a:pt x="2228249" y="3217318"/>
                </a:lnTo>
                <a:close/>
                <a:moveTo>
                  <a:pt x="1114124" y="2228246"/>
                </a:moveTo>
                <a:lnTo>
                  <a:pt x="2114561" y="2228246"/>
                </a:lnTo>
                <a:lnTo>
                  <a:pt x="2114561" y="3217318"/>
                </a:lnTo>
                <a:lnTo>
                  <a:pt x="1114124" y="3217318"/>
                </a:lnTo>
                <a:close/>
                <a:moveTo>
                  <a:pt x="2" y="2228246"/>
                </a:moveTo>
                <a:lnTo>
                  <a:pt x="989074" y="2228246"/>
                </a:lnTo>
                <a:lnTo>
                  <a:pt x="989074" y="3217318"/>
                </a:lnTo>
                <a:lnTo>
                  <a:pt x="2" y="3217318"/>
                </a:lnTo>
                <a:close/>
                <a:moveTo>
                  <a:pt x="6696103" y="1114124"/>
                </a:moveTo>
                <a:lnTo>
                  <a:pt x="7696540" y="1114124"/>
                </a:lnTo>
                <a:lnTo>
                  <a:pt x="7696540" y="2103196"/>
                </a:lnTo>
                <a:lnTo>
                  <a:pt x="6696103" y="2103196"/>
                </a:lnTo>
                <a:close/>
                <a:moveTo>
                  <a:pt x="5581980" y="1114124"/>
                </a:moveTo>
                <a:lnTo>
                  <a:pt x="6582417" y="1114124"/>
                </a:lnTo>
                <a:lnTo>
                  <a:pt x="6582417" y="2103196"/>
                </a:lnTo>
                <a:lnTo>
                  <a:pt x="5581980" y="2103196"/>
                </a:lnTo>
                <a:close/>
                <a:moveTo>
                  <a:pt x="3342369" y="1114124"/>
                </a:moveTo>
                <a:lnTo>
                  <a:pt x="4342806" y="1114124"/>
                </a:lnTo>
                <a:lnTo>
                  <a:pt x="4342806" y="2103196"/>
                </a:lnTo>
                <a:lnTo>
                  <a:pt x="3342369" y="2103196"/>
                </a:lnTo>
                <a:close/>
                <a:moveTo>
                  <a:pt x="1114125" y="1114124"/>
                </a:moveTo>
                <a:lnTo>
                  <a:pt x="2114562" y="1114124"/>
                </a:lnTo>
                <a:lnTo>
                  <a:pt x="2114562" y="2103196"/>
                </a:lnTo>
                <a:lnTo>
                  <a:pt x="1114125" y="2103196"/>
                </a:lnTo>
                <a:close/>
                <a:moveTo>
                  <a:pt x="2228246" y="1114123"/>
                </a:moveTo>
                <a:lnTo>
                  <a:pt x="3228683" y="1114123"/>
                </a:lnTo>
                <a:lnTo>
                  <a:pt x="3228683" y="2103196"/>
                </a:lnTo>
                <a:lnTo>
                  <a:pt x="2228246" y="2103196"/>
                </a:lnTo>
                <a:close/>
                <a:moveTo>
                  <a:pt x="5581980" y="1"/>
                </a:moveTo>
                <a:lnTo>
                  <a:pt x="6582417" y="1"/>
                </a:lnTo>
                <a:lnTo>
                  <a:pt x="6582417" y="989073"/>
                </a:lnTo>
                <a:lnTo>
                  <a:pt x="5581980" y="989073"/>
                </a:lnTo>
                <a:close/>
                <a:moveTo>
                  <a:pt x="4467857" y="1"/>
                </a:moveTo>
                <a:lnTo>
                  <a:pt x="5456929" y="1"/>
                </a:lnTo>
                <a:lnTo>
                  <a:pt x="5456929" y="989073"/>
                </a:lnTo>
                <a:lnTo>
                  <a:pt x="4467857" y="989073"/>
                </a:lnTo>
                <a:close/>
                <a:moveTo>
                  <a:pt x="3342369" y="1"/>
                </a:moveTo>
                <a:lnTo>
                  <a:pt x="4342806" y="1"/>
                </a:lnTo>
                <a:lnTo>
                  <a:pt x="4342806" y="989073"/>
                </a:lnTo>
                <a:lnTo>
                  <a:pt x="3342369" y="989073"/>
                </a:lnTo>
                <a:close/>
                <a:moveTo>
                  <a:pt x="2228246" y="0"/>
                </a:moveTo>
                <a:lnTo>
                  <a:pt x="3228683" y="0"/>
                </a:lnTo>
                <a:lnTo>
                  <a:pt x="3228683" y="989072"/>
                </a:lnTo>
                <a:lnTo>
                  <a:pt x="2228246" y="98907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13838564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8843EB7E-4D3F-A6D9-FB9A-0C2B2FA4F8EB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DB3740E1-5BD7-4161-99E7-88CD45F85DF0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389B964-568F-B869-643D-B55AAAA19F72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FAFE76D6-67E9-D2BF-AE8C-725B25290B4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7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9401366" y="1401961"/>
            <a:ext cx="7507277" cy="7518587"/>
          </a:xfrm>
          <a:custGeom>
            <a:avLst/>
            <a:gdLst>
              <a:gd name="T0" fmla="*/ 0 w 3317"/>
              <a:gd name="T1" fmla="*/ 0 h 3329"/>
              <a:gd name="T2" fmla="*/ 3257 w 3317"/>
              <a:gd name="T3" fmla="*/ 0 h 3329"/>
              <a:gd name="T4" fmla="*/ 2050 w 3317"/>
              <a:gd name="T5" fmla="*/ 1211 h 3329"/>
              <a:gd name="T6" fmla="*/ 1207 w 3317"/>
              <a:gd name="T7" fmla="*/ 1211 h 3329"/>
              <a:gd name="T8" fmla="*/ 1207 w 3317"/>
              <a:gd name="T9" fmla="*/ 2057 h 3329"/>
              <a:gd name="T10" fmla="*/ 0 w 3317"/>
              <a:gd name="T11" fmla="*/ 3269 h 3329"/>
              <a:gd name="T12" fmla="*/ 0 w 3317"/>
              <a:gd name="T13" fmla="*/ 0 h 3329"/>
              <a:gd name="T14" fmla="*/ 3317 w 3317"/>
              <a:gd name="T15" fmla="*/ 62 h 3329"/>
              <a:gd name="T16" fmla="*/ 3317 w 3317"/>
              <a:gd name="T17" fmla="*/ 3329 h 3329"/>
              <a:gd name="T18" fmla="*/ 62 w 3317"/>
              <a:gd name="T19" fmla="*/ 3329 h 3329"/>
              <a:gd name="T20" fmla="*/ 1268 w 3317"/>
              <a:gd name="T21" fmla="*/ 2119 h 3329"/>
              <a:gd name="T22" fmla="*/ 2112 w 3317"/>
              <a:gd name="T23" fmla="*/ 2119 h 3329"/>
              <a:gd name="T24" fmla="*/ 2112 w 3317"/>
              <a:gd name="T25" fmla="*/ 1272 h 3329"/>
              <a:gd name="T26" fmla="*/ 3317 w 3317"/>
              <a:gd name="T27" fmla="*/ 62 h 332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</a:cxnLst>
            <a:rect l="0" t="0" r="r" b="b"/>
            <a:pathLst>
              <a:path w="3317" h="3329">
                <a:moveTo>
                  <a:pt x="0" y="0"/>
                </a:moveTo>
                <a:lnTo>
                  <a:pt x="3257" y="0"/>
                </a:lnTo>
                <a:lnTo>
                  <a:pt x="2050" y="1211"/>
                </a:lnTo>
                <a:lnTo>
                  <a:pt x="1207" y="1211"/>
                </a:lnTo>
                <a:lnTo>
                  <a:pt x="1207" y="2057"/>
                </a:lnTo>
                <a:lnTo>
                  <a:pt x="0" y="3269"/>
                </a:lnTo>
                <a:lnTo>
                  <a:pt x="0" y="0"/>
                </a:lnTo>
                <a:close/>
                <a:moveTo>
                  <a:pt x="3317" y="62"/>
                </a:moveTo>
                <a:lnTo>
                  <a:pt x="3317" y="3329"/>
                </a:lnTo>
                <a:lnTo>
                  <a:pt x="62" y="3329"/>
                </a:lnTo>
                <a:lnTo>
                  <a:pt x="1268" y="2119"/>
                </a:lnTo>
                <a:lnTo>
                  <a:pt x="2112" y="2119"/>
                </a:lnTo>
                <a:lnTo>
                  <a:pt x="2112" y="1272"/>
                </a:lnTo>
                <a:lnTo>
                  <a:pt x="3317" y="62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48322592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08447C8-883C-D403-7540-11BA990F348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E5990E85-3190-4BA0-92FD-7309E398F5A2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DA053C5-526A-C40A-90AD-59BC7B8D117E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27DFC10D-C12D-0243-58D0-3CE8DED817A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Freeform 8"/>
          <p:cNvSpPr>
            <a:spLocks noGrp="1" noEditPoints="1"/>
          </p:cNvSpPr>
          <p:nvPr>
            <p:ph type="pic" sz="quarter" idx="10"/>
          </p:nvPr>
        </p:nvSpPr>
        <p:spPr bwMode="auto">
          <a:xfrm>
            <a:off x="9311054" y="1311513"/>
            <a:ext cx="7687902" cy="7699484"/>
          </a:xfrm>
          <a:custGeom>
            <a:avLst/>
            <a:gdLst>
              <a:gd name="T0" fmla="*/ 1908 w 3398"/>
              <a:gd name="T1" fmla="*/ 12 h 3410"/>
              <a:gd name="T2" fmla="*/ 2148 w 3398"/>
              <a:gd name="T3" fmla="*/ 61 h 3410"/>
              <a:gd name="T4" fmla="*/ 2375 w 3398"/>
              <a:gd name="T5" fmla="*/ 142 h 3410"/>
              <a:gd name="T6" fmla="*/ 2586 w 3398"/>
              <a:gd name="T7" fmla="*/ 253 h 3410"/>
              <a:gd name="T8" fmla="*/ 2779 w 3398"/>
              <a:gd name="T9" fmla="*/ 391 h 3410"/>
              <a:gd name="T10" fmla="*/ 1962 w 3398"/>
              <a:gd name="T11" fmla="*/ 1323 h 3410"/>
              <a:gd name="T12" fmla="*/ 1858 w 3398"/>
              <a:gd name="T13" fmla="*/ 1269 h 3410"/>
              <a:gd name="T14" fmla="*/ 1740 w 3398"/>
              <a:gd name="T15" fmla="*/ 1242 h 3410"/>
              <a:gd name="T16" fmla="*/ 1606 w 3398"/>
              <a:gd name="T17" fmla="*/ 1249 h 3410"/>
              <a:gd name="T18" fmla="*/ 1479 w 3398"/>
              <a:gd name="T19" fmla="*/ 1297 h 3410"/>
              <a:gd name="T20" fmla="*/ 1372 w 3398"/>
              <a:gd name="T21" fmla="*/ 1377 h 3410"/>
              <a:gd name="T22" fmla="*/ 1292 w 3398"/>
              <a:gd name="T23" fmla="*/ 1484 h 3410"/>
              <a:gd name="T24" fmla="*/ 1245 w 3398"/>
              <a:gd name="T25" fmla="*/ 1612 h 3410"/>
              <a:gd name="T26" fmla="*/ 1238 w 3398"/>
              <a:gd name="T27" fmla="*/ 1747 h 3410"/>
              <a:gd name="T28" fmla="*/ 1264 w 3398"/>
              <a:gd name="T29" fmla="*/ 1865 h 3410"/>
              <a:gd name="T30" fmla="*/ 1319 w 3398"/>
              <a:gd name="T31" fmla="*/ 1970 h 3410"/>
              <a:gd name="T32" fmla="*/ 390 w 3398"/>
              <a:gd name="T33" fmla="*/ 2788 h 3410"/>
              <a:gd name="T34" fmla="*/ 251 w 3398"/>
              <a:gd name="T35" fmla="*/ 2595 h 3410"/>
              <a:gd name="T36" fmla="*/ 141 w 3398"/>
              <a:gd name="T37" fmla="*/ 2383 h 3410"/>
              <a:gd name="T38" fmla="*/ 61 w 3398"/>
              <a:gd name="T39" fmla="*/ 2156 h 3410"/>
              <a:gd name="T40" fmla="*/ 13 w 3398"/>
              <a:gd name="T41" fmla="*/ 1914 h 3410"/>
              <a:gd name="T42" fmla="*/ 3 w 3398"/>
              <a:gd name="T43" fmla="*/ 1617 h 3410"/>
              <a:gd name="T44" fmla="*/ 104 w 3398"/>
              <a:gd name="T45" fmla="*/ 1121 h 3410"/>
              <a:gd name="T46" fmla="*/ 339 w 3398"/>
              <a:gd name="T47" fmla="*/ 687 h 3410"/>
              <a:gd name="T48" fmla="*/ 684 w 3398"/>
              <a:gd name="T49" fmla="*/ 340 h 3410"/>
              <a:gd name="T50" fmla="*/ 1116 w 3398"/>
              <a:gd name="T51" fmla="*/ 104 h 3410"/>
              <a:gd name="T52" fmla="*/ 1612 w 3398"/>
              <a:gd name="T53" fmla="*/ 2 h 3410"/>
              <a:gd name="T54" fmla="*/ 3033 w 3398"/>
              <a:gd name="T55" fmla="*/ 652 h 3410"/>
              <a:gd name="T56" fmla="*/ 3167 w 3398"/>
              <a:gd name="T57" fmla="*/ 849 h 3410"/>
              <a:gd name="T58" fmla="*/ 3272 w 3398"/>
              <a:gd name="T59" fmla="*/ 1064 h 3410"/>
              <a:gd name="T60" fmla="*/ 3348 w 3398"/>
              <a:gd name="T61" fmla="*/ 1294 h 3410"/>
              <a:gd name="T62" fmla="*/ 3390 w 3398"/>
              <a:gd name="T63" fmla="*/ 1537 h 3410"/>
              <a:gd name="T64" fmla="*/ 3389 w 3398"/>
              <a:gd name="T65" fmla="*/ 1878 h 3410"/>
              <a:gd name="T66" fmla="*/ 3264 w 3398"/>
              <a:gd name="T67" fmla="*/ 2367 h 3410"/>
              <a:gd name="T68" fmla="*/ 3009 w 3398"/>
              <a:gd name="T69" fmla="*/ 2788 h 3410"/>
              <a:gd name="T70" fmla="*/ 2647 w 3398"/>
              <a:gd name="T71" fmla="*/ 3118 h 3410"/>
              <a:gd name="T72" fmla="*/ 2203 w 3398"/>
              <a:gd name="T73" fmla="*/ 3333 h 3410"/>
              <a:gd name="T74" fmla="*/ 1699 w 3398"/>
              <a:gd name="T75" fmla="*/ 3410 h 3410"/>
              <a:gd name="T76" fmla="*/ 1450 w 3398"/>
              <a:gd name="T77" fmla="*/ 3392 h 3410"/>
              <a:gd name="T78" fmla="*/ 1211 w 3398"/>
              <a:gd name="T79" fmla="*/ 3338 h 3410"/>
              <a:gd name="T80" fmla="*/ 987 w 3398"/>
              <a:gd name="T81" fmla="*/ 3252 h 3410"/>
              <a:gd name="T82" fmla="*/ 778 w 3398"/>
              <a:gd name="T83" fmla="*/ 3136 h 3410"/>
              <a:gd name="T84" fmla="*/ 590 w 3398"/>
              <a:gd name="T85" fmla="*/ 2993 h 3410"/>
              <a:gd name="T86" fmla="*/ 1452 w 3398"/>
              <a:gd name="T87" fmla="*/ 2097 h 3410"/>
              <a:gd name="T88" fmla="*/ 1559 w 3398"/>
              <a:gd name="T89" fmla="*/ 2148 h 3410"/>
              <a:gd name="T90" fmla="*/ 1678 w 3398"/>
              <a:gd name="T91" fmla="*/ 2169 h 3410"/>
              <a:gd name="T92" fmla="*/ 1815 w 3398"/>
              <a:gd name="T93" fmla="*/ 2155 h 3410"/>
              <a:gd name="T94" fmla="*/ 1939 w 3398"/>
              <a:gd name="T95" fmla="*/ 2103 h 3410"/>
              <a:gd name="T96" fmla="*/ 2041 w 3398"/>
              <a:gd name="T97" fmla="*/ 2017 h 3410"/>
              <a:gd name="T98" fmla="*/ 2117 w 3398"/>
              <a:gd name="T99" fmla="*/ 1906 h 3410"/>
              <a:gd name="T100" fmla="*/ 2157 w 3398"/>
              <a:gd name="T101" fmla="*/ 1776 h 3410"/>
              <a:gd name="T102" fmla="*/ 2158 w 3398"/>
              <a:gd name="T103" fmla="*/ 1643 h 3410"/>
              <a:gd name="T104" fmla="*/ 2127 w 3398"/>
              <a:gd name="T105" fmla="*/ 1527 h 3410"/>
              <a:gd name="T106" fmla="*/ 2068 w 3398"/>
              <a:gd name="T107" fmla="*/ 1425 h 341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3398" h="3410">
                <a:moveTo>
                  <a:pt x="1699" y="0"/>
                </a:moveTo>
                <a:lnTo>
                  <a:pt x="1741" y="0"/>
                </a:lnTo>
                <a:lnTo>
                  <a:pt x="1783" y="2"/>
                </a:lnTo>
                <a:lnTo>
                  <a:pt x="1825" y="4"/>
                </a:lnTo>
                <a:lnTo>
                  <a:pt x="1866" y="8"/>
                </a:lnTo>
                <a:lnTo>
                  <a:pt x="1908" y="12"/>
                </a:lnTo>
                <a:lnTo>
                  <a:pt x="1948" y="18"/>
                </a:lnTo>
                <a:lnTo>
                  <a:pt x="1989" y="25"/>
                </a:lnTo>
                <a:lnTo>
                  <a:pt x="2029" y="33"/>
                </a:lnTo>
                <a:lnTo>
                  <a:pt x="2069" y="41"/>
                </a:lnTo>
                <a:lnTo>
                  <a:pt x="2109" y="50"/>
                </a:lnTo>
                <a:lnTo>
                  <a:pt x="2148" y="61"/>
                </a:lnTo>
                <a:lnTo>
                  <a:pt x="2187" y="72"/>
                </a:lnTo>
                <a:lnTo>
                  <a:pt x="2225" y="84"/>
                </a:lnTo>
                <a:lnTo>
                  <a:pt x="2263" y="98"/>
                </a:lnTo>
                <a:lnTo>
                  <a:pt x="2301" y="111"/>
                </a:lnTo>
                <a:lnTo>
                  <a:pt x="2338" y="125"/>
                </a:lnTo>
                <a:lnTo>
                  <a:pt x="2375" y="142"/>
                </a:lnTo>
                <a:lnTo>
                  <a:pt x="2411" y="158"/>
                </a:lnTo>
                <a:lnTo>
                  <a:pt x="2447" y="176"/>
                </a:lnTo>
                <a:lnTo>
                  <a:pt x="2483" y="193"/>
                </a:lnTo>
                <a:lnTo>
                  <a:pt x="2517" y="213"/>
                </a:lnTo>
                <a:lnTo>
                  <a:pt x="2552" y="232"/>
                </a:lnTo>
                <a:lnTo>
                  <a:pt x="2586" y="253"/>
                </a:lnTo>
                <a:lnTo>
                  <a:pt x="2620" y="273"/>
                </a:lnTo>
                <a:lnTo>
                  <a:pt x="2653" y="296"/>
                </a:lnTo>
                <a:lnTo>
                  <a:pt x="2684" y="319"/>
                </a:lnTo>
                <a:lnTo>
                  <a:pt x="2717" y="342"/>
                </a:lnTo>
                <a:lnTo>
                  <a:pt x="2748" y="366"/>
                </a:lnTo>
                <a:lnTo>
                  <a:pt x="2779" y="391"/>
                </a:lnTo>
                <a:lnTo>
                  <a:pt x="2809" y="416"/>
                </a:lnTo>
                <a:lnTo>
                  <a:pt x="2838" y="443"/>
                </a:lnTo>
                <a:lnTo>
                  <a:pt x="2868" y="470"/>
                </a:lnTo>
                <a:lnTo>
                  <a:pt x="1994" y="1347"/>
                </a:lnTo>
                <a:lnTo>
                  <a:pt x="1979" y="1335"/>
                </a:lnTo>
                <a:lnTo>
                  <a:pt x="1962" y="1323"/>
                </a:lnTo>
                <a:lnTo>
                  <a:pt x="1946" y="1312"/>
                </a:lnTo>
                <a:lnTo>
                  <a:pt x="1929" y="1302"/>
                </a:lnTo>
                <a:lnTo>
                  <a:pt x="1912" y="1292"/>
                </a:lnTo>
                <a:lnTo>
                  <a:pt x="1895" y="1284"/>
                </a:lnTo>
                <a:lnTo>
                  <a:pt x="1876" y="1276"/>
                </a:lnTo>
                <a:lnTo>
                  <a:pt x="1858" y="1269"/>
                </a:lnTo>
                <a:lnTo>
                  <a:pt x="1839" y="1262"/>
                </a:lnTo>
                <a:lnTo>
                  <a:pt x="1820" y="1256"/>
                </a:lnTo>
                <a:lnTo>
                  <a:pt x="1800" y="1251"/>
                </a:lnTo>
                <a:lnTo>
                  <a:pt x="1781" y="1247"/>
                </a:lnTo>
                <a:lnTo>
                  <a:pt x="1760" y="1244"/>
                </a:lnTo>
                <a:lnTo>
                  <a:pt x="1740" y="1242"/>
                </a:lnTo>
                <a:lnTo>
                  <a:pt x="1719" y="1241"/>
                </a:lnTo>
                <a:lnTo>
                  <a:pt x="1699" y="1240"/>
                </a:lnTo>
                <a:lnTo>
                  <a:pt x="1675" y="1241"/>
                </a:lnTo>
                <a:lnTo>
                  <a:pt x="1652" y="1242"/>
                </a:lnTo>
                <a:lnTo>
                  <a:pt x="1628" y="1245"/>
                </a:lnTo>
                <a:lnTo>
                  <a:pt x="1606" y="1249"/>
                </a:lnTo>
                <a:lnTo>
                  <a:pt x="1583" y="1254"/>
                </a:lnTo>
                <a:lnTo>
                  <a:pt x="1562" y="1262"/>
                </a:lnTo>
                <a:lnTo>
                  <a:pt x="1540" y="1269"/>
                </a:lnTo>
                <a:lnTo>
                  <a:pt x="1519" y="1277"/>
                </a:lnTo>
                <a:lnTo>
                  <a:pt x="1498" y="1286"/>
                </a:lnTo>
                <a:lnTo>
                  <a:pt x="1479" y="1297"/>
                </a:lnTo>
                <a:lnTo>
                  <a:pt x="1459" y="1308"/>
                </a:lnTo>
                <a:lnTo>
                  <a:pt x="1441" y="1320"/>
                </a:lnTo>
                <a:lnTo>
                  <a:pt x="1422" y="1333"/>
                </a:lnTo>
                <a:lnTo>
                  <a:pt x="1405" y="1347"/>
                </a:lnTo>
                <a:lnTo>
                  <a:pt x="1388" y="1361"/>
                </a:lnTo>
                <a:lnTo>
                  <a:pt x="1372" y="1377"/>
                </a:lnTo>
                <a:lnTo>
                  <a:pt x="1357" y="1393"/>
                </a:lnTo>
                <a:lnTo>
                  <a:pt x="1341" y="1410"/>
                </a:lnTo>
                <a:lnTo>
                  <a:pt x="1328" y="1427"/>
                </a:lnTo>
                <a:lnTo>
                  <a:pt x="1315" y="1446"/>
                </a:lnTo>
                <a:lnTo>
                  <a:pt x="1302" y="1464"/>
                </a:lnTo>
                <a:lnTo>
                  <a:pt x="1292" y="1484"/>
                </a:lnTo>
                <a:lnTo>
                  <a:pt x="1282" y="1504"/>
                </a:lnTo>
                <a:lnTo>
                  <a:pt x="1272" y="1525"/>
                </a:lnTo>
                <a:lnTo>
                  <a:pt x="1264" y="1545"/>
                </a:lnTo>
                <a:lnTo>
                  <a:pt x="1256" y="1567"/>
                </a:lnTo>
                <a:lnTo>
                  <a:pt x="1250" y="1590"/>
                </a:lnTo>
                <a:lnTo>
                  <a:pt x="1245" y="1612"/>
                </a:lnTo>
                <a:lnTo>
                  <a:pt x="1241" y="1635"/>
                </a:lnTo>
                <a:lnTo>
                  <a:pt x="1238" y="1657"/>
                </a:lnTo>
                <a:lnTo>
                  <a:pt x="1236" y="1681"/>
                </a:lnTo>
                <a:lnTo>
                  <a:pt x="1236" y="1705"/>
                </a:lnTo>
                <a:lnTo>
                  <a:pt x="1236" y="1726"/>
                </a:lnTo>
                <a:lnTo>
                  <a:pt x="1238" y="1747"/>
                </a:lnTo>
                <a:lnTo>
                  <a:pt x="1240" y="1767"/>
                </a:lnTo>
                <a:lnTo>
                  <a:pt x="1243" y="1787"/>
                </a:lnTo>
                <a:lnTo>
                  <a:pt x="1247" y="1808"/>
                </a:lnTo>
                <a:lnTo>
                  <a:pt x="1252" y="1827"/>
                </a:lnTo>
                <a:lnTo>
                  <a:pt x="1257" y="1846"/>
                </a:lnTo>
                <a:lnTo>
                  <a:pt x="1264" y="1865"/>
                </a:lnTo>
                <a:lnTo>
                  <a:pt x="1271" y="1884"/>
                </a:lnTo>
                <a:lnTo>
                  <a:pt x="1279" y="1901"/>
                </a:lnTo>
                <a:lnTo>
                  <a:pt x="1288" y="1920"/>
                </a:lnTo>
                <a:lnTo>
                  <a:pt x="1297" y="1936"/>
                </a:lnTo>
                <a:lnTo>
                  <a:pt x="1308" y="1954"/>
                </a:lnTo>
                <a:lnTo>
                  <a:pt x="1319" y="1970"/>
                </a:lnTo>
                <a:lnTo>
                  <a:pt x="1330" y="1985"/>
                </a:lnTo>
                <a:lnTo>
                  <a:pt x="1342" y="2001"/>
                </a:lnTo>
                <a:lnTo>
                  <a:pt x="469" y="2878"/>
                </a:lnTo>
                <a:lnTo>
                  <a:pt x="442" y="2849"/>
                </a:lnTo>
                <a:lnTo>
                  <a:pt x="415" y="2819"/>
                </a:lnTo>
                <a:lnTo>
                  <a:pt x="390" y="2788"/>
                </a:lnTo>
                <a:lnTo>
                  <a:pt x="365" y="2758"/>
                </a:lnTo>
                <a:lnTo>
                  <a:pt x="341" y="2727"/>
                </a:lnTo>
                <a:lnTo>
                  <a:pt x="317" y="2695"/>
                </a:lnTo>
                <a:lnTo>
                  <a:pt x="294" y="2662"/>
                </a:lnTo>
                <a:lnTo>
                  <a:pt x="273" y="2629"/>
                </a:lnTo>
                <a:lnTo>
                  <a:pt x="251" y="2595"/>
                </a:lnTo>
                <a:lnTo>
                  <a:pt x="231" y="2561"/>
                </a:lnTo>
                <a:lnTo>
                  <a:pt x="212" y="2527"/>
                </a:lnTo>
                <a:lnTo>
                  <a:pt x="193" y="2491"/>
                </a:lnTo>
                <a:lnTo>
                  <a:pt x="175" y="2456"/>
                </a:lnTo>
                <a:lnTo>
                  <a:pt x="157" y="2420"/>
                </a:lnTo>
                <a:lnTo>
                  <a:pt x="141" y="2383"/>
                </a:lnTo>
                <a:lnTo>
                  <a:pt x="125" y="2346"/>
                </a:lnTo>
                <a:lnTo>
                  <a:pt x="111" y="2309"/>
                </a:lnTo>
                <a:lnTo>
                  <a:pt x="97" y="2271"/>
                </a:lnTo>
                <a:lnTo>
                  <a:pt x="83" y="2233"/>
                </a:lnTo>
                <a:lnTo>
                  <a:pt x="72" y="2194"/>
                </a:lnTo>
                <a:lnTo>
                  <a:pt x="61" y="2156"/>
                </a:lnTo>
                <a:lnTo>
                  <a:pt x="51" y="2116"/>
                </a:lnTo>
                <a:lnTo>
                  <a:pt x="40" y="2077"/>
                </a:lnTo>
                <a:lnTo>
                  <a:pt x="32" y="2037"/>
                </a:lnTo>
                <a:lnTo>
                  <a:pt x="25" y="1996"/>
                </a:lnTo>
                <a:lnTo>
                  <a:pt x="18" y="1956"/>
                </a:lnTo>
                <a:lnTo>
                  <a:pt x="13" y="1914"/>
                </a:lnTo>
                <a:lnTo>
                  <a:pt x="9" y="1873"/>
                </a:lnTo>
                <a:lnTo>
                  <a:pt x="5" y="1831"/>
                </a:lnTo>
                <a:lnTo>
                  <a:pt x="3" y="1790"/>
                </a:lnTo>
                <a:lnTo>
                  <a:pt x="0" y="1748"/>
                </a:lnTo>
                <a:lnTo>
                  <a:pt x="0" y="1705"/>
                </a:lnTo>
                <a:lnTo>
                  <a:pt x="3" y="1617"/>
                </a:lnTo>
                <a:lnTo>
                  <a:pt x="9" y="1531"/>
                </a:lnTo>
                <a:lnTo>
                  <a:pt x="20" y="1447"/>
                </a:lnTo>
                <a:lnTo>
                  <a:pt x="34" y="1362"/>
                </a:lnTo>
                <a:lnTo>
                  <a:pt x="54" y="1280"/>
                </a:lnTo>
                <a:lnTo>
                  <a:pt x="76" y="1200"/>
                </a:lnTo>
                <a:lnTo>
                  <a:pt x="104" y="1121"/>
                </a:lnTo>
                <a:lnTo>
                  <a:pt x="134" y="1043"/>
                </a:lnTo>
                <a:lnTo>
                  <a:pt x="168" y="968"/>
                </a:lnTo>
                <a:lnTo>
                  <a:pt x="205" y="895"/>
                </a:lnTo>
                <a:lnTo>
                  <a:pt x="246" y="823"/>
                </a:lnTo>
                <a:lnTo>
                  <a:pt x="291" y="754"/>
                </a:lnTo>
                <a:lnTo>
                  <a:pt x="339" y="687"/>
                </a:lnTo>
                <a:lnTo>
                  <a:pt x="389" y="622"/>
                </a:lnTo>
                <a:lnTo>
                  <a:pt x="443" y="560"/>
                </a:lnTo>
                <a:lnTo>
                  <a:pt x="499" y="501"/>
                </a:lnTo>
                <a:lnTo>
                  <a:pt x="558" y="444"/>
                </a:lnTo>
                <a:lnTo>
                  <a:pt x="620" y="391"/>
                </a:lnTo>
                <a:lnTo>
                  <a:pt x="684" y="340"/>
                </a:lnTo>
                <a:lnTo>
                  <a:pt x="750" y="292"/>
                </a:lnTo>
                <a:lnTo>
                  <a:pt x="820" y="248"/>
                </a:lnTo>
                <a:lnTo>
                  <a:pt x="891" y="207"/>
                </a:lnTo>
                <a:lnTo>
                  <a:pt x="964" y="169"/>
                </a:lnTo>
                <a:lnTo>
                  <a:pt x="1039" y="135"/>
                </a:lnTo>
                <a:lnTo>
                  <a:pt x="1116" y="104"/>
                </a:lnTo>
                <a:lnTo>
                  <a:pt x="1195" y="77"/>
                </a:lnTo>
                <a:lnTo>
                  <a:pt x="1276" y="53"/>
                </a:lnTo>
                <a:lnTo>
                  <a:pt x="1358" y="35"/>
                </a:lnTo>
                <a:lnTo>
                  <a:pt x="1441" y="20"/>
                </a:lnTo>
                <a:lnTo>
                  <a:pt x="1526" y="9"/>
                </a:lnTo>
                <a:lnTo>
                  <a:pt x="1612" y="2"/>
                </a:lnTo>
                <a:lnTo>
                  <a:pt x="1699" y="0"/>
                </a:lnTo>
                <a:close/>
                <a:moveTo>
                  <a:pt x="2929" y="533"/>
                </a:moveTo>
                <a:lnTo>
                  <a:pt x="2957" y="561"/>
                </a:lnTo>
                <a:lnTo>
                  <a:pt x="2982" y="591"/>
                </a:lnTo>
                <a:lnTo>
                  <a:pt x="3008" y="621"/>
                </a:lnTo>
                <a:lnTo>
                  <a:pt x="3033" y="652"/>
                </a:lnTo>
                <a:lnTo>
                  <a:pt x="3057" y="684"/>
                </a:lnTo>
                <a:lnTo>
                  <a:pt x="3081" y="716"/>
                </a:lnTo>
                <a:lnTo>
                  <a:pt x="3103" y="748"/>
                </a:lnTo>
                <a:lnTo>
                  <a:pt x="3125" y="781"/>
                </a:lnTo>
                <a:lnTo>
                  <a:pt x="3146" y="814"/>
                </a:lnTo>
                <a:lnTo>
                  <a:pt x="3167" y="849"/>
                </a:lnTo>
                <a:lnTo>
                  <a:pt x="3186" y="883"/>
                </a:lnTo>
                <a:lnTo>
                  <a:pt x="3205" y="918"/>
                </a:lnTo>
                <a:lnTo>
                  <a:pt x="3223" y="954"/>
                </a:lnTo>
                <a:lnTo>
                  <a:pt x="3241" y="990"/>
                </a:lnTo>
                <a:lnTo>
                  <a:pt x="3257" y="1027"/>
                </a:lnTo>
                <a:lnTo>
                  <a:pt x="3272" y="1064"/>
                </a:lnTo>
                <a:lnTo>
                  <a:pt x="3287" y="1101"/>
                </a:lnTo>
                <a:lnTo>
                  <a:pt x="3301" y="1139"/>
                </a:lnTo>
                <a:lnTo>
                  <a:pt x="3314" y="1177"/>
                </a:lnTo>
                <a:lnTo>
                  <a:pt x="3326" y="1215"/>
                </a:lnTo>
                <a:lnTo>
                  <a:pt x="3337" y="1254"/>
                </a:lnTo>
                <a:lnTo>
                  <a:pt x="3348" y="1294"/>
                </a:lnTo>
                <a:lnTo>
                  <a:pt x="3357" y="1334"/>
                </a:lnTo>
                <a:lnTo>
                  <a:pt x="3366" y="1374"/>
                </a:lnTo>
                <a:lnTo>
                  <a:pt x="3373" y="1414"/>
                </a:lnTo>
                <a:lnTo>
                  <a:pt x="3380" y="1455"/>
                </a:lnTo>
                <a:lnTo>
                  <a:pt x="3385" y="1496"/>
                </a:lnTo>
                <a:lnTo>
                  <a:pt x="3390" y="1537"/>
                </a:lnTo>
                <a:lnTo>
                  <a:pt x="3393" y="1579"/>
                </a:lnTo>
                <a:lnTo>
                  <a:pt x="3396" y="1620"/>
                </a:lnTo>
                <a:lnTo>
                  <a:pt x="3397" y="1663"/>
                </a:lnTo>
                <a:lnTo>
                  <a:pt x="3398" y="1705"/>
                </a:lnTo>
                <a:lnTo>
                  <a:pt x="3395" y="1792"/>
                </a:lnTo>
                <a:lnTo>
                  <a:pt x="3389" y="1878"/>
                </a:lnTo>
                <a:lnTo>
                  <a:pt x="3378" y="1964"/>
                </a:lnTo>
                <a:lnTo>
                  <a:pt x="3364" y="2048"/>
                </a:lnTo>
                <a:lnTo>
                  <a:pt x="3344" y="2130"/>
                </a:lnTo>
                <a:lnTo>
                  <a:pt x="3322" y="2211"/>
                </a:lnTo>
                <a:lnTo>
                  <a:pt x="3294" y="2290"/>
                </a:lnTo>
                <a:lnTo>
                  <a:pt x="3264" y="2367"/>
                </a:lnTo>
                <a:lnTo>
                  <a:pt x="3229" y="2443"/>
                </a:lnTo>
                <a:lnTo>
                  <a:pt x="3192" y="2516"/>
                </a:lnTo>
                <a:lnTo>
                  <a:pt x="3151" y="2588"/>
                </a:lnTo>
                <a:lnTo>
                  <a:pt x="3106" y="2657"/>
                </a:lnTo>
                <a:lnTo>
                  <a:pt x="3059" y="2724"/>
                </a:lnTo>
                <a:lnTo>
                  <a:pt x="3009" y="2788"/>
                </a:lnTo>
                <a:lnTo>
                  <a:pt x="2955" y="2850"/>
                </a:lnTo>
                <a:lnTo>
                  <a:pt x="2898" y="2910"/>
                </a:lnTo>
                <a:lnTo>
                  <a:pt x="2840" y="2966"/>
                </a:lnTo>
                <a:lnTo>
                  <a:pt x="2778" y="3020"/>
                </a:lnTo>
                <a:lnTo>
                  <a:pt x="2714" y="3070"/>
                </a:lnTo>
                <a:lnTo>
                  <a:pt x="2647" y="3118"/>
                </a:lnTo>
                <a:lnTo>
                  <a:pt x="2578" y="3163"/>
                </a:lnTo>
                <a:lnTo>
                  <a:pt x="2507" y="3204"/>
                </a:lnTo>
                <a:lnTo>
                  <a:pt x="2433" y="3242"/>
                </a:lnTo>
                <a:lnTo>
                  <a:pt x="2359" y="3276"/>
                </a:lnTo>
                <a:lnTo>
                  <a:pt x="2282" y="3307"/>
                </a:lnTo>
                <a:lnTo>
                  <a:pt x="2203" y="3333"/>
                </a:lnTo>
                <a:lnTo>
                  <a:pt x="2122" y="3356"/>
                </a:lnTo>
                <a:lnTo>
                  <a:pt x="2040" y="3376"/>
                </a:lnTo>
                <a:lnTo>
                  <a:pt x="1957" y="3391"/>
                </a:lnTo>
                <a:lnTo>
                  <a:pt x="1872" y="3401"/>
                </a:lnTo>
                <a:lnTo>
                  <a:pt x="1786" y="3408"/>
                </a:lnTo>
                <a:lnTo>
                  <a:pt x="1699" y="3410"/>
                </a:lnTo>
                <a:lnTo>
                  <a:pt x="1657" y="3409"/>
                </a:lnTo>
                <a:lnTo>
                  <a:pt x="1615" y="3408"/>
                </a:lnTo>
                <a:lnTo>
                  <a:pt x="1573" y="3405"/>
                </a:lnTo>
                <a:lnTo>
                  <a:pt x="1532" y="3402"/>
                </a:lnTo>
                <a:lnTo>
                  <a:pt x="1491" y="3397"/>
                </a:lnTo>
                <a:lnTo>
                  <a:pt x="1450" y="3392"/>
                </a:lnTo>
                <a:lnTo>
                  <a:pt x="1409" y="3386"/>
                </a:lnTo>
                <a:lnTo>
                  <a:pt x="1369" y="3378"/>
                </a:lnTo>
                <a:lnTo>
                  <a:pt x="1329" y="3369"/>
                </a:lnTo>
                <a:lnTo>
                  <a:pt x="1289" y="3360"/>
                </a:lnTo>
                <a:lnTo>
                  <a:pt x="1250" y="3350"/>
                </a:lnTo>
                <a:lnTo>
                  <a:pt x="1211" y="3338"/>
                </a:lnTo>
                <a:lnTo>
                  <a:pt x="1172" y="3326"/>
                </a:lnTo>
                <a:lnTo>
                  <a:pt x="1134" y="3313"/>
                </a:lnTo>
                <a:lnTo>
                  <a:pt x="1098" y="3299"/>
                </a:lnTo>
                <a:lnTo>
                  <a:pt x="1060" y="3284"/>
                </a:lnTo>
                <a:lnTo>
                  <a:pt x="1023" y="3269"/>
                </a:lnTo>
                <a:lnTo>
                  <a:pt x="987" y="3252"/>
                </a:lnTo>
                <a:lnTo>
                  <a:pt x="951" y="3235"/>
                </a:lnTo>
                <a:lnTo>
                  <a:pt x="915" y="3217"/>
                </a:lnTo>
                <a:lnTo>
                  <a:pt x="880" y="3198"/>
                </a:lnTo>
                <a:lnTo>
                  <a:pt x="846" y="3178"/>
                </a:lnTo>
                <a:lnTo>
                  <a:pt x="812" y="3158"/>
                </a:lnTo>
                <a:lnTo>
                  <a:pt x="778" y="3136"/>
                </a:lnTo>
                <a:lnTo>
                  <a:pt x="745" y="3114"/>
                </a:lnTo>
                <a:lnTo>
                  <a:pt x="713" y="3092"/>
                </a:lnTo>
                <a:lnTo>
                  <a:pt x="682" y="3068"/>
                </a:lnTo>
                <a:lnTo>
                  <a:pt x="650" y="3044"/>
                </a:lnTo>
                <a:lnTo>
                  <a:pt x="619" y="3019"/>
                </a:lnTo>
                <a:lnTo>
                  <a:pt x="590" y="2993"/>
                </a:lnTo>
                <a:lnTo>
                  <a:pt x="560" y="2967"/>
                </a:lnTo>
                <a:lnTo>
                  <a:pt x="531" y="2941"/>
                </a:lnTo>
                <a:lnTo>
                  <a:pt x="1404" y="2064"/>
                </a:lnTo>
                <a:lnTo>
                  <a:pt x="1419" y="2076"/>
                </a:lnTo>
                <a:lnTo>
                  <a:pt x="1436" y="2087"/>
                </a:lnTo>
                <a:lnTo>
                  <a:pt x="1452" y="2097"/>
                </a:lnTo>
                <a:lnTo>
                  <a:pt x="1468" y="2108"/>
                </a:lnTo>
                <a:lnTo>
                  <a:pt x="1486" y="2118"/>
                </a:lnTo>
                <a:lnTo>
                  <a:pt x="1503" y="2126"/>
                </a:lnTo>
                <a:lnTo>
                  <a:pt x="1522" y="2134"/>
                </a:lnTo>
                <a:lnTo>
                  <a:pt x="1540" y="2142"/>
                </a:lnTo>
                <a:lnTo>
                  <a:pt x="1559" y="2148"/>
                </a:lnTo>
                <a:lnTo>
                  <a:pt x="1578" y="2154"/>
                </a:lnTo>
                <a:lnTo>
                  <a:pt x="1597" y="2159"/>
                </a:lnTo>
                <a:lnTo>
                  <a:pt x="1617" y="2163"/>
                </a:lnTo>
                <a:lnTo>
                  <a:pt x="1637" y="2166"/>
                </a:lnTo>
                <a:lnTo>
                  <a:pt x="1658" y="2168"/>
                </a:lnTo>
                <a:lnTo>
                  <a:pt x="1678" y="2169"/>
                </a:lnTo>
                <a:lnTo>
                  <a:pt x="1699" y="2170"/>
                </a:lnTo>
                <a:lnTo>
                  <a:pt x="1722" y="2169"/>
                </a:lnTo>
                <a:lnTo>
                  <a:pt x="1746" y="2167"/>
                </a:lnTo>
                <a:lnTo>
                  <a:pt x="1770" y="2164"/>
                </a:lnTo>
                <a:lnTo>
                  <a:pt x="1792" y="2160"/>
                </a:lnTo>
                <a:lnTo>
                  <a:pt x="1815" y="2155"/>
                </a:lnTo>
                <a:lnTo>
                  <a:pt x="1836" y="2149"/>
                </a:lnTo>
                <a:lnTo>
                  <a:pt x="1858" y="2142"/>
                </a:lnTo>
                <a:lnTo>
                  <a:pt x="1879" y="2133"/>
                </a:lnTo>
                <a:lnTo>
                  <a:pt x="1900" y="2124"/>
                </a:lnTo>
                <a:lnTo>
                  <a:pt x="1919" y="2114"/>
                </a:lnTo>
                <a:lnTo>
                  <a:pt x="1939" y="2103"/>
                </a:lnTo>
                <a:lnTo>
                  <a:pt x="1957" y="2090"/>
                </a:lnTo>
                <a:lnTo>
                  <a:pt x="1975" y="2078"/>
                </a:lnTo>
                <a:lnTo>
                  <a:pt x="1993" y="2064"/>
                </a:lnTo>
                <a:lnTo>
                  <a:pt x="2010" y="2049"/>
                </a:lnTo>
                <a:lnTo>
                  <a:pt x="2026" y="2034"/>
                </a:lnTo>
                <a:lnTo>
                  <a:pt x="2041" y="2017"/>
                </a:lnTo>
                <a:lnTo>
                  <a:pt x="2056" y="2001"/>
                </a:lnTo>
                <a:lnTo>
                  <a:pt x="2070" y="1983"/>
                </a:lnTo>
                <a:lnTo>
                  <a:pt x="2083" y="1965"/>
                </a:lnTo>
                <a:lnTo>
                  <a:pt x="2095" y="1946"/>
                </a:lnTo>
                <a:lnTo>
                  <a:pt x="2107" y="1927"/>
                </a:lnTo>
                <a:lnTo>
                  <a:pt x="2117" y="1906"/>
                </a:lnTo>
                <a:lnTo>
                  <a:pt x="2126" y="1886"/>
                </a:lnTo>
                <a:lnTo>
                  <a:pt x="2134" y="1865"/>
                </a:lnTo>
                <a:lnTo>
                  <a:pt x="2141" y="1844"/>
                </a:lnTo>
                <a:lnTo>
                  <a:pt x="2148" y="1821"/>
                </a:lnTo>
                <a:lnTo>
                  <a:pt x="2153" y="1798"/>
                </a:lnTo>
                <a:lnTo>
                  <a:pt x="2157" y="1776"/>
                </a:lnTo>
                <a:lnTo>
                  <a:pt x="2160" y="1752"/>
                </a:lnTo>
                <a:lnTo>
                  <a:pt x="2162" y="1729"/>
                </a:lnTo>
                <a:lnTo>
                  <a:pt x="2162" y="1705"/>
                </a:lnTo>
                <a:lnTo>
                  <a:pt x="2162" y="1684"/>
                </a:lnTo>
                <a:lnTo>
                  <a:pt x="2161" y="1664"/>
                </a:lnTo>
                <a:lnTo>
                  <a:pt x="2158" y="1643"/>
                </a:lnTo>
                <a:lnTo>
                  <a:pt x="2155" y="1623"/>
                </a:lnTo>
                <a:lnTo>
                  <a:pt x="2151" y="1603"/>
                </a:lnTo>
                <a:lnTo>
                  <a:pt x="2147" y="1583"/>
                </a:lnTo>
                <a:lnTo>
                  <a:pt x="2140" y="1565"/>
                </a:lnTo>
                <a:lnTo>
                  <a:pt x="2134" y="1545"/>
                </a:lnTo>
                <a:lnTo>
                  <a:pt x="2127" y="1527"/>
                </a:lnTo>
                <a:lnTo>
                  <a:pt x="2119" y="1509"/>
                </a:lnTo>
                <a:lnTo>
                  <a:pt x="2110" y="1491"/>
                </a:lnTo>
                <a:lnTo>
                  <a:pt x="2100" y="1473"/>
                </a:lnTo>
                <a:lnTo>
                  <a:pt x="2090" y="1457"/>
                </a:lnTo>
                <a:lnTo>
                  <a:pt x="2080" y="1440"/>
                </a:lnTo>
                <a:lnTo>
                  <a:pt x="2068" y="1425"/>
                </a:lnTo>
                <a:lnTo>
                  <a:pt x="2055" y="1410"/>
                </a:lnTo>
                <a:lnTo>
                  <a:pt x="2929" y="533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135210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50E6AC31-B447-30D0-36DF-86347723A50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BF9F7A5F-4C69-4F12-AD98-8D361D97BD93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433257B2-75CE-8FB9-70FF-CC9F178EBB2E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3" descr="A picture containing drawing&#10;&#10;Description automatically generated">
            <a:extLst>
              <a:ext uri="{FF2B5EF4-FFF2-40B4-BE49-F238E27FC236}">
                <a16:creationId xmlns:a16="http://schemas.microsoft.com/office/drawing/2014/main" id="{E40A5516-B287-4956-34A8-00C4596B58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Рисунок 2"/>
          <p:cNvSpPr>
            <a:spLocks noGrp="1" noChangeArrowheads="1"/>
          </p:cNvSpPr>
          <p:nvPr>
            <p:ph type="pic" sz="quarter" idx="10"/>
          </p:nvPr>
        </p:nvSpPr>
        <p:spPr bwMode="auto">
          <a:xfrm>
            <a:off x="2188966" y="2589863"/>
            <a:ext cx="5107185" cy="5108862"/>
          </a:xfrm>
          <a:custGeom>
            <a:avLst/>
            <a:gdLst>
              <a:gd name="connsiteX0" fmla="*/ 2226853 w 5107185"/>
              <a:gd name="connsiteY0" fmla="*/ 4448679 h 5108860"/>
              <a:gd name="connsiteX1" fmla="*/ 2887034 w 5107185"/>
              <a:gd name="connsiteY1" fmla="*/ 4448679 h 5108860"/>
              <a:gd name="connsiteX2" fmla="*/ 2887034 w 5107185"/>
              <a:gd name="connsiteY2" fmla="*/ 5108860 h 5108860"/>
              <a:gd name="connsiteX3" fmla="*/ 2226853 w 5107185"/>
              <a:gd name="connsiteY3" fmla="*/ 5108860 h 5108860"/>
              <a:gd name="connsiteX4" fmla="*/ 11729 w 5107185"/>
              <a:gd name="connsiteY4" fmla="*/ 4448679 h 5108860"/>
              <a:gd name="connsiteX5" fmla="*/ 671910 w 5107185"/>
              <a:gd name="connsiteY5" fmla="*/ 4448679 h 5108860"/>
              <a:gd name="connsiteX6" fmla="*/ 671910 w 5107185"/>
              <a:gd name="connsiteY6" fmla="*/ 5108860 h 5108860"/>
              <a:gd name="connsiteX7" fmla="*/ 11729 w 5107185"/>
              <a:gd name="connsiteY7" fmla="*/ 5108860 h 5108860"/>
              <a:gd name="connsiteX8" fmla="*/ 4441977 w 5107185"/>
              <a:gd name="connsiteY8" fmla="*/ 4441977 h 5108860"/>
              <a:gd name="connsiteX9" fmla="*/ 5100483 w 5107185"/>
              <a:gd name="connsiteY9" fmla="*/ 4441977 h 5108860"/>
              <a:gd name="connsiteX10" fmla="*/ 5100483 w 5107185"/>
              <a:gd name="connsiteY10" fmla="*/ 5102158 h 5108860"/>
              <a:gd name="connsiteX11" fmla="*/ 4441977 w 5107185"/>
              <a:gd name="connsiteY11" fmla="*/ 5102158 h 5108860"/>
              <a:gd name="connsiteX12" fmla="*/ 3703043 w 5107185"/>
              <a:gd name="connsiteY12" fmla="*/ 4441977 h 5108860"/>
              <a:gd name="connsiteX13" fmla="*/ 4363224 w 5107185"/>
              <a:gd name="connsiteY13" fmla="*/ 4441977 h 5108860"/>
              <a:gd name="connsiteX14" fmla="*/ 4363224 w 5107185"/>
              <a:gd name="connsiteY14" fmla="*/ 5102158 h 5108860"/>
              <a:gd name="connsiteX15" fmla="*/ 3703043 w 5107185"/>
              <a:gd name="connsiteY15" fmla="*/ 5102158 h 5108860"/>
              <a:gd name="connsiteX16" fmla="*/ 2965786 w 5107185"/>
              <a:gd name="connsiteY16" fmla="*/ 4441977 h 5108860"/>
              <a:gd name="connsiteX17" fmla="*/ 3624292 w 5107185"/>
              <a:gd name="connsiteY17" fmla="*/ 4441977 h 5108860"/>
              <a:gd name="connsiteX18" fmla="*/ 3624292 w 5107185"/>
              <a:gd name="connsiteY18" fmla="*/ 5102158 h 5108860"/>
              <a:gd name="connsiteX19" fmla="*/ 2965786 w 5107185"/>
              <a:gd name="connsiteY19" fmla="*/ 5102158 h 5108860"/>
              <a:gd name="connsiteX20" fmla="*/ 1489595 w 5107185"/>
              <a:gd name="connsiteY20" fmla="*/ 4441977 h 5108860"/>
              <a:gd name="connsiteX21" fmla="*/ 2148101 w 5107185"/>
              <a:gd name="connsiteY21" fmla="*/ 4441977 h 5108860"/>
              <a:gd name="connsiteX22" fmla="*/ 2148101 w 5107185"/>
              <a:gd name="connsiteY22" fmla="*/ 5102158 h 5108860"/>
              <a:gd name="connsiteX23" fmla="*/ 1489595 w 5107185"/>
              <a:gd name="connsiteY23" fmla="*/ 5102158 h 5108860"/>
              <a:gd name="connsiteX24" fmla="*/ 750661 w 5107185"/>
              <a:gd name="connsiteY24" fmla="*/ 4441977 h 5108860"/>
              <a:gd name="connsiteX25" fmla="*/ 1409167 w 5107185"/>
              <a:gd name="connsiteY25" fmla="*/ 4441977 h 5108860"/>
              <a:gd name="connsiteX26" fmla="*/ 1409167 w 5107185"/>
              <a:gd name="connsiteY26" fmla="*/ 5102158 h 5108860"/>
              <a:gd name="connsiteX27" fmla="*/ 750661 w 5107185"/>
              <a:gd name="connsiteY27" fmla="*/ 5102158 h 5108860"/>
              <a:gd name="connsiteX28" fmla="*/ 3703043 w 5107185"/>
              <a:gd name="connsiteY28" fmla="*/ 3708071 h 5108860"/>
              <a:gd name="connsiteX29" fmla="*/ 4363224 w 5107185"/>
              <a:gd name="connsiteY29" fmla="*/ 3708071 h 5108860"/>
              <a:gd name="connsiteX30" fmla="*/ 4363224 w 5107185"/>
              <a:gd name="connsiteY30" fmla="*/ 4368252 h 5108860"/>
              <a:gd name="connsiteX31" fmla="*/ 3703043 w 5107185"/>
              <a:gd name="connsiteY31" fmla="*/ 4368252 h 5108860"/>
              <a:gd name="connsiteX32" fmla="*/ 4441977 w 5107185"/>
              <a:gd name="connsiteY32" fmla="*/ 3701368 h 5108860"/>
              <a:gd name="connsiteX33" fmla="*/ 5100483 w 5107185"/>
              <a:gd name="connsiteY33" fmla="*/ 3701368 h 5108860"/>
              <a:gd name="connsiteX34" fmla="*/ 5100483 w 5107185"/>
              <a:gd name="connsiteY34" fmla="*/ 4363225 h 5108860"/>
              <a:gd name="connsiteX35" fmla="*/ 4441977 w 5107185"/>
              <a:gd name="connsiteY35" fmla="*/ 4363225 h 5108860"/>
              <a:gd name="connsiteX36" fmla="*/ 2965786 w 5107185"/>
              <a:gd name="connsiteY36" fmla="*/ 3701368 h 5108860"/>
              <a:gd name="connsiteX37" fmla="*/ 3624292 w 5107185"/>
              <a:gd name="connsiteY37" fmla="*/ 3701368 h 5108860"/>
              <a:gd name="connsiteX38" fmla="*/ 3624292 w 5107185"/>
              <a:gd name="connsiteY38" fmla="*/ 4363225 h 5108860"/>
              <a:gd name="connsiteX39" fmla="*/ 2965786 w 5107185"/>
              <a:gd name="connsiteY39" fmla="*/ 4363225 h 5108860"/>
              <a:gd name="connsiteX40" fmla="*/ 2226853 w 5107185"/>
              <a:gd name="connsiteY40" fmla="*/ 3701368 h 5108860"/>
              <a:gd name="connsiteX41" fmla="*/ 2887034 w 5107185"/>
              <a:gd name="connsiteY41" fmla="*/ 3701368 h 5108860"/>
              <a:gd name="connsiteX42" fmla="*/ 2887034 w 5107185"/>
              <a:gd name="connsiteY42" fmla="*/ 4363225 h 5108860"/>
              <a:gd name="connsiteX43" fmla="*/ 2226853 w 5107185"/>
              <a:gd name="connsiteY43" fmla="*/ 4363225 h 5108860"/>
              <a:gd name="connsiteX44" fmla="*/ 1489595 w 5107185"/>
              <a:gd name="connsiteY44" fmla="*/ 3701368 h 5108860"/>
              <a:gd name="connsiteX45" fmla="*/ 2148101 w 5107185"/>
              <a:gd name="connsiteY45" fmla="*/ 3701368 h 5108860"/>
              <a:gd name="connsiteX46" fmla="*/ 2148101 w 5107185"/>
              <a:gd name="connsiteY46" fmla="*/ 4363225 h 5108860"/>
              <a:gd name="connsiteX47" fmla="*/ 1489595 w 5107185"/>
              <a:gd name="connsiteY47" fmla="*/ 4363225 h 5108860"/>
              <a:gd name="connsiteX48" fmla="*/ 750661 w 5107185"/>
              <a:gd name="connsiteY48" fmla="*/ 3701368 h 5108860"/>
              <a:gd name="connsiteX49" fmla="*/ 1409167 w 5107185"/>
              <a:gd name="connsiteY49" fmla="*/ 3701368 h 5108860"/>
              <a:gd name="connsiteX50" fmla="*/ 1409167 w 5107185"/>
              <a:gd name="connsiteY50" fmla="*/ 4363225 h 5108860"/>
              <a:gd name="connsiteX51" fmla="*/ 750661 w 5107185"/>
              <a:gd name="connsiteY51" fmla="*/ 4363225 h 5108860"/>
              <a:gd name="connsiteX52" fmla="*/ 11729 w 5107185"/>
              <a:gd name="connsiteY52" fmla="*/ 3701368 h 5108860"/>
              <a:gd name="connsiteX53" fmla="*/ 671910 w 5107185"/>
              <a:gd name="connsiteY53" fmla="*/ 3701368 h 5108860"/>
              <a:gd name="connsiteX54" fmla="*/ 671910 w 5107185"/>
              <a:gd name="connsiteY54" fmla="*/ 4363225 h 5108860"/>
              <a:gd name="connsiteX55" fmla="*/ 11729 w 5107185"/>
              <a:gd name="connsiteY55" fmla="*/ 4363225 h 5108860"/>
              <a:gd name="connsiteX56" fmla="*/ 1489595 w 5107185"/>
              <a:gd name="connsiteY56" fmla="*/ 2967462 h 5108860"/>
              <a:gd name="connsiteX57" fmla="*/ 2148101 w 5107185"/>
              <a:gd name="connsiteY57" fmla="*/ 2967462 h 5108860"/>
              <a:gd name="connsiteX58" fmla="*/ 2148101 w 5107185"/>
              <a:gd name="connsiteY58" fmla="*/ 3627643 h 5108860"/>
              <a:gd name="connsiteX59" fmla="*/ 1489595 w 5107185"/>
              <a:gd name="connsiteY59" fmla="*/ 3627643 h 5108860"/>
              <a:gd name="connsiteX60" fmla="*/ 11730 w 5107185"/>
              <a:gd name="connsiteY60" fmla="*/ 2967462 h 5108860"/>
              <a:gd name="connsiteX61" fmla="*/ 671910 w 5107185"/>
              <a:gd name="connsiteY61" fmla="*/ 2967462 h 5108860"/>
              <a:gd name="connsiteX62" fmla="*/ 671910 w 5107185"/>
              <a:gd name="connsiteY62" fmla="*/ 3627643 h 5108860"/>
              <a:gd name="connsiteX63" fmla="*/ 11730 w 5107185"/>
              <a:gd name="connsiteY63" fmla="*/ 3627643 h 5108860"/>
              <a:gd name="connsiteX64" fmla="*/ 4441977 w 5107185"/>
              <a:gd name="connsiteY64" fmla="*/ 2960760 h 5108860"/>
              <a:gd name="connsiteX65" fmla="*/ 5100483 w 5107185"/>
              <a:gd name="connsiteY65" fmla="*/ 2960760 h 5108860"/>
              <a:gd name="connsiteX66" fmla="*/ 5100483 w 5107185"/>
              <a:gd name="connsiteY66" fmla="*/ 3622617 h 5108860"/>
              <a:gd name="connsiteX67" fmla="*/ 4441977 w 5107185"/>
              <a:gd name="connsiteY67" fmla="*/ 3622617 h 5108860"/>
              <a:gd name="connsiteX68" fmla="*/ 3703043 w 5107185"/>
              <a:gd name="connsiteY68" fmla="*/ 2960760 h 5108860"/>
              <a:gd name="connsiteX69" fmla="*/ 4363224 w 5107185"/>
              <a:gd name="connsiteY69" fmla="*/ 2960760 h 5108860"/>
              <a:gd name="connsiteX70" fmla="*/ 4363224 w 5107185"/>
              <a:gd name="connsiteY70" fmla="*/ 3622617 h 5108860"/>
              <a:gd name="connsiteX71" fmla="*/ 3703043 w 5107185"/>
              <a:gd name="connsiteY71" fmla="*/ 3622617 h 5108860"/>
              <a:gd name="connsiteX72" fmla="*/ 2965786 w 5107185"/>
              <a:gd name="connsiteY72" fmla="*/ 2960760 h 5108860"/>
              <a:gd name="connsiteX73" fmla="*/ 3624292 w 5107185"/>
              <a:gd name="connsiteY73" fmla="*/ 2960760 h 5108860"/>
              <a:gd name="connsiteX74" fmla="*/ 3624292 w 5107185"/>
              <a:gd name="connsiteY74" fmla="*/ 3622617 h 5108860"/>
              <a:gd name="connsiteX75" fmla="*/ 2965786 w 5107185"/>
              <a:gd name="connsiteY75" fmla="*/ 3622617 h 5108860"/>
              <a:gd name="connsiteX76" fmla="*/ 2226853 w 5107185"/>
              <a:gd name="connsiteY76" fmla="*/ 2960760 h 5108860"/>
              <a:gd name="connsiteX77" fmla="*/ 2887034 w 5107185"/>
              <a:gd name="connsiteY77" fmla="*/ 2960760 h 5108860"/>
              <a:gd name="connsiteX78" fmla="*/ 2887034 w 5107185"/>
              <a:gd name="connsiteY78" fmla="*/ 3622617 h 5108860"/>
              <a:gd name="connsiteX79" fmla="*/ 2226853 w 5107185"/>
              <a:gd name="connsiteY79" fmla="*/ 3622617 h 5108860"/>
              <a:gd name="connsiteX80" fmla="*/ 750661 w 5107185"/>
              <a:gd name="connsiteY80" fmla="*/ 2960760 h 5108860"/>
              <a:gd name="connsiteX81" fmla="*/ 1409167 w 5107185"/>
              <a:gd name="connsiteY81" fmla="*/ 2960760 h 5108860"/>
              <a:gd name="connsiteX82" fmla="*/ 1409167 w 5107185"/>
              <a:gd name="connsiteY82" fmla="*/ 3622617 h 5108860"/>
              <a:gd name="connsiteX83" fmla="*/ 750661 w 5107185"/>
              <a:gd name="connsiteY83" fmla="*/ 3622617 h 5108860"/>
              <a:gd name="connsiteX84" fmla="*/ 2965786 w 5107185"/>
              <a:gd name="connsiteY84" fmla="*/ 2226853 h 5108860"/>
              <a:gd name="connsiteX85" fmla="*/ 3624292 w 5107185"/>
              <a:gd name="connsiteY85" fmla="*/ 2226853 h 5108860"/>
              <a:gd name="connsiteX86" fmla="*/ 3624292 w 5107185"/>
              <a:gd name="connsiteY86" fmla="*/ 2888710 h 5108860"/>
              <a:gd name="connsiteX87" fmla="*/ 2965786 w 5107185"/>
              <a:gd name="connsiteY87" fmla="*/ 2888710 h 5108860"/>
              <a:gd name="connsiteX88" fmla="*/ 750661 w 5107185"/>
              <a:gd name="connsiteY88" fmla="*/ 2226853 h 5108860"/>
              <a:gd name="connsiteX89" fmla="*/ 1409167 w 5107185"/>
              <a:gd name="connsiteY89" fmla="*/ 2226853 h 5108860"/>
              <a:gd name="connsiteX90" fmla="*/ 1409167 w 5107185"/>
              <a:gd name="connsiteY90" fmla="*/ 2888710 h 5108860"/>
              <a:gd name="connsiteX91" fmla="*/ 750661 w 5107185"/>
              <a:gd name="connsiteY91" fmla="*/ 2888710 h 5108860"/>
              <a:gd name="connsiteX92" fmla="*/ 4441977 w 5107185"/>
              <a:gd name="connsiteY92" fmla="*/ 2220151 h 5108860"/>
              <a:gd name="connsiteX93" fmla="*/ 5100483 w 5107185"/>
              <a:gd name="connsiteY93" fmla="*/ 2220151 h 5108860"/>
              <a:gd name="connsiteX94" fmla="*/ 5100483 w 5107185"/>
              <a:gd name="connsiteY94" fmla="*/ 2882008 h 5108860"/>
              <a:gd name="connsiteX95" fmla="*/ 4441977 w 5107185"/>
              <a:gd name="connsiteY95" fmla="*/ 2882008 h 5108860"/>
              <a:gd name="connsiteX96" fmla="*/ 3703043 w 5107185"/>
              <a:gd name="connsiteY96" fmla="*/ 2220151 h 5108860"/>
              <a:gd name="connsiteX97" fmla="*/ 4363224 w 5107185"/>
              <a:gd name="connsiteY97" fmla="*/ 2220151 h 5108860"/>
              <a:gd name="connsiteX98" fmla="*/ 4363224 w 5107185"/>
              <a:gd name="connsiteY98" fmla="*/ 2882008 h 5108860"/>
              <a:gd name="connsiteX99" fmla="*/ 3703043 w 5107185"/>
              <a:gd name="connsiteY99" fmla="*/ 2882008 h 5108860"/>
              <a:gd name="connsiteX100" fmla="*/ 2226853 w 5107185"/>
              <a:gd name="connsiteY100" fmla="*/ 2220151 h 5108860"/>
              <a:gd name="connsiteX101" fmla="*/ 2887034 w 5107185"/>
              <a:gd name="connsiteY101" fmla="*/ 2220151 h 5108860"/>
              <a:gd name="connsiteX102" fmla="*/ 2887034 w 5107185"/>
              <a:gd name="connsiteY102" fmla="*/ 2882008 h 5108860"/>
              <a:gd name="connsiteX103" fmla="*/ 2226853 w 5107185"/>
              <a:gd name="connsiteY103" fmla="*/ 2882008 h 5108860"/>
              <a:gd name="connsiteX104" fmla="*/ 1489595 w 5107185"/>
              <a:gd name="connsiteY104" fmla="*/ 2220151 h 5108860"/>
              <a:gd name="connsiteX105" fmla="*/ 2148101 w 5107185"/>
              <a:gd name="connsiteY105" fmla="*/ 2220151 h 5108860"/>
              <a:gd name="connsiteX106" fmla="*/ 2148101 w 5107185"/>
              <a:gd name="connsiteY106" fmla="*/ 2882008 h 5108860"/>
              <a:gd name="connsiteX107" fmla="*/ 1489595 w 5107185"/>
              <a:gd name="connsiteY107" fmla="*/ 2882008 h 5108860"/>
              <a:gd name="connsiteX108" fmla="*/ 11730 w 5107185"/>
              <a:gd name="connsiteY108" fmla="*/ 2220151 h 5108860"/>
              <a:gd name="connsiteX109" fmla="*/ 671910 w 5107185"/>
              <a:gd name="connsiteY109" fmla="*/ 2220151 h 5108860"/>
              <a:gd name="connsiteX110" fmla="*/ 671910 w 5107185"/>
              <a:gd name="connsiteY110" fmla="*/ 2882008 h 5108860"/>
              <a:gd name="connsiteX111" fmla="*/ 11730 w 5107185"/>
              <a:gd name="connsiteY111" fmla="*/ 2882008 h 5108860"/>
              <a:gd name="connsiteX112" fmla="*/ 4441977 w 5107185"/>
              <a:gd name="connsiteY112" fmla="*/ 1481217 h 5108860"/>
              <a:gd name="connsiteX113" fmla="*/ 5100483 w 5107185"/>
              <a:gd name="connsiteY113" fmla="*/ 1481217 h 5108860"/>
              <a:gd name="connsiteX114" fmla="*/ 5100483 w 5107185"/>
              <a:gd name="connsiteY114" fmla="*/ 2141398 h 5108860"/>
              <a:gd name="connsiteX115" fmla="*/ 4441977 w 5107185"/>
              <a:gd name="connsiteY115" fmla="*/ 2141398 h 5108860"/>
              <a:gd name="connsiteX116" fmla="*/ 3703043 w 5107185"/>
              <a:gd name="connsiteY116" fmla="*/ 1481217 h 5108860"/>
              <a:gd name="connsiteX117" fmla="*/ 4363224 w 5107185"/>
              <a:gd name="connsiteY117" fmla="*/ 1481217 h 5108860"/>
              <a:gd name="connsiteX118" fmla="*/ 4363224 w 5107185"/>
              <a:gd name="connsiteY118" fmla="*/ 2141398 h 5108860"/>
              <a:gd name="connsiteX119" fmla="*/ 3703043 w 5107185"/>
              <a:gd name="connsiteY119" fmla="*/ 2141398 h 5108860"/>
              <a:gd name="connsiteX120" fmla="*/ 2965786 w 5107185"/>
              <a:gd name="connsiteY120" fmla="*/ 1481217 h 5108860"/>
              <a:gd name="connsiteX121" fmla="*/ 3624292 w 5107185"/>
              <a:gd name="connsiteY121" fmla="*/ 1481217 h 5108860"/>
              <a:gd name="connsiteX122" fmla="*/ 3624292 w 5107185"/>
              <a:gd name="connsiteY122" fmla="*/ 2141398 h 5108860"/>
              <a:gd name="connsiteX123" fmla="*/ 2965786 w 5107185"/>
              <a:gd name="connsiteY123" fmla="*/ 2141398 h 5108860"/>
              <a:gd name="connsiteX124" fmla="*/ 2226853 w 5107185"/>
              <a:gd name="connsiteY124" fmla="*/ 1481217 h 5108860"/>
              <a:gd name="connsiteX125" fmla="*/ 2887034 w 5107185"/>
              <a:gd name="connsiteY125" fmla="*/ 1481217 h 5108860"/>
              <a:gd name="connsiteX126" fmla="*/ 2887034 w 5107185"/>
              <a:gd name="connsiteY126" fmla="*/ 2141398 h 5108860"/>
              <a:gd name="connsiteX127" fmla="*/ 2226853 w 5107185"/>
              <a:gd name="connsiteY127" fmla="*/ 2141398 h 5108860"/>
              <a:gd name="connsiteX128" fmla="*/ 1489595 w 5107185"/>
              <a:gd name="connsiteY128" fmla="*/ 1481217 h 5108860"/>
              <a:gd name="connsiteX129" fmla="*/ 2148101 w 5107185"/>
              <a:gd name="connsiteY129" fmla="*/ 1481217 h 5108860"/>
              <a:gd name="connsiteX130" fmla="*/ 2148101 w 5107185"/>
              <a:gd name="connsiteY130" fmla="*/ 2141398 h 5108860"/>
              <a:gd name="connsiteX131" fmla="*/ 1489595 w 5107185"/>
              <a:gd name="connsiteY131" fmla="*/ 2141398 h 5108860"/>
              <a:gd name="connsiteX132" fmla="*/ 750661 w 5107185"/>
              <a:gd name="connsiteY132" fmla="*/ 1481217 h 5108860"/>
              <a:gd name="connsiteX133" fmla="*/ 1409167 w 5107185"/>
              <a:gd name="connsiteY133" fmla="*/ 1481217 h 5108860"/>
              <a:gd name="connsiteX134" fmla="*/ 1409167 w 5107185"/>
              <a:gd name="connsiteY134" fmla="*/ 2141398 h 5108860"/>
              <a:gd name="connsiteX135" fmla="*/ 750661 w 5107185"/>
              <a:gd name="connsiteY135" fmla="*/ 2141398 h 5108860"/>
              <a:gd name="connsiteX136" fmla="*/ 11730 w 5107185"/>
              <a:gd name="connsiteY136" fmla="*/ 1481217 h 5108860"/>
              <a:gd name="connsiteX137" fmla="*/ 671910 w 5107185"/>
              <a:gd name="connsiteY137" fmla="*/ 1481217 h 5108860"/>
              <a:gd name="connsiteX138" fmla="*/ 671910 w 5107185"/>
              <a:gd name="connsiteY138" fmla="*/ 2141398 h 5108860"/>
              <a:gd name="connsiteX139" fmla="*/ 11730 w 5107185"/>
              <a:gd name="connsiteY139" fmla="*/ 2141398 h 5108860"/>
              <a:gd name="connsiteX140" fmla="*/ 4441977 w 5107185"/>
              <a:gd name="connsiteY140" fmla="*/ 740609 h 5108860"/>
              <a:gd name="connsiteX141" fmla="*/ 5100483 w 5107185"/>
              <a:gd name="connsiteY141" fmla="*/ 740609 h 5108860"/>
              <a:gd name="connsiteX142" fmla="*/ 5100483 w 5107185"/>
              <a:gd name="connsiteY142" fmla="*/ 1400790 h 5108860"/>
              <a:gd name="connsiteX143" fmla="*/ 4441977 w 5107185"/>
              <a:gd name="connsiteY143" fmla="*/ 1400790 h 5108860"/>
              <a:gd name="connsiteX144" fmla="*/ 3703043 w 5107185"/>
              <a:gd name="connsiteY144" fmla="*/ 740609 h 5108860"/>
              <a:gd name="connsiteX145" fmla="*/ 4363224 w 5107185"/>
              <a:gd name="connsiteY145" fmla="*/ 740609 h 5108860"/>
              <a:gd name="connsiteX146" fmla="*/ 4363224 w 5107185"/>
              <a:gd name="connsiteY146" fmla="*/ 1400790 h 5108860"/>
              <a:gd name="connsiteX147" fmla="*/ 3703043 w 5107185"/>
              <a:gd name="connsiteY147" fmla="*/ 1400790 h 5108860"/>
              <a:gd name="connsiteX148" fmla="*/ 2972488 w 5107185"/>
              <a:gd name="connsiteY148" fmla="*/ 740609 h 5108860"/>
              <a:gd name="connsiteX149" fmla="*/ 3630994 w 5107185"/>
              <a:gd name="connsiteY149" fmla="*/ 740609 h 5108860"/>
              <a:gd name="connsiteX150" fmla="*/ 3630994 w 5107185"/>
              <a:gd name="connsiteY150" fmla="*/ 1400790 h 5108860"/>
              <a:gd name="connsiteX151" fmla="*/ 2972488 w 5107185"/>
              <a:gd name="connsiteY151" fmla="*/ 1400790 h 5108860"/>
              <a:gd name="connsiteX152" fmla="*/ 2226853 w 5107185"/>
              <a:gd name="connsiteY152" fmla="*/ 740609 h 5108860"/>
              <a:gd name="connsiteX153" fmla="*/ 2887034 w 5107185"/>
              <a:gd name="connsiteY153" fmla="*/ 740609 h 5108860"/>
              <a:gd name="connsiteX154" fmla="*/ 2887034 w 5107185"/>
              <a:gd name="connsiteY154" fmla="*/ 1400790 h 5108860"/>
              <a:gd name="connsiteX155" fmla="*/ 2226853 w 5107185"/>
              <a:gd name="connsiteY155" fmla="*/ 1400790 h 5108860"/>
              <a:gd name="connsiteX156" fmla="*/ 1489595 w 5107185"/>
              <a:gd name="connsiteY156" fmla="*/ 740609 h 5108860"/>
              <a:gd name="connsiteX157" fmla="*/ 2148101 w 5107185"/>
              <a:gd name="connsiteY157" fmla="*/ 740609 h 5108860"/>
              <a:gd name="connsiteX158" fmla="*/ 2148101 w 5107185"/>
              <a:gd name="connsiteY158" fmla="*/ 1400790 h 5108860"/>
              <a:gd name="connsiteX159" fmla="*/ 1489595 w 5107185"/>
              <a:gd name="connsiteY159" fmla="*/ 1400790 h 5108860"/>
              <a:gd name="connsiteX160" fmla="*/ 750661 w 5107185"/>
              <a:gd name="connsiteY160" fmla="*/ 740609 h 5108860"/>
              <a:gd name="connsiteX161" fmla="*/ 1409167 w 5107185"/>
              <a:gd name="connsiteY161" fmla="*/ 740609 h 5108860"/>
              <a:gd name="connsiteX162" fmla="*/ 1409167 w 5107185"/>
              <a:gd name="connsiteY162" fmla="*/ 1400790 h 5108860"/>
              <a:gd name="connsiteX163" fmla="*/ 750661 w 5107185"/>
              <a:gd name="connsiteY163" fmla="*/ 1400790 h 5108860"/>
              <a:gd name="connsiteX164" fmla="*/ 11730 w 5107185"/>
              <a:gd name="connsiteY164" fmla="*/ 733906 h 5108860"/>
              <a:gd name="connsiteX165" fmla="*/ 671910 w 5107185"/>
              <a:gd name="connsiteY165" fmla="*/ 733906 h 5108860"/>
              <a:gd name="connsiteX166" fmla="*/ 671910 w 5107185"/>
              <a:gd name="connsiteY166" fmla="*/ 1395763 h 5108860"/>
              <a:gd name="connsiteX167" fmla="*/ 11730 w 5107185"/>
              <a:gd name="connsiteY167" fmla="*/ 1395763 h 5108860"/>
              <a:gd name="connsiteX168" fmla="*/ 4448679 w 5107185"/>
              <a:gd name="connsiteY168" fmla="*/ 0 h 5108860"/>
              <a:gd name="connsiteX169" fmla="*/ 5107185 w 5107185"/>
              <a:gd name="connsiteY169" fmla="*/ 0 h 5108860"/>
              <a:gd name="connsiteX170" fmla="*/ 5107185 w 5107185"/>
              <a:gd name="connsiteY170" fmla="*/ 660181 h 5108860"/>
              <a:gd name="connsiteX171" fmla="*/ 4448679 w 5107185"/>
              <a:gd name="connsiteY171" fmla="*/ 660181 h 5108860"/>
              <a:gd name="connsiteX172" fmla="*/ 3703043 w 5107185"/>
              <a:gd name="connsiteY172" fmla="*/ 0 h 5108860"/>
              <a:gd name="connsiteX173" fmla="*/ 4363224 w 5107185"/>
              <a:gd name="connsiteY173" fmla="*/ 0 h 5108860"/>
              <a:gd name="connsiteX174" fmla="*/ 4363224 w 5107185"/>
              <a:gd name="connsiteY174" fmla="*/ 660181 h 5108860"/>
              <a:gd name="connsiteX175" fmla="*/ 3703043 w 5107185"/>
              <a:gd name="connsiteY175" fmla="*/ 660181 h 5108860"/>
              <a:gd name="connsiteX176" fmla="*/ 2965786 w 5107185"/>
              <a:gd name="connsiteY176" fmla="*/ 0 h 5108860"/>
              <a:gd name="connsiteX177" fmla="*/ 3624292 w 5107185"/>
              <a:gd name="connsiteY177" fmla="*/ 0 h 5108860"/>
              <a:gd name="connsiteX178" fmla="*/ 3624292 w 5107185"/>
              <a:gd name="connsiteY178" fmla="*/ 660181 h 5108860"/>
              <a:gd name="connsiteX179" fmla="*/ 2965786 w 5107185"/>
              <a:gd name="connsiteY179" fmla="*/ 660181 h 5108860"/>
              <a:gd name="connsiteX180" fmla="*/ 2226853 w 5107185"/>
              <a:gd name="connsiteY180" fmla="*/ 0 h 5108860"/>
              <a:gd name="connsiteX181" fmla="*/ 2887034 w 5107185"/>
              <a:gd name="connsiteY181" fmla="*/ 0 h 5108860"/>
              <a:gd name="connsiteX182" fmla="*/ 2887034 w 5107185"/>
              <a:gd name="connsiteY182" fmla="*/ 660181 h 5108860"/>
              <a:gd name="connsiteX183" fmla="*/ 2226853 w 5107185"/>
              <a:gd name="connsiteY183" fmla="*/ 660181 h 5108860"/>
              <a:gd name="connsiteX184" fmla="*/ 1489595 w 5107185"/>
              <a:gd name="connsiteY184" fmla="*/ 0 h 5108860"/>
              <a:gd name="connsiteX185" fmla="*/ 2148101 w 5107185"/>
              <a:gd name="connsiteY185" fmla="*/ 0 h 5108860"/>
              <a:gd name="connsiteX186" fmla="*/ 2148101 w 5107185"/>
              <a:gd name="connsiteY186" fmla="*/ 660181 h 5108860"/>
              <a:gd name="connsiteX187" fmla="*/ 1489595 w 5107185"/>
              <a:gd name="connsiteY187" fmla="*/ 660181 h 5108860"/>
              <a:gd name="connsiteX188" fmla="*/ 743959 w 5107185"/>
              <a:gd name="connsiteY188" fmla="*/ 0 h 5108860"/>
              <a:gd name="connsiteX189" fmla="*/ 1404140 w 5107185"/>
              <a:gd name="connsiteY189" fmla="*/ 0 h 5108860"/>
              <a:gd name="connsiteX190" fmla="*/ 1404140 w 5107185"/>
              <a:gd name="connsiteY190" fmla="*/ 660181 h 5108860"/>
              <a:gd name="connsiteX191" fmla="*/ 743959 w 5107185"/>
              <a:gd name="connsiteY191" fmla="*/ 660181 h 5108860"/>
              <a:gd name="connsiteX192" fmla="*/ 0 w 5107185"/>
              <a:gd name="connsiteY192" fmla="*/ 0 h 5108860"/>
              <a:gd name="connsiteX193" fmla="*/ 658505 w 5107185"/>
              <a:gd name="connsiteY193" fmla="*/ 0 h 5108860"/>
              <a:gd name="connsiteX194" fmla="*/ 658505 w 5107185"/>
              <a:gd name="connsiteY194" fmla="*/ 660181 h 5108860"/>
              <a:gd name="connsiteX195" fmla="*/ 0 w 5107185"/>
              <a:gd name="connsiteY195" fmla="*/ 660181 h 51088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</a:cxnLst>
            <a:rect l="l" t="t" r="r" b="b"/>
            <a:pathLst>
              <a:path w="5107185" h="5108860">
                <a:moveTo>
                  <a:pt x="2226853" y="4448679"/>
                </a:moveTo>
                <a:lnTo>
                  <a:pt x="2887034" y="4448679"/>
                </a:lnTo>
                <a:lnTo>
                  <a:pt x="2887034" y="5108860"/>
                </a:lnTo>
                <a:lnTo>
                  <a:pt x="2226853" y="5108860"/>
                </a:lnTo>
                <a:close/>
                <a:moveTo>
                  <a:pt x="11729" y="4448679"/>
                </a:moveTo>
                <a:lnTo>
                  <a:pt x="671910" y="4448679"/>
                </a:lnTo>
                <a:lnTo>
                  <a:pt x="671910" y="5108860"/>
                </a:lnTo>
                <a:lnTo>
                  <a:pt x="11729" y="5108860"/>
                </a:lnTo>
                <a:close/>
                <a:moveTo>
                  <a:pt x="4441977" y="4441977"/>
                </a:moveTo>
                <a:lnTo>
                  <a:pt x="5100483" y="4441977"/>
                </a:lnTo>
                <a:lnTo>
                  <a:pt x="5100483" y="5102158"/>
                </a:lnTo>
                <a:lnTo>
                  <a:pt x="4441977" y="5102158"/>
                </a:lnTo>
                <a:close/>
                <a:moveTo>
                  <a:pt x="3703043" y="4441977"/>
                </a:moveTo>
                <a:lnTo>
                  <a:pt x="4363224" y="4441977"/>
                </a:lnTo>
                <a:lnTo>
                  <a:pt x="4363224" y="5102158"/>
                </a:lnTo>
                <a:lnTo>
                  <a:pt x="3703043" y="5102158"/>
                </a:lnTo>
                <a:close/>
                <a:moveTo>
                  <a:pt x="2965786" y="4441977"/>
                </a:moveTo>
                <a:lnTo>
                  <a:pt x="3624292" y="4441977"/>
                </a:lnTo>
                <a:lnTo>
                  <a:pt x="3624292" y="5102158"/>
                </a:lnTo>
                <a:lnTo>
                  <a:pt x="2965786" y="5102158"/>
                </a:lnTo>
                <a:close/>
                <a:moveTo>
                  <a:pt x="1489595" y="4441977"/>
                </a:moveTo>
                <a:lnTo>
                  <a:pt x="2148101" y="4441977"/>
                </a:lnTo>
                <a:lnTo>
                  <a:pt x="2148101" y="5102158"/>
                </a:lnTo>
                <a:lnTo>
                  <a:pt x="1489595" y="5102158"/>
                </a:lnTo>
                <a:close/>
                <a:moveTo>
                  <a:pt x="750661" y="4441977"/>
                </a:moveTo>
                <a:lnTo>
                  <a:pt x="1409167" y="4441977"/>
                </a:lnTo>
                <a:lnTo>
                  <a:pt x="1409167" y="5102158"/>
                </a:lnTo>
                <a:lnTo>
                  <a:pt x="750661" y="5102158"/>
                </a:lnTo>
                <a:close/>
                <a:moveTo>
                  <a:pt x="3703043" y="3708071"/>
                </a:moveTo>
                <a:lnTo>
                  <a:pt x="4363224" y="3708071"/>
                </a:lnTo>
                <a:lnTo>
                  <a:pt x="4363224" y="4368252"/>
                </a:lnTo>
                <a:lnTo>
                  <a:pt x="3703043" y="4368252"/>
                </a:lnTo>
                <a:close/>
                <a:moveTo>
                  <a:pt x="4441977" y="3701368"/>
                </a:moveTo>
                <a:lnTo>
                  <a:pt x="5100483" y="3701368"/>
                </a:lnTo>
                <a:lnTo>
                  <a:pt x="5100483" y="4363225"/>
                </a:lnTo>
                <a:lnTo>
                  <a:pt x="4441977" y="4363225"/>
                </a:lnTo>
                <a:close/>
                <a:moveTo>
                  <a:pt x="2965786" y="3701368"/>
                </a:moveTo>
                <a:lnTo>
                  <a:pt x="3624292" y="3701368"/>
                </a:lnTo>
                <a:lnTo>
                  <a:pt x="3624292" y="4363225"/>
                </a:lnTo>
                <a:lnTo>
                  <a:pt x="2965786" y="4363225"/>
                </a:lnTo>
                <a:close/>
                <a:moveTo>
                  <a:pt x="2226853" y="3701368"/>
                </a:moveTo>
                <a:lnTo>
                  <a:pt x="2887034" y="3701368"/>
                </a:lnTo>
                <a:lnTo>
                  <a:pt x="2887034" y="4363225"/>
                </a:lnTo>
                <a:lnTo>
                  <a:pt x="2226853" y="4363225"/>
                </a:lnTo>
                <a:close/>
                <a:moveTo>
                  <a:pt x="1489595" y="3701368"/>
                </a:moveTo>
                <a:lnTo>
                  <a:pt x="2148101" y="3701368"/>
                </a:lnTo>
                <a:lnTo>
                  <a:pt x="2148101" y="4363225"/>
                </a:lnTo>
                <a:lnTo>
                  <a:pt x="1489595" y="4363225"/>
                </a:lnTo>
                <a:close/>
                <a:moveTo>
                  <a:pt x="750661" y="3701368"/>
                </a:moveTo>
                <a:lnTo>
                  <a:pt x="1409167" y="3701368"/>
                </a:lnTo>
                <a:lnTo>
                  <a:pt x="1409167" y="4363225"/>
                </a:lnTo>
                <a:lnTo>
                  <a:pt x="750661" y="4363225"/>
                </a:lnTo>
                <a:close/>
                <a:moveTo>
                  <a:pt x="11729" y="3701368"/>
                </a:moveTo>
                <a:lnTo>
                  <a:pt x="671910" y="3701368"/>
                </a:lnTo>
                <a:lnTo>
                  <a:pt x="671910" y="4363225"/>
                </a:lnTo>
                <a:lnTo>
                  <a:pt x="11729" y="4363225"/>
                </a:lnTo>
                <a:close/>
                <a:moveTo>
                  <a:pt x="1489595" y="2967462"/>
                </a:moveTo>
                <a:lnTo>
                  <a:pt x="2148101" y="2967462"/>
                </a:lnTo>
                <a:lnTo>
                  <a:pt x="2148101" y="3627643"/>
                </a:lnTo>
                <a:lnTo>
                  <a:pt x="1489595" y="3627643"/>
                </a:lnTo>
                <a:close/>
                <a:moveTo>
                  <a:pt x="11730" y="2967462"/>
                </a:moveTo>
                <a:lnTo>
                  <a:pt x="671910" y="2967462"/>
                </a:lnTo>
                <a:lnTo>
                  <a:pt x="671910" y="3627643"/>
                </a:lnTo>
                <a:lnTo>
                  <a:pt x="11730" y="3627643"/>
                </a:lnTo>
                <a:close/>
                <a:moveTo>
                  <a:pt x="4441977" y="2960760"/>
                </a:moveTo>
                <a:lnTo>
                  <a:pt x="5100483" y="2960760"/>
                </a:lnTo>
                <a:lnTo>
                  <a:pt x="5100483" y="3622617"/>
                </a:lnTo>
                <a:lnTo>
                  <a:pt x="4441977" y="3622617"/>
                </a:lnTo>
                <a:close/>
                <a:moveTo>
                  <a:pt x="3703043" y="2960760"/>
                </a:moveTo>
                <a:lnTo>
                  <a:pt x="4363224" y="2960760"/>
                </a:lnTo>
                <a:lnTo>
                  <a:pt x="4363224" y="3622617"/>
                </a:lnTo>
                <a:lnTo>
                  <a:pt x="3703043" y="3622617"/>
                </a:lnTo>
                <a:close/>
                <a:moveTo>
                  <a:pt x="2965786" y="2960760"/>
                </a:moveTo>
                <a:lnTo>
                  <a:pt x="3624292" y="2960760"/>
                </a:lnTo>
                <a:lnTo>
                  <a:pt x="3624292" y="3622617"/>
                </a:lnTo>
                <a:lnTo>
                  <a:pt x="2965786" y="3622617"/>
                </a:lnTo>
                <a:close/>
                <a:moveTo>
                  <a:pt x="2226853" y="2960760"/>
                </a:moveTo>
                <a:lnTo>
                  <a:pt x="2887034" y="2960760"/>
                </a:lnTo>
                <a:lnTo>
                  <a:pt x="2887034" y="3622617"/>
                </a:lnTo>
                <a:lnTo>
                  <a:pt x="2226853" y="3622617"/>
                </a:lnTo>
                <a:close/>
                <a:moveTo>
                  <a:pt x="750661" y="2960760"/>
                </a:moveTo>
                <a:lnTo>
                  <a:pt x="1409167" y="2960760"/>
                </a:lnTo>
                <a:lnTo>
                  <a:pt x="1409167" y="3622617"/>
                </a:lnTo>
                <a:lnTo>
                  <a:pt x="750661" y="3622617"/>
                </a:lnTo>
                <a:close/>
                <a:moveTo>
                  <a:pt x="2965786" y="2226853"/>
                </a:moveTo>
                <a:lnTo>
                  <a:pt x="3624292" y="2226853"/>
                </a:lnTo>
                <a:lnTo>
                  <a:pt x="3624292" y="2888710"/>
                </a:lnTo>
                <a:lnTo>
                  <a:pt x="2965786" y="2888710"/>
                </a:lnTo>
                <a:close/>
                <a:moveTo>
                  <a:pt x="750661" y="2226853"/>
                </a:moveTo>
                <a:lnTo>
                  <a:pt x="1409167" y="2226853"/>
                </a:lnTo>
                <a:lnTo>
                  <a:pt x="1409167" y="2888710"/>
                </a:lnTo>
                <a:lnTo>
                  <a:pt x="750661" y="2888710"/>
                </a:lnTo>
                <a:close/>
                <a:moveTo>
                  <a:pt x="4441977" y="2220151"/>
                </a:moveTo>
                <a:lnTo>
                  <a:pt x="5100483" y="2220151"/>
                </a:lnTo>
                <a:lnTo>
                  <a:pt x="5100483" y="2882008"/>
                </a:lnTo>
                <a:lnTo>
                  <a:pt x="4441977" y="2882008"/>
                </a:lnTo>
                <a:close/>
                <a:moveTo>
                  <a:pt x="3703043" y="2220151"/>
                </a:moveTo>
                <a:lnTo>
                  <a:pt x="4363224" y="2220151"/>
                </a:lnTo>
                <a:lnTo>
                  <a:pt x="4363224" y="2882008"/>
                </a:lnTo>
                <a:lnTo>
                  <a:pt x="3703043" y="2882008"/>
                </a:lnTo>
                <a:close/>
                <a:moveTo>
                  <a:pt x="2226853" y="2220151"/>
                </a:moveTo>
                <a:lnTo>
                  <a:pt x="2887034" y="2220151"/>
                </a:lnTo>
                <a:lnTo>
                  <a:pt x="2887034" y="2882008"/>
                </a:lnTo>
                <a:lnTo>
                  <a:pt x="2226853" y="2882008"/>
                </a:lnTo>
                <a:close/>
                <a:moveTo>
                  <a:pt x="1489595" y="2220151"/>
                </a:moveTo>
                <a:lnTo>
                  <a:pt x="2148101" y="2220151"/>
                </a:lnTo>
                <a:lnTo>
                  <a:pt x="2148101" y="2882008"/>
                </a:lnTo>
                <a:lnTo>
                  <a:pt x="1489595" y="2882008"/>
                </a:lnTo>
                <a:close/>
                <a:moveTo>
                  <a:pt x="11730" y="2220151"/>
                </a:moveTo>
                <a:lnTo>
                  <a:pt x="671910" y="2220151"/>
                </a:lnTo>
                <a:lnTo>
                  <a:pt x="671910" y="2882008"/>
                </a:lnTo>
                <a:lnTo>
                  <a:pt x="11730" y="2882008"/>
                </a:lnTo>
                <a:close/>
                <a:moveTo>
                  <a:pt x="4441977" y="1481217"/>
                </a:moveTo>
                <a:lnTo>
                  <a:pt x="5100483" y="1481217"/>
                </a:lnTo>
                <a:lnTo>
                  <a:pt x="5100483" y="2141398"/>
                </a:lnTo>
                <a:lnTo>
                  <a:pt x="4441977" y="2141398"/>
                </a:lnTo>
                <a:close/>
                <a:moveTo>
                  <a:pt x="3703043" y="1481217"/>
                </a:moveTo>
                <a:lnTo>
                  <a:pt x="4363224" y="1481217"/>
                </a:lnTo>
                <a:lnTo>
                  <a:pt x="4363224" y="2141398"/>
                </a:lnTo>
                <a:lnTo>
                  <a:pt x="3703043" y="2141398"/>
                </a:lnTo>
                <a:close/>
                <a:moveTo>
                  <a:pt x="2965786" y="1481217"/>
                </a:moveTo>
                <a:lnTo>
                  <a:pt x="3624292" y="1481217"/>
                </a:lnTo>
                <a:lnTo>
                  <a:pt x="3624292" y="2141398"/>
                </a:lnTo>
                <a:lnTo>
                  <a:pt x="2965786" y="2141398"/>
                </a:lnTo>
                <a:close/>
                <a:moveTo>
                  <a:pt x="2226853" y="1481217"/>
                </a:moveTo>
                <a:lnTo>
                  <a:pt x="2887034" y="1481217"/>
                </a:lnTo>
                <a:lnTo>
                  <a:pt x="2887034" y="2141398"/>
                </a:lnTo>
                <a:lnTo>
                  <a:pt x="2226853" y="2141398"/>
                </a:lnTo>
                <a:close/>
                <a:moveTo>
                  <a:pt x="1489595" y="1481217"/>
                </a:moveTo>
                <a:lnTo>
                  <a:pt x="2148101" y="1481217"/>
                </a:lnTo>
                <a:lnTo>
                  <a:pt x="2148101" y="2141398"/>
                </a:lnTo>
                <a:lnTo>
                  <a:pt x="1489595" y="2141398"/>
                </a:lnTo>
                <a:close/>
                <a:moveTo>
                  <a:pt x="750661" y="1481217"/>
                </a:moveTo>
                <a:lnTo>
                  <a:pt x="1409167" y="1481217"/>
                </a:lnTo>
                <a:lnTo>
                  <a:pt x="1409167" y="2141398"/>
                </a:lnTo>
                <a:lnTo>
                  <a:pt x="750661" y="2141398"/>
                </a:lnTo>
                <a:close/>
                <a:moveTo>
                  <a:pt x="11730" y="1481217"/>
                </a:moveTo>
                <a:lnTo>
                  <a:pt x="671910" y="1481217"/>
                </a:lnTo>
                <a:lnTo>
                  <a:pt x="671910" y="2141398"/>
                </a:lnTo>
                <a:lnTo>
                  <a:pt x="11730" y="2141398"/>
                </a:lnTo>
                <a:close/>
                <a:moveTo>
                  <a:pt x="4441977" y="740609"/>
                </a:moveTo>
                <a:lnTo>
                  <a:pt x="5100483" y="740609"/>
                </a:lnTo>
                <a:lnTo>
                  <a:pt x="5100483" y="1400790"/>
                </a:lnTo>
                <a:lnTo>
                  <a:pt x="4441977" y="1400790"/>
                </a:lnTo>
                <a:close/>
                <a:moveTo>
                  <a:pt x="3703043" y="740609"/>
                </a:moveTo>
                <a:lnTo>
                  <a:pt x="4363224" y="740609"/>
                </a:lnTo>
                <a:lnTo>
                  <a:pt x="4363224" y="1400790"/>
                </a:lnTo>
                <a:lnTo>
                  <a:pt x="3703043" y="1400790"/>
                </a:lnTo>
                <a:close/>
                <a:moveTo>
                  <a:pt x="2972488" y="740609"/>
                </a:moveTo>
                <a:lnTo>
                  <a:pt x="3630994" y="740609"/>
                </a:lnTo>
                <a:lnTo>
                  <a:pt x="3630994" y="1400790"/>
                </a:lnTo>
                <a:lnTo>
                  <a:pt x="2972488" y="1400790"/>
                </a:lnTo>
                <a:close/>
                <a:moveTo>
                  <a:pt x="2226853" y="740609"/>
                </a:moveTo>
                <a:lnTo>
                  <a:pt x="2887034" y="740609"/>
                </a:lnTo>
                <a:lnTo>
                  <a:pt x="2887034" y="1400790"/>
                </a:lnTo>
                <a:lnTo>
                  <a:pt x="2226853" y="1400790"/>
                </a:lnTo>
                <a:close/>
                <a:moveTo>
                  <a:pt x="1489595" y="740609"/>
                </a:moveTo>
                <a:lnTo>
                  <a:pt x="2148101" y="740609"/>
                </a:lnTo>
                <a:lnTo>
                  <a:pt x="2148101" y="1400790"/>
                </a:lnTo>
                <a:lnTo>
                  <a:pt x="1489595" y="1400790"/>
                </a:lnTo>
                <a:close/>
                <a:moveTo>
                  <a:pt x="750661" y="740609"/>
                </a:moveTo>
                <a:lnTo>
                  <a:pt x="1409167" y="740609"/>
                </a:lnTo>
                <a:lnTo>
                  <a:pt x="1409167" y="1400790"/>
                </a:lnTo>
                <a:lnTo>
                  <a:pt x="750661" y="1400790"/>
                </a:lnTo>
                <a:close/>
                <a:moveTo>
                  <a:pt x="11730" y="733906"/>
                </a:moveTo>
                <a:lnTo>
                  <a:pt x="671910" y="733906"/>
                </a:lnTo>
                <a:lnTo>
                  <a:pt x="671910" y="1395763"/>
                </a:lnTo>
                <a:lnTo>
                  <a:pt x="11730" y="1395763"/>
                </a:lnTo>
                <a:close/>
                <a:moveTo>
                  <a:pt x="4448679" y="0"/>
                </a:moveTo>
                <a:lnTo>
                  <a:pt x="5107185" y="0"/>
                </a:lnTo>
                <a:lnTo>
                  <a:pt x="5107185" y="660181"/>
                </a:lnTo>
                <a:lnTo>
                  <a:pt x="4448679" y="660181"/>
                </a:lnTo>
                <a:close/>
                <a:moveTo>
                  <a:pt x="3703043" y="0"/>
                </a:moveTo>
                <a:lnTo>
                  <a:pt x="4363224" y="0"/>
                </a:lnTo>
                <a:lnTo>
                  <a:pt x="4363224" y="660181"/>
                </a:lnTo>
                <a:lnTo>
                  <a:pt x="3703043" y="660181"/>
                </a:lnTo>
                <a:close/>
                <a:moveTo>
                  <a:pt x="2965786" y="0"/>
                </a:moveTo>
                <a:lnTo>
                  <a:pt x="3624292" y="0"/>
                </a:lnTo>
                <a:lnTo>
                  <a:pt x="3624292" y="660181"/>
                </a:lnTo>
                <a:lnTo>
                  <a:pt x="2965786" y="660181"/>
                </a:lnTo>
                <a:close/>
                <a:moveTo>
                  <a:pt x="2226853" y="0"/>
                </a:moveTo>
                <a:lnTo>
                  <a:pt x="2887034" y="0"/>
                </a:lnTo>
                <a:lnTo>
                  <a:pt x="2887034" y="660181"/>
                </a:lnTo>
                <a:lnTo>
                  <a:pt x="2226853" y="660181"/>
                </a:lnTo>
                <a:close/>
                <a:moveTo>
                  <a:pt x="1489595" y="0"/>
                </a:moveTo>
                <a:lnTo>
                  <a:pt x="2148101" y="0"/>
                </a:lnTo>
                <a:lnTo>
                  <a:pt x="2148101" y="660181"/>
                </a:lnTo>
                <a:lnTo>
                  <a:pt x="1489595" y="660181"/>
                </a:lnTo>
                <a:close/>
                <a:moveTo>
                  <a:pt x="743959" y="0"/>
                </a:moveTo>
                <a:lnTo>
                  <a:pt x="1404140" y="0"/>
                </a:lnTo>
                <a:lnTo>
                  <a:pt x="1404140" y="660181"/>
                </a:lnTo>
                <a:lnTo>
                  <a:pt x="743959" y="660181"/>
                </a:lnTo>
                <a:close/>
                <a:moveTo>
                  <a:pt x="0" y="0"/>
                </a:moveTo>
                <a:lnTo>
                  <a:pt x="658505" y="0"/>
                </a:lnTo>
                <a:lnTo>
                  <a:pt x="658505" y="660181"/>
                </a:lnTo>
                <a:lnTo>
                  <a:pt x="0" y="660181"/>
                </a:lnTo>
                <a:close/>
              </a:path>
            </a:pathLst>
          </a:cu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360486734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DA7578BE-2D3F-4540-DDD4-773278F1E55C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5EE52499-58EB-43B8-AC8F-D5A24557DB10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A32CEB70-063E-F7C4-C2F7-4340846EAE8B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40D4CA10-886B-9232-61B8-C3135BFFA19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Picture Placeholder 2"/>
          <p:cNvSpPr>
            <a:spLocks noGrp="1"/>
          </p:cNvSpPr>
          <p:nvPr>
            <p:ph type="pic" sz="quarter" idx="12"/>
          </p:nvPr>
        </p:nvSpPr>
        <p:spPr>
          <a:xfrm>
            <a:off x="702734" y="2263699"/>
            <a:ext cx="8156496" cy="556186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3"/>
          </p:nvPr>
        </p:nvSpPr>
        <p:spPr>
          <a:xfrm>
            <a:off x="9411837" y="2263699"/>
            <a:ext cx="8156496" cy="556186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40088982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3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A78FCF2B-F7ED-FDDC-4903-CBED5170BEE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9D39A901-959A-4F96-B773-813AD14AB6A9}" type="slidenum">
              <a:rPr lang="en-US" altLang="en-CH" sz="1600" smtClean="0">
                <a:solidFill>
                  <a:schemeClr val="bg2"/>
                </a:solidFill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solidFill>
                <a:schemeClr val="bg2"/>
              </a:solidFill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0F81204-9FEA-1F8F-F8C0-9B654626096D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F35B78AE-8690-5255-2A99-4C838B003FD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3210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55328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09BBBB5C-F94C-72DF-9A9D-1C0498094A23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5CB6FEB6-0F41-4FF5-98F0-4EC8F95DB31D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05E0569-4E01-03EC-4502-788376AEE4B5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0" y="0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0" name="Picture Placeholder 2"/>
          <p:cNvSpPr>
            <a:spLocks noGrp="1"/>
          </p:cNvSpPr>
          <p:nvPr>
            <p:ph type="pic" sz="quarter" idx="15"/>
          </p:nvPr>
        </p:nvSpPr>
        <p:spPr>
          <a:xfrm>
            <a:off x="0" y="5144294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1" name="Picture Placeholder 2"/>
          <p:cNvSpPr>
            <a:spLocks noGrp="1"/>
          </p:cNvSpPr>
          <p:nvPr>
            <p:ph type="pic" sz="quarter" idx="16"/>
          </p:nvPr>
        </p:nvSpPr>
        <p:spPr>
          <a:xfrm>
            <a:off x="5144294" y="0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2" name="Picture Placeholder 2"/>
          <p:cNvSpPr>
            <a:spLocks noGrp="1"/>
          </p:cNvSpPr>
          <p:nvPr>
            <p:ph type="pic" sz="quarter" idx="17"/>
          </p:nvPr>
        </p:nvSpPr>
        <p:spPr>
          <a:xfrm>
            <a:off x="5144294" y="5144294"/>
            <a:ext cx="5144294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13" name="Picture Placeholder 2"/>
          <p:cNvSpPr>
            <a:spLocks noGrp="1"/>
          </p:cNvSpPr>
          <p:nvPr>
            <p:ph type="pic" sz="quarter" idx="18"/>
          </p:nvPr>
        </p:nvSpPr>
        <p:spPr>
          <a:xfrm>
            <a:off x="10288588" y="0"/>
            <a:ext cx="7999412" cy="5144294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184864953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496399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DEACFD-7C2F-406A-A762-009DB4C083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EF8F3B-01E2-43A4-BB24-FE6F38F315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FFE064-EAFD-4349-AB7C-C8BCCC53A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291B17-9318-49DB-B28B-6E5994AE9581}" type="datetime1">
              <a:rPr lang="en-US" smtClean="0"/>
              <a:t>1/23/2025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4ACB9C-5CDF-4BB2-A985-919CF276BD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14CAB6-8F83-4221-8A92-2A54AAAEF9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887438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26331156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>
            <a:extLst>
              <a:ext uri="{FF2B5EF4-FFF2-40B4-BE49-F238E27FC236}">
                <a16:creationId xmlns:a16="http://schemas.microsoft.com/office/drawing/2014/main" id="{6F58840C-4FCE-9160-A43D-8052383A5D47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6859250" y="9197975"/>
            <a:ext cx="660400" cy="3397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A47416DF-0A14-4A04-8FB0-64D932AD4C72}" type="slidenum">
              <a:rPr lang="en-US" altLang="en-CH" sz="1600" smtClean="0">
                <a:latin typeface="Open Sans" panose="020B0606030504020204" pitchFamily="34" charset="0"/>
                <a:cs typeface="Open Sans" panose="020B0606030504020204" pitchFamily="34" charset="0"/>
              </a:rPr>
              <a:pPr algn="r">
                <a:defRPr/>
              </a:pPr>
              <a:t>‹#›</a:t>
            </a:fld>
            <a:endParaRPr lang="en-US" altLang="en-CH" sz="1600">
              <a:latin typeface="Open Sans" panose="020B0606030504020204" pitchFamily="34" charset="0"/>
              <a:cs typeface="Open Sans" panose="020B0606030504020204" pitchFamily="34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34B20845-BAFB-0B2A-AD6D-624E032B42D8}"/>
              </a:ext>
            </a:extLst>
          </p:cNvPr>
          <p:cNvCxnSpPr>
            <a:cxnSpLocks/>
          </p:cNvCxnSpPr>
          <p:nvPr userDrawn="1"/>
        </p:nvCxnSpPr>
        <p:spPr>
          <a:xfrm flipV="1">
            <a:off x="17568863" y="9351963"/>
            <a:ext cx="719137" cy="15875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57EA6F1C-64C9-AE94-7C87-9D28630A569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41625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</p:spTree>
    <p:extLst>
      <p:ext uri="{BB962C8B-B14F-4D97-AF65-F5344CB8AC3E}">
        <p14:creationId xmlns:p14="http://schemas.microsoft.com/office/powerpoint/2010/main" val="8496562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765BBC7F-87EE-93C3-825B-60539E64D7DD}"/>
              </a:ext>
            </a:extLst>
          </p:cNvPr>
          <p:cNvSpPr/>
          <p:nvPr userDrawn="1"/>
        </p:nvSpPr>
        <p:spPr>
          <a:xfrm rot="18900000">
            <a:off x="12734925" y="7086600"/>
            <a:ext cx="8323263" cy="41148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FA1A458-B23C-8E84-4F90-17D8B9FF5BBE}"/>
              </a:ext>
            </a:extLst>
          </p:cNvPr>
          <p:cNvSpPr/>
          <p:nvPr userDrawn="1"/>
        </p:nvSpPr>
        <p:spPr>
          <a:xfrm rot="18900000">
            <a:off x="-2493963" y="-546100"/>
            <a:ext cx="7580313" cy="362585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Picture 4" descr="A picture containing drawing&#10;&#10;Description automatically generated">
            <a:extLst>
              <a:ext uri="{FF2B5EF4-FFF2-40B4-BE49-F238E27FC236}">
                <a16:creationId xmlns:a16="http://schemas.microsoft.com/office/drawing/2014/main" id="{1E55473E-A34A-0640-FB6C-F3592E8AB0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5">
            <a:extLst>
              <a:ext uri="{FF2B5EF4-FFF2-40B4-BE49-F238E27FC236}">
                <a16:creationId xmlns:a16="http://schemas.microsoft.com/office/drawing/2014/main" id="{541F5E9E-A9F4-BEB4-5ECF-470EEF44E35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942763" y="9037638"/>
            <a:ext cx="5199062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BC998B40-1FA9-417B-B772-0CAADAE72646}" type="datetime3">
              <a:rPr lang="en-US" altLang="en-CH" sz="2400" b="1" smtClean="0">
                <a:solidFill>
                  <a:srgbClr val="011E41"/>
                </a:solidFill>
                <a:latin typeface="Montserrat SemiBold" panose="00000700000000000000" pitchFamily="2" charset="0"/>
                <a:cs typeface="Open Sans" panose="020B0606030504020204" pitchFamily="34" charset="0"/>
              </a:rPr>
              <a:pPr algn="r">
                <a:defRPr/>
              </a:pPr>
              <a:t>23 January 2025</a:t>
            </a:fld>
            <a:endParaRPr lang="en-US" altLang="en-CH" sz="2400" b="1">
              <a:solidFill>
                <a:srgbClr val="011E41"/>
              </a:solidFill>
              <a:latin typeface="Montserrat SemiBold" panose="000007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29" name="Title 4"/>
          <p:cNvSpPr>
            <a:spLocks noGrp="1"/>
          </p:cNvSpPr>
          <p:nvPr>
            <p:ph type="title"/>
          </p:nvPr>
        </p:nvSpPr>
        <p:spPr>
          <a:xfrm>
            <a:off x="6974958" y="5805497"/>
            <a:ext cx="10167255" cy="2490076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66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443614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9">
    <p:bg>
      <p:bgPr>
        <a:solidFill>
          <a:srgbClr val="011E4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 picture containing drawing&#10;&#10;Description automatically generated">
            <a:extLst>
              <a:ext uri="{FF2B5EF4-FFF2-40B4-BE49-F238E27FC236}">
                <a16:creationId xmlns:a16="http://schemas.microsoft.com/office/drawing/2014/main" id="{AE4CBCD6-E4CB-7200-76E6-CD8C8CEB66E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3">
            <a:extLst>
              <a:ext uri="{FF2B5EF4-FFF2-40B4-BE49-F238E27FC236}">
                <a16:creationId xmlns:a16="http://schemas.microsoft.com/office/drawing/2014/main" id="{22D76212-9F8A-6AD1-4CF5-7B086B926CA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942763" y="9037638"/>
            <a:ext cx="5199062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9C9ACE26-942A-44CE-B6B9-9B8A1FC4CA07}" type="datetime3">
              <a:rPr lang="en-US" altLang="en-CH" sz="2400" b="1" smtClean="0">
                <a:solidFill>
                  <a:schemeClr val="bg2"/>
                </a:solidFill>
                <a:latin typeface="Montserrat SemiBold" panose="00000700000000000000" pitchFamily="2" charset="0"/>
                <a:cs typeface="Open Sans" panose="020B0606030504020204" pitchFamily="34" charset="0"/>
              </a:rPr>
              <a:pPr algn="r">
                <a:defRPr/>
              </a:pPr>
              <a:t>23 January 2025</a:t>
            </a:fld>
            <a:endParaRPr lang="en-US" altLang="en-CH" sz="2400" b="1">
              <a:solidFill>
                <a:schemeClr val="bg2"/>
              </a:solidFill>
              <a:latin typeface="Montserrat SemiBold" panose="000007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6974958" y="5805497"/>
            <a:ext cx="10167255" cy="2490076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66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2964126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BF8A3FF-36A7-8C5A-3436-890A6C85816E}"/>
              </a:ext>
            </a:extLst>
          </p:cNvPr>
          <p:cNvSpPr/>
          <p:nvPr userDrawn="1"/>
        </p:nvSpPr>
        <p:spPr>
          <a:xfrm rot="18900000">
            <a:off x="-4975225" y="2028825"/>
            <a:ext cx="17753013" cy="3779838"/>
          </a:xfrm>
          <a:prstGeom prst="rect">
            <a:avLst/>
          </a:prstGeom>
          <a:solidFill>
            <a:srgbClr val="011E4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2A4B39A8-5600-F7C4-F640-E61D21BDFF43}"/>
              </a:ext>
            </a:extLst>
          </p:cNvPr>
          <p:cNvSpPr/>
          <p:nvPr userDrawn="1"/>
        </p:nvSpPr>
        <p:spPr>
          <a:xfrm rot="18900000">
            <a:off x="12734925" y="7086600"/>
            <a:ext cx="8323263" cy="411480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4" name="Picture 4" descr="A sign in the dark&#10;&#10;Description automatically generated">
            <a:extLst>
              <a:ext uri="{FF2B5EF4-FFF2-40B4-BE49-F238E27FC236}">
                <a16:creationId xmlns:a16="http://schemas.microsoft.com/office/drawing/2014/main" id="{10DDE77B-3FFF-8DE1-C4E3-23DDA8A69EB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65413" y="-7435850"/>
            <a:ext cx="20237451" cy="2023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0BA7EB-237B-E6D6-547A-681386C803F7}"/>
              </a:ext>
            </a:extLst>
          </p:cNvPr>
          <p:cNvSpPr/>
          <p:nvPr userDrawn="1"/>
        </p:nvSpPr>
        <p:spPr>
          <a:xfrm rot="18900000">
            <a:off x="-2493963" y="-546100"/>
            <a:ext cx="7580313" cy="3625850"/>
          </a:xfrm>
          <a:prstGeom prst="rect">
            <a:avLst/>
          </a:prstGeom>
          <a:solidFill>
            <a:schemeClr val="bg2">
              <a:lumMod val="95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de-DE"/>
          </a:p>
        </p:txBody>
      </p:sp>
      <p:pic>
        <p:nvPicPr>
          <p:cNvPr id="6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C36BD604-2916-067B-FEEE-BBB7C702B76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46375" cy="2682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7">
            <a:extLst>
              <a:ext uri="{FF2B5EF4-FFF2-40B4-BE49-F238E27FC236}">
                <a16:creationId xmlns:a16="http://schemas.microsoft.com/office/drawing/2014/main" id="{2E18C761-1CCA-760D-DD46-EEBFF340E680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1942763" y="9037638"/>
            <a:ext cx="5199062" cy="4603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defRPr/>
            </a:pPr>
            <a:fld id="{26BFAA9E-D256-4AEF-A5BC-8F7DCFA16240}" type="datetime3">
              <a:rPr lang="en-US" altLang="en-CH" sz="2400" b="1" smtClean="0">
                <a:solidFill>
                  <a:srgbClr val="011E41"/>
                </a:solidFill>
                <a:latin typeface="Montserrat SemiBold" panose="00000700000000000000" pitchFamily="2" charset="0"/>
                <a:cs typeface="Open Sans" panose="020B0606030504020204" pitchFamily="34" charset="0"/>
              </a:rPr>
              <a:pPr algn="r">
                <a:defRPr/>
              </a:pPr>
              <a:t>23 January 2025</a:t>
            </a:fld>
            <a:endParaRPr lang="en-US" altLang="en-CH" sz="2400" b="1">
              <a:solidFill>
                <a:srgbClr val="011E41"/>
              </a:solidFill>
              <a:latin typeface="Montserrat SemiBold" panose="00000700000000000000" pitchFamily="2" charset="0"/>
              <a:cs typeface="Open Sans" panose="020B0606030504020204" pitchFamily="34" charset="0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sz="quarter" idx="10"/>
          </p:nvPr>
        </p:nvSpPr>
        <p:spPr>
          <a:xfrm>
            <a:off x="0" y="0"/>
            <a:ext cx="18288000" cy="10288588"/>
          </a:xfrm>
          <a:prstGeom prst="rect">
            <a:avLst/>
          </a:prstGeom>
          <a:solidFill>
            <a:schemeClr val="bg1">
              <a:lumMod val="85000"/>
              <a:alpha val="12000"/>
            </a:schemeClr>
          </a:solidFill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lang="en-US" sz="100"/>
            </a:lvl1pPr>
          </a:lstStyle>
          <a:p>
            <a:pPr lvl="0"/>
            <a:endParaRPr lang="en-US" noProof="0"/>
          </a:p>
        </p:txBody>
      </p:sp>
      <p:sp>
        <p:nvSpPr>
          <p:cNvPr id="20" name="Title 4"/>
          <p:cNvSpPr>
            <a:spLocks noGrp="1"/>
          </p:cNvSpPr>
          <p:nvPr>
            <p:ph type="title"/>
          </p:nvPr>
        </p:nvSpPr>
        <p:spPr>
          <a:xfrm>
            <a:off x="6974958" y="5805497"/>
            <a:ext cx="10167255" cy="2490076"/>
          </a:xfrm>
          <a:prstGeom prst="rect">
            <a:avLst/>
          </a:prstGeom>
        </p:spPr>
        <p:txBody>
          <a:bodyPr/>
          <a:lstStyle>
            <a:lvl1pPr algn="r">
              <a:lnSpc>
                <a:spcPct val="80000"/>
              </a:lnSpc>
              <a:defRPr sz="6600" b="1" i="0" spc="0">
                <a:solidFill>
                  <a:srgbClr val="F5333F"/>
                </a:solidFill>
                <a:latin typeface="Montserrat" pitchFamily="2" charset="77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619596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theme" Target="../theme/theme1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MSIPCMContentMarking" descr="{&quot;HashCode&quot;:-45436510,&quot;Placement&quot;:&quot;Footer&quot;,&quot;Top&quot;:789.467957,&quot;Left&quot;:0.0,&quot;SlideWidth&quot;:1440,&quot;SlideHeight&quot;:810}">
            <a:extLst>
              <a:ext uri="{FF2B5EF4-FFF2-40B4-BE49-F238E27FC236}">
                <a16:creationId xmlns:a16="http://schemas.microsoft.com/office/drawing/2014/main" id="{EF51143D-17FC-6379-78DF-B9BF1E0D4FD1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10026650"/>
            <a:ext cx="581025" cy="261938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ctr" anchorCtr="1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defRPr/>
            </a:pPr>
            <a:r>
              <a:rPr lang="en-US" altLang="en-CH" sz="1000">
                <a:solidFill>
                  <a:srgbClr val="000000"/>
                </a:solidFill>
              </a:rPr>
              <a:t>Público</a:t>
            </a:r>
            <a:endParaRPr lang="en-CH" altLang="en-CH" sz="1000">
              <a:solidFill>
                <a:srgbClr val="000000"/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8" r:id="rId1"/>
    <p:sldLayoutId id="2147484959" r:id="rId2"/>
    <p:sldLayoutId id="2147484960" r:id="rId3"/>
    <p:sldLayoutId id="2147484961" r:id="rId4"/>
    <p:sldLayoutId id="2147484956" r:id="rId5"/>
    <p:sldLayoutId id="2147484962" r:id="rId6"/>
    <p:sldLayoutId id="2147484963" r:id="rId7"/>
    <p:sldLayoutId id="2147484964" r:id="rId8"/>
    <p:sldLayoutId id="2147484965" r:id="rId9"/>
    <p:sldLayoutId id="2147484957" r:id="rId10"/>
    <p:sldLayoutId id="2147484966" r:id="rId11"/>
    <p:sldLayoutId id="2147484967" r:id="rId12"/>
    <p:sldLayoutId id="2147484968" r:id="rId13"/>
    <p:sldLayoutId id="2147484969" r:id="rId14"/>
    <p:sldLayoutId id="2147484970" r:id="rId15"/>
    <p:sldLayoutId id="2147484971" r:id="rId16"/>
    <p:sldLayoutId id="2147484972" r:id="rId17"/>
    <p:sldLayoutId id="2147484973" r:id="rId18"/>
    <p:sldLayoutId id="2147484974" r:id="rId19"/>
    <p:sldLayoutId id="2147484975" r:id="rId20"/>
    <p:sldLayoutId id="2147484976" r:id="rId21"/>
    <p:sldLayoutId id="2147484977" r:id="rId22"/>
    <p:sldLayoutId id="2147484978" r:id="rId23"/>
    <p:sldLayoutId id="2147484979" r:id="rId24"/>
    <p:sldLayoutId id="2147484980" r:id="rId25"/>
    <p:sldLayoutId id="2147484981" r:id="rId26"/>
    <p:sldLayoutId id="2147484982" r:id="rId27"/>
    <p:sldLayoutId id="2147484983" r:id="rId28"/>
    <p:sldLayoutId id="2147484984" r:id="rId29"/>
    <p:sldLayoutId id="2147484985" r:id="rId30"/>
    <p:sldLayoutId id="2147484986" r:id="rId31"/>
    <p:sldLayoutId id="2147484987" r:id="rId32"/>
    <p:sldLayoutId id="2147484988" r:id="rId33"/>
    <p:sldLayoutId id="2147484989" r:id="rId34"/>
    <p:sldLayoutId id="2147484990" r:id="rId35"/>
    <p:sldLayoutId id="2147484991" r:id="rId36"/>
    <p:sldLayoutId id="2147484992" r:id="rId37"/>
    <p:sldLayoutId id="2147484993" r:id="rId38"/>
    <p:sldLayoutId id="2147484994" r:id="rId39"/>
    <p:sldLayoutId id="2147484995" r:id="rId40"/>
    <p:sldLayoutId id="2147484996" r:id="rId41"/>
    <p:sldLayoutId id="2147484997" r:id="rId42"/>
  </p:sldLayoutIdLst>
  <p:hf sldNum="0" hdr="0" ftr="0"/>
  <p:txStyles>
    <p:titleStyle>
      <a:lvl1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2pPr>
      <a:lvl3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3pPr>
      <a:lvl4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4pPr>
      <a:lvl5pPr algn="l" defTabSz="1371600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5pPr>
      <a:lvl6pPr marL="4572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6pPr>
      <a:lvl7pPr marL="9144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7pPr>
      <a:lvl8pPr marL="13716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8pPr>
      <a:lvl9pPr marL="1828800" algn="l" defTabSz="1371600" rtl="0" fontAlgn="base">
        <a:lnSpc>
          <a:spcPct val="90000"/>
        </a:lnSpc>
        <a:spcBef>
          <a:spcPct val="0"/>
        </a:spcBef>
        <a:spcAft>
          <a:spcPct val="0"/>
        </a:spcAft>
        <a:defRPr sz="66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342900" indent="-342900" algn="l" defTabSz="1371600" rtl="0" eaLnBrk="0" fontAlgn="base" hangingPunct="0">
        <a:lnSpc>
          <a:spcPct val="90000"/>
        </a:lnSpc>
        <a:spcBef>
          <a:spcPts val="1500"/>
        </a:spcBef>
        <a:spcAft>
          <a:spcPct val="0"/>
        </a:spcAft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41.xml"/><Relationship Id="rId6" Type="http://schemas.openxmlformats.org/officeDocument/2006/relationships/hyperlink" Target="mailto:helpdesk@cash-hub.org" TargetMode="External"/><Relationship Id="rId5" Type="http://schemas.openxmlformats.org/officeDocument/2006/relationships/image" Target="../media/image11.emf"/><Relationship Id="rId4" Type="http://schemas.openxmlformats.org/officeDocument/2006/relationships/image" Target="../media/image32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1.emf"/><Relationship Id="rId5" Type="http://schemas.openxmlformats.org/officeDocument/2006/relationships/image" Target="../media/image36.sv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2.png"/><Relationship Id="rId4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4">
            <a:extLst>
              <a:ext uri="{FF2B5EF4-FFF2-40B4-BE49-F238E27FC236}">
                <a16:creationId xmlns:a16="http://schemas.microsoft.com/office/drawing/2014/main" id="{ADC04F3C-963C-8281-1B31-D0BB7CD105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25731" y="6010823"/>
            <a:ext cx="14887515" cy="4385816"/>
          </a:xfrm>
          <a:prstGeom prst="rect">
            <a:avLst/>
          </a:prstGeom>
          <a:solidFill>
            <a:schemeClr val="bg2">
              <a:lumMod val="85000"/>
              <a:alpha val="43000"/>
            </a:schemeClr>
          </a:solidFill>
          <a:ln>
            <a:noFill/>
          </a:ln>
        </p:spPr>
        <p:txBody>
          <a:bodyPr wrap="square" lIns="91440" tIns="45720" rIns="91440" bIns="45720" anchor="t">
            <a:spAutoFit/>
          </a:bodyPr>
          <a:lstStyle>
            <a:lvl1pPr marL="571500" indent="-5715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indent="0" algn="r">
              <a:spcAft>
                <a:spcPts val="1800"/>
              </a:spcAft>
              <a:defRPr/>
            </a:pPr>
            <a:r>
              <a:rPr lang="da-DK" sz="6600" b="1" dirty="0">
                <a:ln>
                  <a:solidFill>
                    <a:srgbClr val="001D4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Open Sans"/>
              </a:rPr>
              <a:t>Módulo revisado de Preparación</a:t>
            </a:r>
            <a:r>
              <a:rPr kumimoji="0" lang="da-DK" sz="6600" b="1" i="0" u="none" strike="noStrike" kern="1200" cap="none" spc="0" normalizeH="0" baseline="0" noProof="0" dirty="0">
                <a:ln>
                  <a:solidFill>
                    <a:srgbClr val="001D4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Montserrat"/>
                <a:cs typeface="Open Sans"/>
              </a:rPr>
              <a:t> </a:t>
            </a:r>
            <a:r>
              <a:rPr lang="da-DK" sz="6600" b="1" dirty="0">
                <a:ln>
                  <a:solidFill>
                    <a:srgbClr val="001D4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Open Sans"/>
              </a:rPr>
              <a:t>en Materia de PTM </a:t>
            </a:r>
            <a:endParaRPr lang="da-DK" sz="6600" b="1" dirty="0">
              <a:ln>
                <a:solidFill>
                  <a:srgbClr val="001D4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ontserrat" panose="00000500000000000000" pitchFamily="2" charset="0"/>
              <a:cs typeface="Open Sans" panose="020B0606030504020204" pitchFamily="34" charset="0"/>
            </a:endParaRPr>
          </a:p>
          <a:p>
            <a:pPr marL="0" indent="0" algn="r">
              <a:spcAft>
                <a:spcPts val="1800"/>
              </a:spcAft>
              <a:defRPr/>
            </a:pPr>
            <a:r>
              <a:rPr lang="da-DK" sz="6600" b="1" dirty="0">
                <a:ln>
                  <a:solidFill>
                    <a:srgbClr val="001D41"/>
                  </a:solidFill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ontserrat"/>
                <a:cs typeface="Open Sans"/>
              </a:rPr>
              <a:t>Caja de Herramientas de PTM en Emergencias</a:t>
            </a:r>
            <a:endParaRPr lang="da-DK" sz="6600" b="1" i="0" u="none" strike="noStrike" kern="1200" cap="none" spc="0" normalizeH="0" baseline="0" noProof="0" dirty="0">
              <a:ln>
                <a:solidFill>
                  <a:srgbClr val="001D41"/>
                </a:solidFill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Montserrat" panose="00000500000000000000" pitchFamily="2" charset="0"/>
              <a:cs typeface="Open Sans" panose="020B0606030504020204" pitchFamily="34" charset="0"/>
            </a:endParaRPr>
          </a:p>
        </p:txBody>
      </p:sp>
      <p:pic>
        <p:nvPicPr>
          <p:cNvPr id="44035" name="Picture 7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BB1B1343-738E-53DC-828A-C7142CF8FCF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01838" y="546100"/>
            <a:ext cx="1227137" cy="1582738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3D63EF64-F13A-9B9A-3ACE-4525F1BB99F6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05" y="777051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D0C0502-7795-350A-296E-2F2208B1620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83192" y="395072"/>
            <a:ext cx="13961939" cy="951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079753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17D9EFAB-FB8A-A78E-6E91-03E7DDA820B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23" y="546100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45F9BE2-15FB-8CA7-A29A-A61EE18AC12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35509" y="54553"/>
            <a:ext cx="11619091" cy="10234035"/>
          </a:xfrm>
          <a:prstGeom prst="rect">
            <a:avLst/>
          </a:prstGeom>
        </p:spPr>
      </p:pic>
      <p:sp>
        <p:nvSpPr>
          <p:cNvPr id="5" name="TextBox 6">
            <a:extLst>
              <a:ext uri="{FF2B5EF4-FFF2-40B4-BE49-F238E27FC236}">
                <a16:creationId xmlns:a16="http://schemas.microsoft.com/office/drawing/2014/main" id="{CAB5B4AF-2CD1-7474-2417-C71C2518F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399" y="768350"/>
            <a:ext cx="5602109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a-DK" altLang="en-CH" sz="4800" b="1" dirty="0">
                <a:solidFill>
                  <a:srgbClr val="C00000"/>
                </a:solidFill>
                <a:latin typeface="Montserrat" panose="00000500000000000000" pitchFamily="2" charset="0"/>
                <a:ea typeface="Roboto Black" pitchFamily="2" charset="0"/>
                <a:cs typeface="Open Sans Light" panose="020B0306030504020204" pitchFamily="34" charset="0"/>
              </a:rPr>
              <a:t>Caja de Herramientas </a:t>
            </a:r>
          </a:p>
          <a:p>
            <a:r>
              <a:rPr lang="da-DK" altLang="en-CH" sz="4800" b="1" dirty="0">
                <a:solidFill>
                  <a:srgbClr val="C00000"/>
                </a:solidFill>
                <a:latin typeface="Montserrat" panose="00000500000000000000" pitchFamily="2" charset="0"/>
                <a:ea typeface="Roboto Black" pitchFamily="2" charset="0"/>
                <a:cs typeface="Open Sans Light" panose="020B0306030504020204" pitchFamily="34" charset="0"/>
              </a:rPr>
              <a:t>de PTM en Emergencia CiE</a:t>
            </a:r>
            <a:endParaRPr lang="ru-RU" altLang="en-CH" sz="4800" b="1" dirty="0">
              <a:solidFill>
                <a:srgbClr val="C00000"/>
              </a:solidFill>
              <a:latin typeface="Montserrat" panose="00000500000000000000" pitchFamily="2" charset="0"/>
              <a:ea typeface="Roboto Black" pitchFamily="2" charset="0"/>
              <a:cs typeface="Open Sans Light" panose="020B03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6704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6">
            <a:extLst>
              <a:ext uri="{FF2B5EF4-FFF2-40B4-BE49-F238E27FC236}">
                <a16:creationId xmlns:a16="http://schemas.microsoft.com/office/drawing/2014/main" id="{CDCF8D98-6EDD-0E87-8A08-70B1793A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164784" y="302127"/>
            <a:ext cx="945173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Análisis y planificación de</a:t>
            </a:r>
            <a:endParaRPr lang="es-ES" sz="3600">
              <a:cs typeface="Calibri"/>
            </a:endParaRPr>
          </a:p>
          <a:p>
            <a:r>
              <a:rPr lang="es-ES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la Preparación en PTM</a:t>
            </a:r>
            <a:endParaRPr lang="es-ES" sz="3600"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D803D-F286-B6E8-D16C-2507B4C56E6A}"/>
              </a:ext>
            </a:extLst>
          </p:cNvPr>
          <p:cNvSpPr txBox="1"/>
          <p:nvPr/>
        </p:nvSpPr>
        <p:spPr>
          <a:xfrm>
            <a:off x="7169432" y="2156984"/>
            <a:ext cx="10679014" cy="78483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/>
              </a:rPr>
              <a:t>Compromiso de liderazgo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rgbClr val="C00000"/>
                </a:solidFill>
                <a:latin typeface="Montserrat"/>
              </a:rPr>
              <a:t>Presentación de sensibilización sobre la preparación en materia de PTM)</a:t>
            </a:r>
          </a:p>
          <a:p>
            <a:pPr marL="1946275" lvl="2" indent="-571500">
              <a:buFont typeface="Wingdings"/>
              <a:buChar char="Ø"/>
            </a:pPr>
            <a:r>
              <a:rPr lang="es-ES" sz="2800" dirty="0">
                <a:solidFill>
                  <a:srgbClr val="C00000"/>
                </a:solidFill>
                <a:latin typeface="Montserrat"/>
              </a:rPr>
              <a:t>Taller de iniciación y visión y declaración de visión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sz="2800" dirty="0">
              <a:latin typeface="Montserrat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/>
              </a:rPr>
              <a:t>Punto Focal PTM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800" dirty="0" err="1">
                <a:solidFill>
                  <a:srgbClr val="C00000"/>
                </a:solidFill>
                <a:latin typeface="Montserrat"/>
              </a:rPr>
              <a:t>TdR</a:t>
            </a:r>
            <a:r>
              <a:rPr lang="es-ES" sz="2800" dirty="0">
                <a:solidFill>
                  <a:srgbClr val="C00000"/>
                </a:solidFill>
                <a:latin typeface="Montserrat"/>
              </a:rPr>
              <a:t> del punto focal de PTM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sz="2800" dirty="0">
              <a:latin typeface="Montserrat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/>
              </a:rPr>
              <a:t>Taller de autoevaluación y planificación de la preparación en materia de PTM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800" dirty="0">
                <a:solidFill>
                  <a:srgbClr val="C00000"/>
                </a:solidFill>
                <a:latin typeface="Montserrat"/>
              </a:rPr>
              <a:t>Paquete del taller (</a:t>
            </a:r>
            <a:r>
              <a:rPr lang="es-ES" sz="2800" dirty="0" err="1">
                <a:solidFill>
                  <a:srgbClr val="C00000"/>
                </a:solidFill>
                <a:latin typeface="Montserrat"/>
              </a:rPr>
              <a:t>TdR</a:t>
            </a:r>
            <a:r>
              <a:rPr lang="es-ES" sz="2800" dirty="0">
                <a:solidFill>
                  <a:srgbClr val="C00000"/>
                </a:solidFill>
                <a:latin typeface="Montserrat"/>
              </a:rPr>
              <a:t>, herramienta de autoevaluación, guía del facilitador, líneas de base, plantillas de autoevaluación y Plan de Acción - </a:t>
            </a:r>
            <a:r>
              <a:rPr lang="es-ES" sz="2800" dirty="0" err="1">
                <a:solidFill>
                  <a:srgbClr val="C00000"/>
                </a:solidFill>
                <a:latin typeface="Montserrat"/>
              </a:rPr>
              <a:t>PdA</a:t>
            </a:r>
            <a:r>
              <a:rPr lang="es-ES" sz="2800" dirty="0">
                <a:solidFill>
                  <a:srgbClr val="C00000"/>
                </a:solidFill>
                <a:latin typeface="Montserrat"/>
              </a:rPr>
              <a:t>)</a:t>
            </a:r>
          </a:p>
          <a:p>
            <a:pPr marL="972820" lvl="1" indent="-285750">
              <a:buFont typeface="Arial" panose="020B0604020202020204" pitchFamily="34" charset="0"/>
              <a:buChar char="•"/>
            </a:pPr>
            <a:endParaRPr lang="es-ES" sz="2800" dirty="0">
              <a:latin typeface="Montserrat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/>
              </a:rPr>
              <a:t>Grupo de trabajo técnico CVA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800" dirty="0" err="1">
                <a:solidFill>
                  <a:srgbClr val="C00000"/>
                </a:solidFill>
                <a:latin typeface="Montserrat"/>
              </a:rPr>
              <a:t>TdR</a:t>
            </a:r>
            <a:r>
              <a:rPr lang="es-ES" sz="2800" dirty="0">
                <a:solidFill>
                  <a:srgbClr val="C00000"/>
                </a:solidFill>
                <a:latin typeface="Montserrat"/>
              </a:rPr>
              <a:t> del Grupo de Trabajo Técnico de PTM</a:t>
            </a:r>
            <a:endParaRPr lang="es-ES" sz="2800" dirty="0">
              <a:solidFill>
                <a:srgbClr val="C00000"/>
              </a:solidFill>
              <a:latin typeface="Montserrat" panose="00000500000000000000" pitchFamily="2" charset="0"/>
            </a:endParaRPr>
          </a:p>
        </p:txBody>
      </p:sp>
      <p:pic>
        <p:nvPicPr>
          <p:cNvPr id="3" name="Picture 2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6A6004AB-DAA2-C5A1-1A35-BA8C2E7ACF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134" y="528573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person with his arms crossed&#10;&#10;Description automatically generated">
            <a:extLst>
              <a:ext uri="{FF2B5EF4-FFF2-40B4-BE49-F238E27FC236}">
                <a16:creationId xmlns:a16="http://schemas.microsoft.com/office/drawing/2014/main" id="{87CA4BB3-1FD9-6050-17E5-F7EE4996BA8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8" y="-3008"/>
            <a:ext cx="6956054" cy="102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65776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6">
            <a:extLst>
              <a:ext uri="{FF2B5EF4-FFF2-40B4-BE49-F238E27FC236}">
                <a16:creationId xmlns:a16="http://schemas.microsoft.com/office/drawing/2014/main" id="{CDCF8D98-6EDD-0E87-8A08-70B1793A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827" y="527719"/>
            <a:ext cx="71402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Implementación del Plan de Acción</a:t>
            </a:r>
            <a:r>
              <a:rPr lang="da-DK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D803D-F286-B6E8-D16C-2507B4C56E6A}"/>
              </a:ext>
            </a:extLst>
          </p:cNvPr>
          <p:cNvSpPr txBox="1"/>
          <p:nvPr/>
        </p:nvSpPr>
        <p:spPr>
          <a:xfrm>
            <a:off x="7981628" y="1868696"/>
            <a:ext cx="9512158" cy="809452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lvl="1" indent="-571500">
              <a:buFont typeface="Arial" panose="020B0604020202020204" pitchFamily="34" charset="0"/>
              <a:buChar char="•"/>
            </a:pPr>
            <a:r>
              <a:rPr lang="es-ES" sz="2600" b="1">
                <a:latin typeface="Montserrat"/>
              </a:rPr>
              <a:t>Capacitación del personal pertinente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600">
                <a:solidFill>
                  <a:srgbClr val="C00000"/>
                </a:solidFill>
                <a:latin typeface="Montserrat"/>
              </a:rPr>
              <a:t>Marco de competencias de PTM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600">
                <a:solidFill>
                  <a:srgbClr val="C00000"/>
                </a:solidFill>
                <a:latin typeface="Montserrat"/>
              </a:rPr>
              <a:t>Herramienta de análisis de competencias y áreas de mejora en PTM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sz="2600">
              <a:latin typeface="Montserrat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600" b="1">
                <a:latin typeface="Montserrat"/>
              </a:rPr>
              <a:t>Ajustar procesos y sistemas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600">
                <a:solidFill>
                  <a:srgbClr val="C00000"/>
                </a:solidFill>
                <a:latin typeface="Montserrat"/>
              </a:rPr>
              <a:t>Orientaciones para Gestión de la Información 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600">
                <a:solidFill>
                  <a:srgbClr val="C00000"/>
                </a:solidFill>
                <a:latin typeface="Montserrat"/>
              </a:rPr>
              <a:t>Análisis de los flujos financieros en PTM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600">
                <a:solidFill>
                  <a:srgbClr val="C00000"/>
                </a:solidFill>
                <a:latin typeface="Montserrat"/>
              </a:rPr>
              <a:t>Orientaciones sobre la gestión financiera de los PTM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es-ES" sz="2600">
              <a:latin typeface="Montserrat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600" b="1">
                <a:latin typeface="Montserrat"/>
              </a:rPr>
              <a:t>Desarrollar / adaptar herramientas de PTM</a:t>
            </a:r>
            <a:endParaRPr lang="es-ES" sz="2600" b="1">
              <a:solidFill>
                <a:srgbClr val="000000"/>
              </a:solidFill>
              <a:latin typeface="Montserrat"/>
            </a:endParaRP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600">
                <a:solidFill>
                  <a:srgbClr val="C00000"/>
                </a:solidFill>
                <a:latin typeface="Montserrat"/>
              </a:rPr>
              <a:t>(Las herramientas estándar se encuentran en otras partes del kit de herramientas)</a:t>
            </a:r>
            <a:endParaRPr lang="es-ES" sz="2600">
              <a:cs typeface="Calibri"/>
            </a:endParaRPr>
          </a:p>
          <a:p>
            <a:pPr marL="1946275" lvl="2" indent="-571500">
              <a:buFont typeface="Wingdings" panose="05000000000000000000" pitchFamily="2" charset="2"/>
              <a:buChar char="Ø"/>
            </a:pPr>
            <a:endParaRPr lang="es-ES" sz="2600">
              <a:latin typeface="Montserrat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s-ES" sz="2600" b="1">
                <a:latin typeface="Montserrat"/>
              </a:rPr>
              <a:t>Taller sobre Procedimientos Operativos Estándar (</a:t>
            </a:r>
            <a:r>
              <a:rPr lang="es-ES" sz="2600" b="1" err="1">
                <a:latin typeface="Montserrat"/>
              </a:rPr>
              <a:t>SoP</a:t>
            </a:r>
            <a:r>
              <a:rPr lang="es-ES" sz="2600" b="1">
                <a:latin typeface="Montserrat"/>
              </a:rPr>
              <a:t>)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es-ES" sz="2600">
                <a:solidFill>
                  <a:srgbClr val="C00000"/>
                </a:solidFill>
                <a:latin typeface="Montserrat"/>
              </a:rPr>
              <a:t>Material del taller (</a:t>
            </a:r>
            <a:r>
              <a:rPr lang="es-ES" sz="2600" err="1">
                <a:solidFill>
                  <a:srgbClr val="C00000"/>
                </a:solidFill>
                <a:latin typeface="Montserrat"/>
              </a:rPr>
              <a:t>TdR</a:t>
            </a:r>
            <a:r>
              <a:rPr lang="es-ES" sz="2600">
                <a:solidFill>
                  <a:srgbClr val="C00000"/>
                </a:solidFill>
                <a:latin typeface="Montserrat"/>
              </a:rPr>
              <a:t>, PPT, guía del facilitador, plantilla RACI, plantilla SOP)</a:t>
            </a:r>
          </a:p>
        </p:txBody>
      </p:sp>
      <p:pic>
        <p:nvPicPr>
          <p:cNvPr id="3" name="Picture 2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6A6004AB-DAA2-C5A1-1A35-BA8C2E7ACF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134" y="528573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in red shirts&#10;&#10;Description automatically generated">
            <a:extLst>
              <a:ext uri="{FF2B5EF4-FFF2-40B4-BE49-F238E27FC236}">
                <a16:creationId xmlns:a16="http://schemas.microsoft.com/office/drawing/2014/main" id="{3AC9C4CF-DAC8-4594-A2BC-F95604EF9A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74" y="-3008"/>
            <a:ext cx="7979470" cy="102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45141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BD803D-F286-B6E8-D16C-2507B4C56E6A}"/>
              </a:ext>
            </a:extLst>
          </p:cNvPr>
          <p:cNvSpPr txBox="1"/>
          <p:nvPr/>
        </p:nvSpPr>
        <p:spPr>
          <a:xfrm>
            <a:off x="7665659" y="2577234"/>
            <a:ext cx="9290886" cy="698652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lvl="2" indent="-571500">
              <a:buFont typeface="Arial" panose="020B0604020202020204" pitchFamily="34" charset="0"/>
              <a:buChar char="•"/>
            </a:pPr>
            <a:r>
              <a:rPr lang="da-DK" sz="2800" b="1" dirty="0">
                <a:latin typeface="Montserrat"/>
              </a:rPr>
              <a:t>Acuerdo(s) marco con Proveedores de Servicios Financieros (PSF)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C00000"/>
                </a:solidFill>
                <a:latin typeface="Montserrat"/>
              </a:rPr>
              <a:t>Paquete PSF </a:t>
            </a:r>
          </a:p>
          <a:p>
            <a:pPr marL="571500" lvl="2" indent="-571500">
              <a:buFont typeface="Arial" panose="020B0604020202020204" pitchFamily="34" charset="0"/>
              <a:buChar char="•"/>
            </a:pPr>
            <a:endParaRPr lang="da-DK" sz="2800" dirty="0">
              <a:latin typeface="Montserrat" panose="00000500000000000000" pitchFamily="2" charset="0"/>
            </a:endParaRPr>
          </a:p>
          <a:p>
            <a:pPr marL="571500" lvl="2" indent="-571500">
              <a:buFont typeface="Arial" panose="020B0604020202020204" pitchFamily="34" charset="0"/>
              <a:buChar char="•"/>
            </a:pPr>
            <a:r>
              <a:rPr lang="es-ES" sz="2800" b="1" dirty="0">
                <a:latin typeface="Montserrat"/>
              </a:rPr>
              <a:t>Realizar una línea de base externa</a:t>
            </a:r>
          </a:p>
          <a:p>
            <a:pPr marL="0" lvl="2" indent="0"/>
            <a:r>
              <a:rPr lang="es-ES" sz="2800" b="1" dirty="0">
                <a:latin typeface="Montserrat"/>
              </a:rPr>
              <a:t>para un análisis previo a la crisis</a:t>
            </a:r>
          </a:p>
          <a:p>
            <a:pPr marL="1831975" lvl="4" indent="-45720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C00000"/>
                </a:solidFill>
                <a:latin typeface="Montserrat"/>
              </a:rPr>
              <a:t>Orientación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C00000"/>
                </a:solidFill>
                <a:latin typeface="Montserrat"/>
              </a:rPr>
              <a:t>Plantilla de informes</a:t>
            </a:r>
          </a:p>
          <a:p>
            <a:pPr marL="571500" lvl="2" indent="-571500">
              <a:buFont typeface="Arial" panose="020B0604020202020204" pitchFamily="34" charset="0"/>
              <a:buChar char="•"/>
            </a:pPr>
            <a:endParaRPr lang="da-DK" sz="2800" dirty="0">
              <a:latin typeface="Montserrat" panose="00000500000000000000" pitchFamily="2" charset="0"/>
            </a:endParaRPr>
          </a:p>
          <a:p>
            <a:pPr marL="571500" lvl="2" indent="-571500">
              <a:buFont typeface="Arial" panose="020B0604020202020204" pitchFamily="34" charset="0"/>
              <a:buChar char="•"/>
            </a:pPr>
            <a:r>
              <a:rPr lang="da-DK" sz="2800" b="1" dirty="0">
                <a:latin typeface="Montserrat"/>
              </a:rPr>
              <a:t>Ejercicios de simulación de PTM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C00000"/>
                </a:solidFill>
                <a:latin typeface="Montserrat"/>
              </a:rPr>
              <a:t>TdR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C00000"/>
                </a:solidFill>
                <a:latin typeface="Montserrat"/>
              </a:rPr>
              <a:t>Guía del facilitador</a:t>
            </a:r>
            <a:endParaRPr lang="en-US" sz="2800" dirty="0">
              <a:solidFill>
                <a:srgbClr val="C00000"/>
              </a:solidFill>
              <a:latin typeface="Montserrat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endParaRPr lang="da-DK" sz="2800" dirty="0">
              <a:latin typeface="Montserrat" panose="00000500000000000000" pitchFamily="2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da-DK" sz="2800" b="1" dirty="0">
                <a:latin typeface="Montserrat"/>
              </a:rPr>
              <a:t>Pilotos PTM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C00000"/>
                </a:solidFill>
                <a:latin typeface="Montserrat"/>
              </a:rPr>
              <a:t>TdR</a:t>
            </a:r>
          </a:p>
          <a:p>
            <a:pPr marL="1946275" lvl="2" indent="-571500">
              <a:buFont typeface="Wingdings" panose="05000000000000000000" pitchFamily="2" charset="2"/>
              <a:buChar char="Ø"/>
            </a:pPr>
            <a:r>
              <a:rPr lang="da-DK" sz="2800" dirty="0">
                <a:solidFill>
                  <a:srgbClr val="C00000"/>
                </a:solidFill>
                <a:latin typeface="Montserrat"/>
              </a:rPr>
              <a:t>Decisiones y consideraciones clave</a:t>
            </a:r>
            <a:endParaRPr lang="da-DK" sz="2800" dirty="0">
              <a:latin typeface="Montserrat"/>
              <a:cs typeface="Calibri"/>
            </a:endParaRPr>
          </a:p>
        </p:txBody>
      </p:sp>
      <p:pic>
        <p:nvPicPr>
          <p:cNvPr id="3" name="Picture 2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6A6004AB-DAA2-C5A1-1A35-BA8C2E7ACF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134" y="528573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F9B0301-0F3C-E692-16B7-520B53760F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8" t="325" r="-392" b="-425"/>
          <a:stretch/>
        </p:blipFill>
        <p:spPr>
          <a:xfrm>
            <a:off x="-246719" y="49404"/>
            <a:ext cx="7840133" cy="10239184"/>
          </a:xfrm>
          <a:prstGeom prst="rect">
            <a:avLst/>
          </a:prstGeom>
        </p:spPr>
      </p:pic>
      <p:sp>
        <p:nvSpPr>
          <p:cNvPr id="6" name="TextBox 6">
            <a:extLst>
              <a:ext uri="{FF2B5EF4-FFF2-40B4-BE49-F238E27FC236}">
                <a16:creationId xmlns:a16="http://schemas.microsoft.com/office/drawing/2014/main" id="{07E2E86E-FF4D-E92A-E844-1D86DB22D2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91827" y="527719"/>
            <a:ext cx="7140241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Implementación del Plan de Acción</a:t>
            </a:r>
            <a:r>
              <a:rPr lang="da-DK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(</a:t>
            </a:r>
            <a:r>
              <a:rPr lang="da-DK" sz="36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cont</a:t>
            </a:r>
            <a:r>
              <a:rPr lang="da-DK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.)</a:t>
            </a:r>
          </a:p>
        </p:txBody>
      </p:sp>
    </p:spTree>
    <p:extLst>
      <p:ext uri="{BB962C8B-B14F-4D97-AF65-F5344CB8AC3E}">
        <p14:creationId xmlns:p14="http://schemas.microsoft.com/office/powerpoint/2010/main" val="18308532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6">
            <a:extLst>
              <a:ext uri="{FF2B5EF4-FFF2-40B4-BE49-F238E27FC236}">
                <a16:creationId xmlns:a16="http://schemas.microsoft.com/office/drawing/2014/main" id="{CDCF8D98-6EDD-0E87-8A08-70B1793A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271" y="464968"/>
            <a:ext cx="7771899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da-DK" sz="36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Aprender</a:t>
            </a:r>
            <a:r>
              <a:rPr lang="da-DK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, </a:t>
            </a:r>
            <a:r>
              <a:rPr lang="da-DK" sz="36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revisar</a:t>
            </a:r>
            <a:r>
              <a:rPr lang="da-DK" sz="36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y </a:t>
            </a:r>
            <a:r>
              <a:rPr lang="da-DK" sz="36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mejorar</a:t>
            </a:r>
            <a:endParaRPr lang="ru-RU" sz="3600" b="1">
              <a:solidFill>
                <a:srgbClr val="C00000"/>
              </a:solidFill>
              <a:latin typeface="Montserrat"/>
              <a:ea typeface="Roboto Black"/>
              <a:cs typeface="Open Sans Ligh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EBD803D-F286-B6E8-D16C-2507B4C56E6A}"/>
              </a:ext>
            </a:extLst>
          </p:cNvPr>
          <p:cNvSpPr txBox="1"/>
          <p:nvPr/>
        </p:nvSpPr>
        <p:spPr>
          <a:xfrm>
            <a:off x="7500166" y="2122737"/>
            <a:ext cx="9420230" cy="784830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571500" lvl="2" indent="-571500">
              <a:buFont typeface="Arial" panose="020B0604020202020204" pitchFamily="34" charset="0"/>
              <a:buChar char="•"/>
            </a:pPr>
            <a:r>
              <a:rPr lang="es-ES" sz="2400" b="1" dirty="0">
                <a:latin typeface="Montserrat"/>
              </a:rPr>
              <a:t>Revisiones de las lecciones aprendidas (por proyecto / respuesta)</a:t>
            </a:r>
          </a:p>
          <a:p>
            <a:pPr marL="1946275" lvl="2" indent="-571500">
              <a:buFont typeface="Arial" panose="05000000000000000000" pitchFamily="2" charset="2"/>
              <a:buChar char="•"/>
            </a:pPr>
            <a:r>
              <a:rPr lang="es-ES" sz="2400" dirty="0">
                <a:solidFill>
                  <a:srgbClr val="C00000"/>
                </a:solidFill>
                <a:latin typeface="Montserrat"/>
              </a:rPr>
              <a:t>Material para el taller de lecciones aprendidas (</a:t>
            </a:r>
            <a:r>
              <a:rPr lang="es-ES" sz="2400" dirty="0" err="1">
                <a:solidFill>
                  <a:srgbClr val="C00000"/>
                </a:solidFill>
                <a:latin typeface="Montserrat"/>
              </a:rPr>
              <a:t>TdR</a:t>
            </a:r>
            <a:r>
              <a:rPr lang="es-ES" sz="2400" dirty="0">
                <a:solidFill>
                  <a:srgbClr val="C00000"/>
                </a:solidFill>
                <a:latin typeface="Montserrat"/>
              </a:rPr>
              <a:t>, PPT, guía del facilitador)</a:t>
            </a:r>
          </a:p>
          <a:p>
            <a:pPr marL="571500" lvl="2" indent="-571500">
              <a:buFont typeface="Arial" panose="020B0604020202020204" pitchFamily="34" charset="0"/>
              <a:buChar char="•"/>
            </a:pPr>
            <a:endParaRPr lang="es-ES" sz="2400" b="1" dirty="0">
              <a:latin typeface="Montserrat" panose="00000500000000000000" pitchFamily="2" charset="0"/>
            </a:endParaRPr>
          </a:p>
          <a:p>
            <a:pPr marL="571500" lvl="2" indent="-571500">
              <a:buFont typeface="Arial" panose="020B0604020202020204" pitchFamily="34" charset="0"/>
              <a:buChar char="•"/>
            </a:pPr>
            <a:r>
              <a:rPr lang="es-ES" sz="2400" b="1" dirty="0">
                <a:latin typeface="Montserrat"/>
              </a:rPr>
              <a:t>Revisión intermedia del proceso preparación en materia de </a:t>
            </a:r>
            <a:r>
              <a:rPr lang="es-ES" sz="2400" b="1" dirty="0" err="1">
                <a:latin typeface="Montserrat"/>
              </a:rPr>
              <a:t>de</a:t>
            </a:r>
            <a:r>
              <a:rPr lang="es-ES" sz="2400" b="1" dirty="0">
                <a:latin typeface="Montserrat"/>
              </a:rPr>
              <a:t> PTM</a:t>
            </a:r>
          </a:p>
          <a:p>
            <a:pPr marL="1946275" lvl="2" indent="-571500">
              <a:buFont typeface="Arial" panose="05000000000000000000" pitchFamily="2" charset="2"/>
              <a:buChar char="•"/>
            </a:pPr>
            <a:r>
              <a:rPr lang="es-ES" sz="2400" dirty="0">
                <a:solidFill>
                  <a:srgbClr val="C00000"/>
                </a:solidFill>
                <a:latin typeface="Montserrat"/>
              </a:rPr>
              <a:t>Material del taller de revisión intermedia (</a:t>
            </a:r>
            <a:r>
              <a:rPr lang="es-ES" sz="2400" dirty="0" err="1">
                <a:solidFill>
                  <a:srgbClr val="C00000"/>
                </a:solidFill>
                <a:latin typeface="Montserrat"/>
              </a:rPr>
              <a:t>TdR</a:t>
            </a:r>
            <a:r>
              <a:rPr lang="es-ES" sz="2400" dirty="0">
                <a:solidFill>
                  <a:srgbClr val="C00000"/>
                </a:solidFill>
                <a:latin typeface="Montserrat"/>
              </a:rPr>
              <a:t>, guía del facilitador, herramienta de revisión, plantilla de presentación)</a:t>
            </a:r>
            <a:endParaRPr lang="es-ES" sz="2400" dirty="0">
              <a:latin typeface="Montserrat"/>
            </a:endParaRPr>
          </a:p>
          <a:p>
            <a:pPr marL="1946275" lvl="2" indent="-571500">
              <a:buFont typeface="Arial" panose="05000000000000000000" pitchFamily="2" charset="2"/>
              <a:buChar char="•"/>
            </a:pPr>
            <a:endParaRPr lang="es-ES" sz="2400" b="1" dirty="0">
              <a:latin typeface="Montserrat"/>
            </a:endParaRPr>
          </a:p>
          <a:p>
            <a:pPr indent="-457200">
              <a:buFont typeface="Arial"/>
              <a:buChar char="•"/>
            </a:pPr>
            <a:r>
              <a:rPr lang="es-ES" sz="2400" b="1" dirty="0">
                <a:latin typeface="Montserrat"/>
              </a:rPr>
              <a:t>Revisión final del proceso preparación en materia de PTM</a:t>
            </a:r>
          </a:p>
          <a:p>
            <a:pPr marL="1946275" lvl="2" indent="-571500">
              <a:buFont typeface="Arial" panose="05000000000000000000" pitchFamily="2" charset="2"/>
              <a:buChar char="•"/>
            </a:pPr>
            <a:r>
              <a:rPr lang="es-ES" sz="2400" dirty="0">
                <a:solidFill>
                  <a:srgbClr val="C00000"/>
                </a:solidFill>
                <a:latin typeface="Montserrat"/>
              </a:rPr>
              <a:t>Material del taller de revisión final (</a:t>
            </a:r>
            <a:r>
              <a:rPr lang="es-ES" sz="2400" dirty="0" err="1">
                <a:solidFill>
                  <a:srgbClr val="C00000"/>
                </a:solidFill>
                <a:latin typeface="Montserrat"/>
              </a:rPr>
              <a:t>TdR</a:t>
            </a:r>
            <a:r>
              <a:rPr lang="es-ES" sz="2400" dirty="0">
                <a:solidFill>
                  <a:srgbClr val="C00000"/>
                </a:solidFill>
                <a:latin typeface="Montserrat"/>
              </a:rPr>
              <a:t>, guía del facilitador, modelo de informe)</a:t>
            </a:r>
          </a:p>
          <a:p>
            <a:pPr marL="571500" lvl="2" indent="-571500">
              <a:buFont typeface="Arial" panose="020B0604020202020204" pitchFamily="34" charset="0"/>
              <a:buChar char="•"/>
            </a:pPr>
            <a:endParaRPr lang="es-ES" sz="2400" dirty="0">
              <a:latin typeface="Montserrat" panose="00000500000000000000" pitchFamily="2" charset="0"/>
            </a:endParaRPr>
          </a:p>
          <a:p>
            <a:pPr marL="571500" lvl="2" indent="-571500">
              <a:buFont typeface="Arial" panose="020B0604020202020204" pitchFamily="34" charset="0"/>
              <a:buChar char="•"/>
            </a:pPr>
            <a:r>
              <a:rPr lang="es-ES" sz="2400" b="1" dirty="0">
                <a:latin typeface="Montserrat"/>
              </a:rPr>
              <a:t>Mantener y mejorar la preparación en PTM (pasar al siguiente nivel de preparación)</a:t>
            </a:r>
          </a:p>
          <a:p>
            <a:pPr marL="1946275" lvl="2" indent="-571500">
              <a:buFont typeface="Arial" panose="05000000000000000000" pitchFamily="2" charset="2"/>
              <a:buChar char="•"/>
            </a:pPr>
            <a:r>
              <a:rPr lang="es-ES" sz="2400" dirty="0">
                <a:solidFill>
                  <a:srgbClr val="C00000"/>
                </a:solidFill>
                <a:latin typeface="Montserrat"/>
              </a:rPr>
              <a:t>(sin herramientas)</a:t>
            </a:r>
          </a:p>
          <a:p>
            <a:pPr lvl="3" indent="0"/>
            <a:endParaRPr lang="es-ES" sz="2400" dirty="0">
              <a:solidFill>
                <a:srgbClr val="C00000"/>
              </a:solidFill>
              <a:latin typeface="Montserrat"/>
            </a:endParaRPr>
          </a:p>
          <a:p>
            <a:pPr lvl="3" indent="0"/>
            <a:r>
              <a:rPr lang="es-ES" sz="2400" b="1" dirty="0">
                <a:latin typeface="Montserrat"/>
              </a:rPr>
              <a:t>Vincular PTM y Protección Social</a:t>
            </a:r>
          </a:p>
        </p:txBody>
      </p:sp>
      <p:pic>
        <p:nvPicPr>
          <p:cNvPr id="3" name="Picture 2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6A6004AB-DAA2-C5A1-1A35-BA8C2E7ACFE1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35134" y="528573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oup of people in red jackets&#10;&#10;Description automatically generated">
            <a:extLst>
              <a:ext uri="{FF2B5EF4-FFF2-40B4-BE49-F238E27FC236}">
                <a16:creationId xmlns:a16="http://schemas.microsoft.com/office/drawing/2014/main" id="{88FE00F8-E5D9-FDA1-6BA7-9220CAABB5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83" y="-3008"/>
            <a:ext cx="7501830" cy="10293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6452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6">
            <a:extLst>
              <a:ext uri="{FF2B5EF4-FFF2-40B4-BE49-F238E27FC236}">
                <a16:creationId xmlns:a16="http://schemas.microsoft.com/office/drawing/2014/main" id="{CDCF8D98-6EDD-0E87-8A08-70B1793A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840539"/>
            <a:ext cx="14735175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Próximos pasos</a:t>
            </a:r>
          </a:p>
        </p:txBody>
      </p:sp>
      <p:sp>
        <p:nvSpPr>
          <p:cNvPr id="91139" name="TextBox 4">
            <a:extLst>
              <a:ext uri="{FF2B5EF4-FFF2-40B4-BE49-F238E27FC236}">
                <a16:creationId xmlns:a16="http://schemas.microsoft.com/office/drawing/2014/main" id="{E3BC68DC-109C-0713-6590-50F893491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2520687"/>
            <a:ext cx="16658586" cy="6401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11E41"/>
                </a:solidFill>
                <a:latin typeface="Montserrat"/>
                <a:cs typeface="Open Sans"/>
              </a:rPr>
              <a:t>Todas las herramientas de Preparación están ya disponibles en inglés, francés y español </a:t>
            </a:r>
            <a:endParaRPr lang="es-ES" dirty="0">
              <a:cs typeface="Calibri"/>
            </a:endParaRP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s-ES" sz="3200" dirty="0">
              <a:solidFill>
                <a:srgbClr val="011E41"/>
              </a:solidFill>
              <a:latin typeface="Montserrat" panose="00000500000000000000" pitchFamily="2" charset="0"/>
              <a:ea typeface="Calibri" panose="020F0502020204030204" pitchFamily="34" charset="0"/>
              <a:cs typeface="Open Sans"/>
            </a:endParaRP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11E41"/>
                </a:solidFill>
                <a:latin typeface="Montserrat"/>
                <a:ea typeface="Calibri"/>
                <a:cs typeface="Open Sans"/>
              </a:rPr>
              <a:t>Se organizarán seminarios sobre herramientas y experiencias concretas, si tienen algo que compartir, no duden en contactar a Daniela.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s-ES" sz="3200" dirty="0">
              <a:solidFill>
                <a:srgbClr val="011E41"/>
              </a:solidFill>
              <a:latin typeface="Montserrat"/>
              <a:ea typeface="Calibri"/>
              <a:cs typeface="Open Sans"/>
            </a:endParaRP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11E41"/>
                </a:solidFill>
                <a:latin typeface="Montserrat"/>
                <a:ea typeface="Calibri"/>
                <a:cs typeface="Open Sans"/>
              </a:rPr>
              <a:t>El Equipo Regional de PTM esta disponible para las Sociedades Nacionales que estén interesadas en iniciar su ruta personalizada de Preparación en PTM. 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endParaRPr lang="es-ES" sz="3200" dirty="0">
              <a:solidFill>
                <a:srgbClr val="011E41"/>
              </a:solidFill>
              <a:latin typeface="Montserrat"/>
              <a:ea typeface="Calibri"/>
              <a:cs typeface="Open Sans"/>
            </a:endParaRP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3200" dirty="0">
                <a:solidFill>
                  <a:srgbClr val="011E41"/>
                </a:solidFill>
                <a:latin typeface="Montserrat"/>
                <a:ea typeface="Calibri"/>
                <a:cs typeface="Open Sans"/>
              </a:rPr>
              <a:t>Esperamos sus comentarios sobre las herramientas</a:t>
            </a:r>
            <a:endParaRPr lang="es-ES" sz="3200" dirty="0">
              <a:solidFill>
                <a:srgbClr val="011E41"/>
              </a:solidFill>
              <a:latin typeface="Montserrat" panose="00000500000000000000" pitchFamily="2" charset="0"/>
              <a:ea typeface="Calibri"/>
              <a:cs typeface="Open Sans"/>
            </a:endParaRPr>
          </a:p>
        </p:txBody>
      </p: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15BFC6EA-E384-609C-3656-36CDC6519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203" y="546100"/>
            <a:ext cx="998772" cy="13576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989356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>
            <a:lum/>
          </a:blip>
          <a:srcRect/>
          <a:stretch>
            <a:fillRect t="-11000" b="-1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TextBox 4">
            <a:extLst>
              <a:ext uri="{FF2B5EF4-FFF2-40B4-BE49-F238E27FC236}">
                <a16:creationId xmlns:a16="http://schemas.microsoft.com/office/drawing/2014/main" id="{76D5A3E3-BD04-D7F8-C033-6EB28B5BC9B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372" y="5176942"/>
            <a:ext cx="16493255" cy="1200329"/>
          </a:xfrm>
          <a:prstGeom prst="rect">
            <a:avLst/>
          </a:prstGeom>
          <a:solidFill>
            <a:schemeClr val="tx2">
              <a:lumMod val="75000"/>
              <a:alpha val="43000"/>
            </a:schemeClr>
          </a:solidFill>
          <a:ln>
            <a:noFill/>
          </a:ln>
        </p:spPr>
        <p:txBody>
          <a:bodyPr>
            <a:spAutoFit/>
          </a:bodyPr>
          <a:lstStyle>
            <a:lvl1pPr marL="571500" indent="-5715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ctr" defTabSz="358775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ts val="1800"/>
              </a:spcAft>
              <a:buClrTx/>
              <a:buSzTx/>
              <a:buFontTx/>
              <a:buNone/>
              <a:tabLst/>
              <a:defRPr/>
            </a:pPr>
            <a:r>
              <a:rPr kumimoji="0" lang="da-DK" altLang="en-CH" sz="7200" b="1" i="0" u="none" strike="noStrike" kern="1200" cap="none" spc="0" normalizeH="0" baseline="0" noProof="0">
                <a:ln>
                  <a:solidFill>
                    <a:srgbClr val="001D41"/>
                  </a:solidFill>
                </a:ln>
                <a:solidFill>
                  <a:srgbClr val="FFFFFF"/>
                </a:solidFill>
                <a:effectLst/>
                <a:uLnTx/>
                <a:uFillTx/>
                <a:latin typeface="Montserrat" panose="00000500000000000000" pitchFamily="2" charset="0"/>
                <a:ea typeface="+mn-ea"/>
                <a:cs typeface="+mn-cs"/>
              </a:rPr>
              <a:t>¿Preguntas?</a:t>
            </a:r>
            <a:endParaRPr kumimoji="0" lang="en-US" altLang="en-CH" sz="7200" b="1" i="0" u="none" strike="noStrike" kern="1200" cap="none" spc="0" normalizeH="0" baseline="0" noProof="0">
              <a:ln>
                <a:solidFill>
                  <a:srgbClr val="001D41"/>
                </a:solidFill>
              </a:ln>
              <a:solidFill>
                <a:srgbClr val="FFFFFF"/>
              </a:solidFill>
              <a:effectLst/>
              <a:uLnTx/>
              <a:uFillTx/>
              <a:latin typeface="Montserrat" panose="00000500000000000000" pitchFamily="2" charset="0"/>
              <a:ea typeface="+mn-ea"/>
              <a:cs typeface="Open Sans" panose="020B0606030504020204" pitchFamily="34" charset="0"/>
            </a:endParaRPr>
          </a:p>
        </p:txBody>
      </p: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C4402B78-1DED-0053-E39F-180496897F2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696" y="573543"/>
            <a:ext cx="1283584" cy="164500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0B71F-CD2D-B9A4-3F10-5DAA12E66B4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412" t="5356" r="25905" b="53780"/>
          <a:stretch/>
        </p:blipFill>
        <p:spPr>
          <a:xfrm>
            <a:off x="6208858" y="4203272"/>
            <a:ext cx="5870285" cy="105908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BD19F78-33CC-4670-02BA-3805F287AB3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732111" y="2094974"/>
            <a:ext cx="5275680" cy="527568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D2A864A-3190-1DD5-DFDE-84ADE588A7C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58457" y="2927176"/>
            <a:ext cx="4371087" cy="779445"/>
          </a:xfrm>
          <a:prstGeom prst="rect">
            <a:avLst/>
          </a:prstGeom>
        </p:spPr>
      </p:pic>
      <p:sp>
        <p:nvSpPr>
          <p:cNvPr id="6" name="Control 1">
            <a:extLst>
              <a:ext uri="{FF2B5EF4-FFF2-40B4-BE49-F238E27FC236}">
                <a16:creationId xmlns:a16="http://schemas.microsoft.com/office/drawing/2014/main" id="{F33FE2F4-1059-4FC3-4446-42849174509C}"/>
              </a:ext>
            </a:extLst>
          </p:cNvPr>
          <p:cNvSpPr>
            <a:spLocks noChangeArrowheads="1" noChangeShapeType="1"/>
          </p:cNvSpPr>
          <p:nvPr/>
        </p:nvSpPr>
        <p:spPr bwMode="auto">
          <a:xfrm>
            <a:off x="12029621" y="13532065"/>
            <a:ext cx="7684496" cy="2746553"/>
          </a:xfrm>
          <a:prstGeom prst="rect">
            <a:avLst/>
          </a:prstGeom>
          <a:noFill/>
          <a:ln>
            <a:noFill/>
          </a:ln>
          <a:effectLst/>
          <a:extLst>
            <a:ext uri="{91240B29-F687-4F45-9708-019B960494DF}">
              <a14:hiddenLine xmlns:a14="http://schemas.microsoft.com/office/drawing/2010/main" w="25400">
                <a:noFill/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CFF607-9637-988C-4167-5C5FCB2C87E6}"/>
              </a:ext>
            </a:extLst>
          </p:cNvPr>
          <p:cNvSpPr txBox="1"/>
          <p:nvPr/>
        </p:nvSpPr>
        <p:spPr>
          <a:xfrm>
            <a:off x="3797176" y="8615729"/>
            <a:ext cx="943477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latin typeface="Calibri"/>
                <a:ea typeface="Calibri"/>
                <a:cs typeface="Calibri"/>
              </a:rPr>
              <a:t>https://cash-hub.org/es/servicio-de-asistencia/</a:t>
            </a:r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660A5BF-0F99-F363-560A-D18A860FF082}"/>
              </a:ext>
            </a:extLst>
          </p:cNvPr>
          <p:cNvSpPr txBox="1"/>
          <p:nvPr/>
        </p:nvSpPr>
        <p:spPr>
          <a:xfrm>
            <a:off x="3797176" y="9241000"/>
            <a:ext cx="9852948" cy="64633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algn="ctr"/>
            <a:r>
              <a:rPr lang="en-GB" sz="3600" b="1">
                <a:latin typeface="Calibri"/>
                <a:ea typeface="Calibri"/>
                <a:cs typeface="Calibri"/>
              </a:rPr>
              <a:t>e-mail: </a:t>
            </a:r>
            <a:r>
              <a:rPr lang="en-GB" sz="3600" b="1">
                <a:solidFill>
                  <a:srgbClr val="0070C0"/>
                </a:solidFill>
                <a:latin typeface="Calibri"/>
                <a:ea typeface="Calibri"/>
                <a:cs typeface="Calibri"/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helpdesk@cash-hub.org</a:t>
            </a:r>
            <a:r>
              <a:rPr lang="en-GB" sz="3600" b="1">
                <a:solidFill>
                  <a:srgbClr val="0070C0"/>
                </a:solidFill>
                <a:latin typeface="Calibri"/>
                <a:ea typeface="Calibri"/>
                <a:cs typeface="Calibri"/>
              </a:rPr>
              <a:t> </a:t>
            </a:r>
          </a:p>
        </p:txBody>
      </p:sp>
      <p:pic>
        <p:nvPicPr>
          <p:cNvPr id="10" name="Picture 9" descr="A screenshot of a computer&#10;&#10;Description automatically generated">
            <a:extLst>
              <a:ext uri="{FF2B5EF4-FFF2-40B4-BE49-F238E27FC236}">
                <a16:creationId xmlns:a16="http://schemas.microsoft.com/office/drawing/2014/main" id="{70E6D81D-290E-A119-9C94-63E4F89774BD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4469" t="25014" r="72006" b="32225"/>
          <a:stretch/>
        </p:blipFill>
        <p:spPr>
          <a:xfrm>
            <a:off x="848711" y="1676408"/>
            <a:ext cx="4672745" cy="5292321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F04B53-5EFA-715A-2E72-0305B1B8E3FD}"/>
              </a:ext>
            </a:extLst>
          </p:cNvPr>
          <p:cNvSpPr txBox="1"/>
          <p:nvPr/>
        </p:nvSpPr>
        <p:spPr>
          <a:xfrm>
            <a:off x="6641224" y="5675586"/>
            <a:ext cx="5340568" cy="144655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4400" b="1" err="1">
                <a:latin typeface="Calibri"/>
                <a:ea typeface="Calibri"/>
                <a:cs typeface="Calibri"/>
              </a:rPr>
              <a:t>Servicio</a:t>
            </a:r>
            <a:r>
              <a:rPr lang="en-US" sz="4400" b="1">
                <a:latin typeface="Calibri"/>
                <a:ea typeface="Calibri"/>
                <a:cs typeface="Calibri"/>
              </a:rPr>
              <a:t> de Asistencia Técnica</a:t>
            </a:r>
            <a:endParaRPr lang="en-US" sz="4400" b="1"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2" name="TextBox 3">
            <a:extLst>
              <a:ext uri="{FF2B5EF4-FFF2-40B4-BE49-F238E27FC236}">
                <a16:creationId xmlns:a16="http://schemas.microsoft.com/office/drawing/2014/main" id="{A9DB1CEE-F815-E11C-4E54-1F4DB9FBA1E6}"/>
              </a:ext>
            </a:extLst>
          </p:cNvPr>
          <p:cNvSpPr txBox="1"/>
          <p:nvPr/>
        </p:nvSpPr>
        <p:spPr>
          <a:xfrm>
            <a:off x="12075020" y="2877906"/>
            <a:ext cx="5288541" cy="6601551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1pPr>
            <a:lvl2pPr marL="687388" indent="-230188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2pPr>
            <a:lvl3pPr marL="1374775" indent="-460375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3pPr>
            <a:lvl4pPr marL="2062163" indent="-690563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4pPr>
            <a:lvl5pPr marL="2749550" indent="-92075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+mn-cs"/>
              </a:defRPr>
            </a:lvl9pPr>
          </a:lstStyle>
          <a:p>
            <a:pPr marL="685800" marR="771525" algn="ctr">
              <a:lnSpc>
                <a:spcPct val="117000"/>
              </a:lnSpc>
              <a:spcBef>
                <a:spcPts val="1688"/>
              </a:spcBef>
            </a:pP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El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Servicio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de Asistencia online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ofrece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apoyo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técnico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a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distancia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al personal y al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voluntariado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del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Movimiento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en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relación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con PTM para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cualquier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iniciativa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de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preparación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, 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respuesta</a:t>
            </a:r>
            <a:r>
              <a:rPr lang="en-US" sz="2800" b="1" spc="-15">
                <a:solidFill>
                  <a:srgbClr val="4C4C4C"/>
                </a:solidFill>
                <a:latin typeface="Arial"/>
                <a:cs typeface="Arial"/>
              </a:rPr>
              <a:t> y/o </a:t>
            </a:r>
            <a:r>
              <a:rPr lang="en-US" sz="2800" b="1" spc="-15" err="1">
                <a:solidFill>
                  <a:srgbClr val="4C4C4C"/>
                </a:solidFill>
                <a:latin typeface="Arial"/>
                <a:cs typeface="Arial"/>
              </a:rPr>
              <a:t>recuperación</a:t>
            </a:r>
            <a:endParaRPr lang="en-US" sz="2800" b="1" spc="-15" err="1">
              <a:solidFill>
                <a:srgbClr val="4C4C4C"/>
              </a:solidFill>
              <a:latin typeface="Arial"/>
              <a:ea typeface="Calibri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778384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2C48592C-DC84-E3BC-E7CB-092B2CF1E4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29"/>
            <a:ext cx="7243761" cy="2058950"/>
          </a:xfrm>
          <a:prstGeom prst="rect">
            <a:avLst/>
          </a:prstGeom>
        </p:spPr>
      </p:pic>
      <p:sp>
        <p:nvSpPr>
          <p:cNvPr id="2" name="Karacak">
            <a:extLst>
              <a:ext uri="{FF2B5EF4-FFF2-40B4-BE49-F238E27FC236}">
                <a16:creationId xmlns:a16="http://schemas.microsoft.com/office/drawing/2014/main" id="{A7F46D5B-597D-515D-BB5C-DF5777F23E52}"/>
              </a:ext>
            </a:extLst>
          </p:cNvPr>
          <p:cNvSpPr txBox="1"/>
          <p:nvPr/>
        </p:nvSpPr>
        <p:spPr>
          <a:xfrm>
            <a:off x="601733" y="938996"/>
            <a:ext cx="779059" cy="28469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8100" tIns="38100" rIns="38100" bIns="38100" anchor="ctr">
            <a:spAutoFit/>
          </a:bodyPr>
          <a:lstStyle>
            <a:lvl1pPr>
              <a:defRPr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sz="1350" err="1"/>
              <a:t>Karacak</a:t>
            </a:r>
            <a:endParaRPr sz="1350"/>
          </a:p>
        </p:txBody>
      </p:sp>
      <p:pic>
        <p:nvPicPr>
          <p:cNvPr id="7" name="Graphic 6" descr="Arrow: Slight curve with solid fill">
            <a:extLst>
              <a:ext uri="{FF2B5EF4-FFF2-40B4-BE49-F238E27FC236}">
                <a16:creationId xmlns:a16="http://schemas.microsoft.com/office/drawing/2014/main" id="{CD771B30-3C89-027F-FAB1-563511EA53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951173" y="5667765"/>
            <a:ext cx="1371600" cy="1371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BD5DF86-5477-F105-1AAC-7E3BE5342A3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3131" y="9349594"/>
            <a:ext cx="2490947" cy="444182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FD2B657-3D15-A1FA-5123-CC1D0F1B78AA}"/>
              </a:ext>
            </a:extLst>
          </p:cNvPr>
          <p:cNvSpPr txBox="1"/>
          <p:nvPr/>
        </p:nvSpPr>
        <p:spPr>
          <a:xfrm>
            <a:off x="903761" y="4686304"/>
            <a:ext cx="9228592" cy="1015663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GB" sz="3000" b="1" spc="-15">
                <a:solidFill>
                  <a:srgbClr val="C00000"/>
                </a:solidFill>
                <a:latin typeface="Arial"/>
                <a:ea typeface="Calibri"/>
                <a:cs typeface="Arial"/>
              </a:rPr>
              <a:t>https://cash-hub.org/es/servicio-de-asistencia/</a:t>
            </a:r>
            <a:endParaRPr lang="en-US"/>
          </a:p>
          <a:p>
            <a:endParaRPr lang="en-GB" sz="3000" b="1" spc="-15">
              <a:solidFill>
                <a:srgbClr val="C00000"/>
              </a:solidFill>
              <a:latin typeface="Arial"/>
              <a:ea typeface="Calibri" panose="020F0502020204030204" pitchFamily="34" charset="0"/>
              <a:cs typeface="Arial"/>
            </a:endParaRP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F85F2291-EA4E-449A-EDEF-F201D190CA5F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16400" t="11892" r="17638" b="5029"/>
          <a:stretch/>
        </p:blipFill>
        <p:spPr>
          <a:xfrm>
            <a:off x="9593070" y="3857940"/>
            <a:ext cx="7255450" cy="5721203"/>
          </a:xfrm>
          <a:prstGeom prst="rect">
            <a:avLst/>
          </a:prstGeom>
        </p:spPr>
      </p:pic>
      <p:pic>
        <p:nvPicPr>
          <p:cNvPr id="11" name="Picture 10" descr="A screenshot of a computer&#10;&#10;Description automatically generated">
            <a:extLst>
              <a:ext uri="{FF2B5EF4-FFF2-40B4-BE49-F238E27FC236}">
                <a16:creationId xmlns:a16="http://schemas.microsoft.com/office/drawing/2014/main" id="{EC2ED326-27A2-29CE-58BD-8F3C3E76FAE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34310" t="70237" r="37778" b="21314"/>
          <a:stretch/>
        </p:blipFill>
        <p:spPr>
          <a:xfrm>
            <a:off x="1656735" y="5724244"/>
            <a:ext cx="6167331" cy="1172326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8A85B5D-0D24-A8AF-EB56-0CB8625AAB11}"/>
              </a:ext>
            </a:extLst>
          </p:cNvPr>
          <p:cNvSpPr txBox="1"/>
          <p:nvPr/>
        </p:nvSpPr>
        <p:spPr>
          <a:xfrm>
            <a:off x="617483" y="2056086"/>
            <a:ext cx="16691739" cy="147732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Cualquier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tipo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de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pregunta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y/o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solicitud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de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apoyo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técnico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en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materia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de PTM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puede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ser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enviada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a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través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del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formulario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del Helpdesk. Este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formulario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está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 disponible </a:t>
            </a:r>
            <a:r>
              <a:rPr lang="en-US" sz="3000" err="1">
                <a:solidFill>
                  <a:srgbClr val="4C4C4C"/>
                </a:solidFill>
                <a:latin typeface="Arial"/>
                <a:cs typeface="Arial"/>
              </a:rPr>
              <a:t>en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  </a:t>
            </a:r>
            <a:r>
              <a:rPr lang="en-US" sz="3000" b="1" err="1">
                <a:solidFill>
                  <a:srgbClr val="C00000"/>
                </a:solidFill>
                <a:latin typeface="Arial"/>
                <a:cs typeface="Arial"/>
              </a:rPr>
              <a:t>inglés</a:t>
            </a:r>
            <a:r>
              <a:rPr lang="en-US" sz="3000" b="1">
                <a:solidFill>
                  <a:srgbClr val="C00000"/>
                </a:solidFill>
                <a:latin typeface="Arial"/>
                <a:cs typeface="Arial"/>
              </a:rPr>
              <a:t>, </a:t>
            </a:r>
            <a:r>
              <a:rPr lang="en-US" sz="3000" b="1" err="1">
                <a:solidFill>
                  <a:srgbClr val="C00000"/>
                </a:solidFill>
                <a:latin typeface="Arial"/>
                <a:cs typeface="Arial"/>
              </a:rPr>
              <a:t>francés</a:t>
            </a:r>
            <a:r>
              <a:rPr lang="en-US" sz="3000" b="1">
                <a:solidFill>
                  <a:srgbClr val="C00000"/>
                </a:solidFill>
                <a:latin typeface="Arial"/>
                <a:cs typeface="Arial"/>
              </a:rPr>
              <a:t>, </a:t>
            </a:r>
            <a:r>
              <a:rPr lang="en-US" sz="3000" b="1" err="1">
                <a:solidFill>
                  <a:srgbClr val="C00000"/>
                </a:solidFill>
                <a:latin typeface="Arial"/>
                <a:cs typeface="Arial"/>
              </a:rPr>
              <a:t>español</a:t>
            </a:r>
            <a:r>
              <a:rPr lang="en-US" sz="3000" b="1">
                <a:solidFill>
                  <a:srgbClr val="C00000"/>
                </a:solidFill>
                <a:latin typeface="Arial"/>
                <a:cs typeface="Arial"/>
              </a:rPr>
              <a:t> y </a:t>
            </a:r>
            <a:r>
              <a:rPr lang="en-US" sz="3000" b="1" err="1">
                <a:solidFill>
                  <a:srgbClr val="C00000"/>
                </a:solidFill>
                <a:latin typeface="Arial"/>
                <a:cs typeface="Arial"/>
              </a:rPr>
              <a:t>árabe</a:t>
            </a:r>
            <a:r>
              <a:rPr lang="en-US" sz="3000" b="1">
                <a:solidFill>
                  <a:srgbClr val="C00000"/>
                </a:solidFill>
                <a:latin typeface="Arial"/>
                <a:cs typeface="Arial"/>
              </a:rPr>
              <a:t>. </a:t>
            </a:r>
            <a:r>
              <a:rPr lang="en-US" sz="3000">
                <a:solidFill>
                  <a:srgbClr val="4C4C4C"/>
                </a:solidFill>
                <a:latin typeface="Arial"/>
                <a:cs typeface="Arial"/>
              </a:rPr>
              <a:t> 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6494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90000"/>
            <a:lumOff val="1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red letter on a white background&#10;&#10;Description automatically generated">
            <a:extLst>
              <a:ext uri="{FF2B5EF4-FFF2-40B4-BE49-F238E27FC236}">
                <a16:creationId xmlns:a16="http://schemas.microsoft.com/office/drawing/2014/main" id="{05B1E9F9-3496-FAFE-657B-F8110AB1E6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480" y="525860"/>
            <a:ext cx="4876800" cy="135255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F988614-28BE-BFD0-420F-DC16C0EBAAFB}"/>
              </a:ext>
            </a:extLst>
          </p:cNvPr>
          <p:cNvSpPr txBox="1"/>
          <p:nvPr/>
        </p:nvSpPr>
        <p:spPr>
          <a:xfrm>
            <a:off x="6907356" y="601970"/>
            <a:ext cx="10799238" cy="1154162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r>
              <a:rPr lang="en-US" sz="6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Muchas</a:t>
            </a:r>
            <a:r>
              <a:rPr lang="en-US" sz="6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gracias </a:t>
            </a:r>
            <a:r>
              <a:rPr lang="en-US" sz="6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por</a:t>
            </a:r>
            <a:r>
              <a:rPr lang="en-US" sz="6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6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participar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0757F3B-F4A9-75EA-0BB5-DEEC511CD930}"/>
              </a:ext>
            </a:extLst>
          </p:cNvPr>
          <p:cNvSpPr txBox="1"/>
          <p:nvPr/>
        </p:nvSpPr>
        <p:spPr>
          <a:xfrm>
            <a:off x="13032152" y="6068069"/>
            <a:ext cx="5244864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La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grabación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, la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presentación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y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otros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materiales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serán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compartidos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con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todos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los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participantes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después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del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webinario</a:t>
            </a:r>
            <a:endParaRPr lang="en-US" sz="3900" err="1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41AC0E6-203F-89D5-D477-FD747B3BCB53}"/>
              </a:ext>
            </a:extLst>
          </p:cNvPr>
          <p:cNvSpPr txBox="1"/>
          <p:nvPr/>
        </p:nvSpPr>
        <p:spPr>
          <a:xfrm>
            <a:off x="716279" y="6046580"/>
            <a:ext cx="3687527" cy="189282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Por favor,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utiliza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el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chat para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presentarte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B945F38-22DE-06D2-B1B2-4C5B26546900}"/>
              </a:ext>
            </a:extLst>
          </p:cNvPr>
          <p:cNvSpPr txBox="1"/>
          <p:nvPr/>
        </p:nvSpPr>
        <p:spPr>
          <a:xfrm>
            <a:off x="4573906" y="6060870"/>
            <a:ext cx="4844814" cy="369331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Cualquier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pregunta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que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tengas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para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nuestro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panel de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expertos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de hoy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escríbela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en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el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chat de Q&amp;A</a:t>
            </a:r>
            <a:endParaRPr lang="en-US" sz="3900">
              <a:solidFill>
                <a:schemeClr val="bg2"/>
              </a:solidFill>
              <a:ea typeface="Calibri"/>
              <a:cs typeface="Calibri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7AE1570-F031-B586-DE07-44E0A146F48B}"/>
              </a:ext>
            </a:extLst>
          </p:cNvPr>
          <p:cNvSpPr txBox="1"/>
          <p:nvPr/>
        </p:nvSpPr>
        <p:spPr>
          <a:xfrm>
            <a:off x="9639299" y="6043035"/>
            <a:ext cx="3116027" cy="24929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Nuestro webinario de hoy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será</a:t>
            </a:r>
            <a:r>
              <a:rPr lang="en-US" sz="3900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 </a:t>
            </a:r>
            <a:r>
              <a:rPr lang="en-US" sz="3900" err="1">
                <a:solidFill>
                  <a:schemeClr val="bg2"/>
                </a:solidFill>
                <a:latin typeface="Calibri"/>
                <a:ea typeface="Calibri"/>
                <a:cs typeface="Calibri"/>
              </a:rPr>
              <a:t>grabado</a:t>
            </a:r>
            <a:endParaRPr lang="en-US" err="1">
              <a:solidFill>
                <a:schemeClr val="bg2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49F6970-C4CC-7CF7-EC59-8E955147C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36446" y="2703008"/>
            <a:ext cx="3078000" cy="3078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5183755-2639-17D7-55B1-EFA1E5EA0EA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78744" y="2703008"/>
            <a:ext cx="3078000" cy="3078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B78A822A-0A98-B9AB-A01F-A42D47DAE09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1041" y="2703008"/>
            <a:ext cx="3078000" cy="30780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739D3A5F-0FF6-342B-A678-D53B7B2E99F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394147" y="2862314"/>
            <a:ext cx="3078000" cy="307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78497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Box 6">
            <a:extLst>
              <a:ext uri="{FF2B5EF4-FFF2-40B4-BE49-F238E27FC236}">
                <a16:creationId xmlns:a16="http://schemas.microsoft.com/office/drawing/2014/main" id="{8588D28D-E92D-2019-7226-150F56C7CA3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9150" y="1012825"/>
            <a:ext cx="1236821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Niveles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de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capacidad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organizativa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en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materia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de PTM</a:t>
            </a:r>
            <a:endParaRPr lang="en-US" sz="4800" b="1">
              <a:solidFill>
                <a:srgbClr val="C00000"/>
              </a:solidFill>
              <a:latin typeface="Montserrat"/>
              <a:ea typeface="Roboto Black"/>
              <a:cs typeface="Open Sans Light"/>
            </a:endParaRPr>
          </a:p>
        </p:txBody>
      </p:sp>
      <p:grpSp>
        <p:nvGrpSpPr>
          <p:cNvPr id="105475" name="Group 25">
            <a:extLst>
              <a:ext uri="{FF2B5EF4-FFF2-40B4-BE49-F238E27FC236}">
                <a16:creationId xmlns:a16="http://schemas.microsoft.com/office/drawing/2014/main" id="{90C440A3-25AB-F284-1376-446FE7873A51}"/>
              </a:ext>
            </a:extLst>
          </p:cNvPr>
          <p:cNvGrpSpPr>
            <a:grpSpLocks/>
          </p:cNvGrpSpPr>
          <p:nvPr/>
        </p:nvGrpSpPr>
        <p:grpSpPr bwMode="auto">
          <a:xfrm>
            <a:off x="935038" y="2189163"/>
            <a:ext cx="15813087" cy="7853362"/>
            <a:chOff x="935212" y="2036913"/>
            <a:chExt cx="15813548" cy="7853847"/>
          </a:xfrm>
        </p:grpSpPr>
        <p:sp>
          <p:nvSpPr>
            <p:cNvPr id="5" name="Rechteck 3">
              <a:extLst>
                <a:ext uri="{FF2B5EF4-FFF2-40B4-BE49-F238E27FC236}">
                  <a16:creationId xmlns:a16="http://schemas.microsoft.com/office/drawing/2014/main" id="{E97729D0-FEBB-977A-CC20-3E76A2DF9264}"/>
                </a:ext>
              </a:extLst>
            </p:cNvPr>
            <p:cNvSpPr/>
            <p:nvPr/>
          </p:nvSpPr>
          <p:spPr>
            <a:xfrm>
              <a:off x="935212" y="5396270"/>
              <a:ext cx="3830749" cy="4492902"/>
            </a:xfrm>
            <a:prstGeom prst="roundRect">
              <a:avLst>
                <a:gd name="adj" fmla="val 3934"/>
              </a:avLst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r>
                <a:rPr lang="es-ES" sz="2400">
                  <a:solidFill>
                    <a:schemeClr val="accent1">
                      <a:lumMod val="75000"/>
                    </a:schemeClr>
                  </a:solidFill>
                  <a:latin typeface="Montserrat"/>
                </a:rPr>
                <a:t>Prácticamente no hay nada en marcha para apoyar el uso de PTM. La SN solo puede ofrecer un PTM a escala, oportuno y responsable con mucho apoyo externo</a:t>
              </a:r>
              <a:r>
                <a:rPr lang="en-US" sz="2400">
                  <a:latin typeface="Montserrat"/>
                </a:rPr>
                <a:t>.</a:t>
              </a:r>
            </a:p>
          </p:txBody>
        </p:sp>
        <p:sp>
          <p:nvSpPr>
            <p:cNvPr id="6" name="Rechteck 6">
              <a:extLst>
                <a:ext uri="{FF2B5EF4-FFF2-40B4-BE49-F238E27FC236}">
                  <a16:creationId xmlns:a16="http://schemas.microsoft.com/office/drawing/2014/main" id="{36838B4C-6689-CF76-6E88-E9D988C9C4F7}"/>
                </a:ext>
              </a:extLst>
            </p:cNvPr>
            <p:cNvSpPr/>
            <p:nvPr/>
          </p:nvSpPr>
          <p:spPr>
            <a:xfrm>
              <a:off x="4840576" y="4599296"/>
              <a:ext cx="3830749" cy="5291464"/>
            </a:xfrm>
            <a:prstGeom prst="roundRect">
              <a:avLst>
                <a:gd name="adj" fmla="val 4730"/>
              </a:avLst>
            </a:prstGeom>
            <a:solidFill>
              <a:srgbClr val="F9C15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r>
                <a:rPr lang="es-ES" sz="2400">
                  <a:solidFill>
                    <a:schemeClr val="accent6">
                      <a:lumMod val="75000"/>
                    </a:schemeClr>
                  </a:solidFill>
                  <a:latin typeface="Montserrat"/>
                </a:rPr>
                <a:t>Los sistemas, estructuras, procesos y recursos básicos para utilizar PTM existen, pero deben mejorarse. La SN es capaz de utilizar PTM a escala, oportuno y responsable con poco apoyo externo</a:t>
              </a:r>
              <a:r>
                <a:rPr lang="en-US" sz="2400">
                  <a:solidFill>
                    <a:schemeClr val="accent6">
                      <a:lumMod val="75000"/>
                    </a:schemeClr>
                  </a:solidFill>
                  <a:latin typeface="Montserrat"/>
                </a:rPr>
                <a:t>. </a:t>
              </a:r>
              <a:r>
                <a:rPr lang="en-US" sz="2400">
                  <a:latin typeface="Montserrat"/>
                </a:rPr>
                <a:t>	</a:t>
              </a:r>
            </a:p>
            <a:p>
              <a:pPr algn="ctr">
                <a:defRPr/>
              </a:pPr>
              <a:endParaRPr lang="en-US" sz="2400">
                <a:latin typeface="Montserrat" panose="00000500000000000000" pitchFamily="2" charset="0"/>
              </a:endParaRPr>
            </a:p>
          </p:txBody>
        </p:sp>
        <p:sp>
          <p:nvSpPr>
            <p:cNvPr id="19" name="Rechteck 7">
              <a:extLst>
                <a:ext uri="{FF2B5EF4-FFF2-40B4-BE49-F238E27FC236}">
                  <a16:creationId xmlns:a16="http://schemas.microsoft.com/office/drawing/2014/main" id="{45BACDBE-0E94-F9DF-9B8B-A29E724BC7A7}"/>
                </a:ext>
              </a:extLst>
            </p:cNvPr>
            <p:cNvSpPr/>
            <p:nvPr/>
          </p:nvSpPr>
          <p:spPr>
            <a:xfrm>
              <a:off x="8753877" y="3743580"/>
              <a:ext cx="3830750" cy="6126541"/>
            </a:xfrm>
            <a:prstGeom prst="roundRect">
              <a:avLst>
                <a:gd name="adj" fmla="val 4730"/>
              </a:avLst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r>
                <a:rPr lang="es-ES" sz="2400">
                  <a:solidFill>
                    <a:schemeClr val="accent2">
                      <a:lumMod val="75000"/>
                    </a:schemeClr>
                  </a:solidFill>
                  <a:latin typeface="Montserrat"/>
                </a:rPr>
                <a:t>Todos los sistemas, estructuras, procesos y recursos para utilizar PTM tienen la calidad y el nivel suficientes. La SN es capaz de utilizar PTM a escala, oportuno y responsable sin ningún apoyo externo.</a:t>
              </a:r>
            </a:p>
            <a:p>
              <a:pPr algn="ctr">
                <a:defRPr/>
              </a:pPr>
              <a:endParaRPr lang="es-ES" sz="2400">
                <a:latin typeface="Montserrat" panose="00000500000000000000" pitchFamily="2" charset="0"/>
              </a:endParaRPr>
            </a:p>
          </p:txBody>
        </p:sp>
        <p:sp>
          <p:nvSpPr>
            <p:cNvPr id="20" name="Rechteck 8">
              <a:extLst>
                <a:ext uri="{FF2B5EF4-FFF2-40B4-BE49-F238E27FC236}">
                  <a16:creationId xmlns:a16="http://schemas.microsoft.com/office/drawing/2014/main" id="{DE7A8FE1-131B-BDC4-D0AC-B7EC32BE9FF4}"/>
                </a:ext>
              </a:extLst>
            </p:cNvPr>
            <p:cNvSpPr/>
            <p:nvPr/>
          </p:nvSpPr>
          <p:spPr>
            <a:xfrm>
              <a:off x="12659241" y="2956132"/>
              <a:ext cx="4089519" cy="6913990"/>
            </a:xfrm>
            <a:prstGeom prst="roundRect">
              <a:avLst>
                <a:gd name="adj" fmla="val 2704"/>
              </a:avLst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lIns="91440" tIns="45720" rIns="91440" bIns="45720" anchor="ctr"/>
            <a:lstStyle/>
            <a:p>
              <a:pPr algn="ctr">
                <a:defRPr/>
              </a:pPr>
              <a:r>
                <a:rPr lang="es-ES" sz="2400">
                  <a:solidFill>
                    <a:schemeClr val="bg2"/>
                  </a:solidFill>
                  <a:latin typeface="Montserrat"/>
                </a:rPr>
                <a:t>Todos los sistemas, estructuras, procesos y recursos para usar PTM tienen una calidad y un nivel extraordinarios. La SN desempeña un papel clave a la hora de influir en el entorno externo. La SN es capaz de utilizar PTM a escala, oportuno y responsable sin apoyo externo y es capaz de prestar apoyo en materia de PTM a otras organizaciones y socios del Movimiento.</a:t>
              </a:r>
            </a:p>
          </p:txBody>
        </p:sp>
        <p:sp>
          <p:nvSpPr>
            <p:cNvPr id="21" name="Rechteck 9">
              <a:extLst>
                <a:ext uri="{FF2B5EF4-FFF2-40B4-BE49-F238E27FC236}">
                  <a16:creationId xmlns:a16="http://schemas.microsoft.com/office/drawing/2014/main" id="{05544FF4-CA54-1238-EF6F-6E7E68DF3A02}"/>
                </a:ext>
              </a:extLst>
            </p:cNvPr>
            <p:cNvSpPr/>
            <p:nvPr/>
          </p:nvSpPr>
          <p:spPr>
            <a:xfrm>
              <a:off x="935212" y="4467525"/>
              <a:ext cx="3821223" cy="798562"/>
            </a:xfrm>
            <a:prstGeom prst="roundRect">
              <a:avLst/>
            </a:prstGeom>
            <a:ln/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3200" b="1">
                  <a:solidFill>
                    <a:schemeClr val="accent1">
                      <a:lumMod val="75000"/>
                    </a:schemeClr>
                  </a:solidFill>
                  <a:latin typeface="Montserrat" panose="00000500000000000000" pitchFamily="2" charset="0"/>
                </a:rPr>
                <a:t>Nivel 1</a:t>
              </a:r>
              <a:endParaRPr lang="en-US" sz="3200" b="1">
                <a:solidFill>
                  <a:schemeClr val="accent1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2" name="Rechteck 10">
              <a:extLst>
                <a:ext uri="{FF2B5EF4-FFF2-40B4-BE49-F238E27FC236}">
                  <a16:creationId xmlns:a16="http://schemas.microsoft.com/office/drawing/2014/main" id="{22B9067A-01FF-B54F-EA5E-7279EECDB6C6}"/>
                </a:ext>
              </a:extLst>
            </p:cNvPr>
            <p:cNvSpPr/>
            <p:nvPr/>
          </p:nvSpPr>
          <p:spPr>
            <a:xfrm>
              <a:off x="4840576" y="3683252"/>
              <a:ext cx="3792648" cy="796974"/>
            </a:xfrm>
            <a:prstGeom prst="roundRect">
              <a:avLst/>
            </a:prstGeom>
            <a:solidFill>
              <a:srgbClr val="F9C15D"/>
            </a:solidFill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3200" b="1">
                  <a:solidFill>
                    <a:schemeClr val="accent6">
                      <a:lumMod val="75000"/>
                    </a:schemeClr>
                  </a:solidFill>
                  <a:latin typeface="Montserrat" panose="00000500000000000000" pitchFamily="2" charset="0"/>
                </a:rPr>
                <a:t>Nivel 2</a:t>
              </a:r>
              <a:endParaRPr lang="en-US" sz="3200" b="1">
                <a:solidFill>
                  <a:schemeClr val="accent6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3" name="Rechteck 11">
              <a:extLst>
                <a:ext uri="{FF2B5EF4-FFF2-40B4-BE49-F238E27FC236}">
                  <a16:creationId xmlns:a16="http://schemas.microsoft.com/office/drawing/2014/main" id="{5BA83090-2D98-4EA6-BF9B-13EDFB53213E}"/>
                </a:ext>
              </a:extLst>
            </p:cNvPr>
            <p:cNvSpPr/>
            <p:nvPr/>
          </p:nvSpPr>
          <p:spPr>
            <a:xfrm>
              <a:off x="8753877" y="2851350"/>
              <a:ext cx="3830750" cy="798562"/>
            </a:xfrm>
            <a:prstGeom prst="round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3200" b="1">
                  <a:solidFill>
                    <a:schemeClr val="accent2">
                      <a:lumMod val="75000"/>
                    </a:schemeClr>
                  </a:solidFill>
                  <a:latin typeface="Montserrat" panose="00000500000000000000" pitchFamily="2" charset="0"/>
                </a:rPr>
                <a:t>Nivel 3</a:t>
              </a:r>
              <a:endParaRPr lang="en-US" sz="3200" b="1">
                <a:solidFill>
                  <a:schemeClr val="accent2">
                    <a:lumMod val="75000"/>
                  </a:schemeClr>
                </a:solidFill>
                <a:latin typeface="Montserrat" panose="00000500000000000000" pitchFamily="2" charset="0"/>
              </a:endParaRPr>
            </a:p>
          </p:txBody>
        </p:sp>
        <p:sp>
          <p:nvSpPr>
            <p:cNvPr id="24" name="Rechteck 12">
              <a:extLst>
                <a:ext uri="{FF2B5EF4-FFF2-40B4-BE49-F238E27FC236}">
                  <a16:creationId xmlns:a16="http://schemas.microsoft.com/office/drawing/2014/main" id="{C5C253D8-A076-4083-4806-CB62FC73A041}"/>
                </a:ext>
              </a:extLst>
            </p:cNvPr>
            <p:cNvSpPr/>
            <p:nvPr/>
          </p:nvSpPr>
          <p:spPr>
            <a:xfrm>
              <a:off x="12659241" y="2036913"/>
              <a:ext cx="4089519" cy="798561"/>
            </a:xfrm>
            <a:prstGeom prst="roundRect">
              <a:avLst/>
            </a:prstGeom>
          </p:spPr>
          <p:style>
            <a:lnRef idx="3">
              <a:schemeClr val="lt1"/>
            </a:lnRef>
            <a:fillRef idx="1">
              <a:schemeClr val="accent6"/>
            </a:fillRef>
            <a:effectRef idx="1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de-DE" sz="3200" b="1">
                  <a:solidFill>
                    <a:schemeClr val="bg2"/>
                  </a:solidFill>
                  <a:latin typeface="Montserrat" panose="00000500000000000000" pitchFamily="2" charset="0"/>
                </a:rPr>
                <a:t>Nivel 3+</a:t>
              </a:r>
              <a:endParaRPr lang="en-US" sz="3200" b="1">
                <a:solidFill>
                  <a:schemeClr val="bg2"/>
                </a:solidFill>
                <a:latin typeface="Montserrat" panose="00000500000000000000" pitchFamily="2" charset="0"/>
              </a:endParaRPr>
            </a:p>
          </p:txBody>
        </p:sp>
      </p:grp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8586947C-D18B-D1E6-F204-A7E0477DAF2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23" y="546100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8035857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TextBox 6">
            <a:extLst>
              <a:ext uri="{FF2B5EF4-FFF2-40B4-BE49-F238E27FC236}">
                <a16:creationId xmlns:a16="http://schemas.microsoft.com/office/drawing/2014/main" id="{4DD51AC0-5B95-5D94-11AC-89B3854EAD0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189" y="1217430"/>
            <a:ext cx="6373132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Preparación operativa en materia de PTM</a:t>
            </a:r>
            <a:endParaRPr lang="en-US" sz="4800" b="1">
              <a:solidFill>
                <a:srgbClr val="C00000"/>
              </a:solidFill>
              <a:latin typeface="Montserrat"/>
              <a:ea typeface="Roboto Black"/>
              <a:cs typeface="Open Sans Light"/>
            </a:endParaRPr>
          </a:p>
        </p:txBody>
      </p: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F409C409-118F-5E87-08D1-B6B4C80BEC6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23" y="546100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7C57F5AE-D530-951D-0225-CACF7437992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87069" y="202848"/>
            <a:ext cx="9015654" cy="9882892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93643B02-58F8-74D3-C6AB-422D4F2B2FE8}"/>
              </a:ext>
            </a:extLst>
          </p:cNvPr>
          <p:cNvSpPr txBox="1">
            <a:spLocks/>
          </p:cNvSpPr>
          <p:nvPr/>
        </p:nvSpPr>
        <p:spPr>
          <a:xfrm>
            <a:off x="266441" y="4220451"/>
            <a:ext cx="6920628" cy="3541750"/>
          </a:xfrm>
          <a:prstGeom prst="rect">
            <a:avLst/>
          </a:prstGeom>
        </p:spPr>
        <p:txBody>
          <a:bodyPr lIns="91440" tIns="45720" rIns="91440" bIns="45720" anchor="t">
            <a:normAutofit/>
          </a:bodyPr>
          <a:lstStyle>
            <a:lvl1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2pPr>
            <a:lvl3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3pPr>
            <a:lvl4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4pPr>
            <a:lvl5pPr algn="l" defTabSz="1371600" rtl="0" eaLnBrk="0" fontAlgn="base" hangingPunct="0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5pPr>
            <a:lvl6pPr marL="4572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6pPr>
            <a:lvl7pPr marL="9144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7pPr>
            <a:lvl8pPr marL="13716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8pPr>
            <a:lvl9pPr marL="1828800" algn="l" defTabSz="1371600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6600">
                <a:solidFill>
                  <a:schemeClr val="tx1"/>
                </a:solidFill>
                <a:latin typeface="Calibri Light" panose="020F0302020204030204" pitchFamily="34" charset="0"/>
              </a:defRPr>
            </a:lvl9pPr>
          </a:lstStyle>
          <a:p>
            <a:r>
              <a:rPr lang="es-ES" sz="3600"/>
              <a:t>Estos indicadores se utilizan para poder medir la capacidad/ cobertura, probabilidad de uso, escala, rapidez y rendición de cuentas.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6948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F6D96BE-2A0D-56A1-0DE5-B458A9CF340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2" y="220705"/>
            <a:ext cx="2671994" cy="2675205"/>
          </a:xfrm>
          <a:prstGeom prst="rect">
            <a:avLst/>
          </a:prstGeom>
        </p:spPr>
      </p:pic>
      <p:sp>
        <p:nvSpPr>
          <p:cNvPr id="2" name="Google Shape;381;p3">
            <a:extLst>
              <a:ext uri="{FF2B5EF4-FFF2-40B4-BE49-F238E27FC236}">
                <a16:creationId xmlns:a16="http://schemas.microsoft.com/office/drawing/2014/main" id="{1FFB20D6-55E7-98D1-6844-FEBEDB965262}"/>
              </a:ext>
            </a:extLst>
          </p:cNvPr>
          <p:cNvSpPr txBox="1">
            <a:spLocks/>
          </p:cNvSpPr>
          <p:nvPr/>
        </p:nvSpPr>
        <p:spPr>
          <a:xfrm>
            <a:off x="2071501" y="634742"/>
            <a:ext cx="14744962" cy="192405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180000" tIns="91400" rIns="182850" bIns="91400" rtlCol="0" anchor="ctr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Clr>
                <a:srgbClr val="E60005"/>
              </a:buClr>
              <a:buNone/>
            </a:pPr>
            <a:r>
              <a:rPr lang="en-GB" sz="6000" b="1" err="1">
                <a:solidFill>
                  <a:srgbClr val="C00000"/>
                </a:solidFill>
              </a:rPr>
              <a:t>Módulo</a:t>
            </a:r>
            <a:r>
              <a:rPr lang="en-GB" sz="6000" b="1">
                <a:solidFill>
                  <a:srgbClr val="C00000"/>
                </a:solidFill>
              </a:rPr>
              <a:t> </a:t>
            </a:r>
            <a:r>
              <a:rPr lang="en-GB" sz="6000" b="1" err="1">
                <a:solidFill>
                  <a:srgbClr val="C00000"/>
                </a:solidFill>
              </a:rPr>
              <a:t>revisado</a:t>
            </a:r>
            <a:r>
              <a:rPr lang="en-GB" sz="6000" b="1">
                <a:solidFill>
                  <a:srgbClr val="C00000"/>
                </a:solidFill>
              </a:rPr>
              <a:t> </a:t>
            </a:r>
            <a:r>
              <a:rPr lang="en-GB" sz="6000" b="1" err="1">
                <a:solidFill>
                  <a:srgbClr val="C00000"/>
                </a:solidFill>
              </a:rPr>
              <a:t>en</a:t>
            </a:r>
            <a:r>
              <a:rPr lang="en-GB" sz="6000" b="1">
                <a:solidFill>
                  <a:srgbClr val="C00000"/>
                </a:solidFill>
              </a:rPr>
              <a:t> </a:t>
            </a:r>
            <a:r>
              <a:rPr lang="en-GB" sz="6000" b="1" err="1">
                <a:solidFill>
                  <a:srgbClr val="C00000"/>
                </a:solidFill>
              </a:rPr>
              <a:t>materia</a:t>
            </a:r>
            <a:r>
              <a:rPr lang="en-GB" sz="6000" b="1">
                <a:solidFill>
                  <a:srgbClr val="C00000"/>
                </a:solidFill>
              </a:rPr>
              <a:t> de PTM </a:t>
            </a:r>
            <a:r>
              <a:rPr lang="en-GB" sz="6000" b="1" err="1">
                <a:solidFill>
                  <a:srgbClr val="C00000"/>
                </a:solidFill>
              </a:rPr>
              <a:t>en</a:t>
            </a:r>
            <a:r>
              <a:rPr lang="en-GB" sz="6000" b="1">
                <a:solidFill>
                  <a:srgbClr val="C00000"/>
                </a:solidFill>
              </a:rPr>
              <a:t> la Caja de Herramientas</a:t>
            </a:r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6902A4-9DDC-5FB4-6308-481E8372F0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48172" y="9285735"/>
            <a:ext cx="2490947" cy="444182"/>
          </a:xfrm>
          <a:prstGeom prst="rect">
            <a:avLst/>
          </a:prstGeom>
        </p:spPr>
      </p:pic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5B93A0DF-6B91-3E11-7389-563AC7FA9EF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0369287"/>
              </p:ext>
            </p:extLst>
          </p:nvPr>
        </p:nvGraphicFramePr>
        <p:xfrm>
          <a:off x="2360535" y="3056976"/>
          <a:ext cx="13830300" cy="5695010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03970">
                  <a:extLst>
                    <a:ext uri="{9D8B030D-6E8A-4147-A177-3AD203B41FA5}">
                      <a16:colId xmlns:a16="http://schemas.microsoft.com/office/drawing/2014/main" val="839545303"/>
                    </a:ext>
                  </a:extLst>
                </a:gridCol>
                <a:gridCol w="5466895">
                  <a:extLst>
                    <a:ext uri="{9D8B030D-6E8A-4147-A177-3AD203B41FA5}">
                      <a16:colId xmlns:a16="http://schemas.microsoft.com/office/drawing/2014/main" val="2717838317"/>
                    </a:ext>
                  </a:extLst>
                </a:gridCol>
                <a:gridCol w="6259435">
                  <a:extLst>
                    <a:ext uri="{9D8B030D-6E8A-4147-A177-3AD203B41FA5}">
                      <a16:colId xmlns:a16="http://schemas.microsoft.com/office/drawing/2014/main" val="2908191902"/>
                    </a:ext>
                  </a:extLst>
                </a:gridCol>
              </a:tblGrid>
              <a:tr h="756267">
                <a:tc gridSpan="3">
                  <a:txBody>
                    <a:bodyPr/>
                    <a:lstStyle/>
                    <a:p>
                      <a:pPr algn="ctr"/>
                      <a:r>
                        <a:rPr lang="en-GB" sz="2800">
                          <a:solidFill>
                            <a:schemeClr val="bg2"/>
                          </a:solidFill>
                        </a:rPr>
                        <a:t>Agenda</a:t>
                      </a:r>
                    </a:p>
                  </a:txBody>
                  <a:tcPr>
                    <a:solidFill>
                      <a:schemeClr val="bg2">
                        <a:lumMod val="6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690893879"/>
                  </a:ext>
                </a:extLst>
              </a:tr>
              <a:tr h="982117">
                <a:tc>
                  <a:txBody>
                    <a:bodyPr/>
                    <a:lstStyle/>
                    <a:p>
                      <a:r>
                        <a:rPr lang="en-US" sz="2700"/>
                        <a:t>10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marR="0" lvl="0" indent="-4572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  <a:tabLst/>
                        <a:defRPr/>
                      </a:pPr>
                      <a:r>
                        <a:rPr lang="en-US" sz="2700" dirty="0" err="1"/>
                        <a:t>Introducción</a:t>
                      </a:r>
                      <a:endParaRPr lang="en-US" sz="2700" dirty="0"/>
                    </a:p>
                    <a:p>
                      <a:pPr marL="457200" marR="0" lvl="0" indent="-45720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/>
                        <a:buChar char="•"/>
                      </a:pPr>
                      <a:r>
                        <a:rPr lang="en-US" sz="2700" dirty="0"/>
                        <a:t>Palabras de Apertura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</a:pPr>
                      <a:r>
                        <a:rPr lang="en-US" sz="2700" b="1" dirty="0"/>
                        <a:t>Marta Alejano</a:t>
                      </a:r>
                      <a:r>
                        <a:rPr lang="en-US" sz="2700" b="0" dirty="0"/>
                        <a:t>, </a:t>
                      </a:r>
                      <a:r>
                        <a:rPr lang="en-US" sz="2700" b="0" dirty="0" err="1"/>
                        <a:t>Asesora</a:t>
                      </a:r>
                      <a:r>
                        <a:rPr lang="en-US" sz="2700" b="0" dirty="0"/>
                        <a:t> de PTM, Cash Hub</a:t>
                      </a:r>
                      <a:endParaRPr lang="en-US" sz="2700" b="1" dirty="0"/>
                    </a:p>
                    <a:p>
                      <a:pPr marL="0" marR="0" lvl="0" indent="0" algn="l" rtl="0" eaLnBrk="1" fontAlgn="auto" latinLnBrk="0" hangingPunct="1">
                        <a:lnSpc>
                          <a:spcPct val="100000"/>
                        </a:lnSpc>
                        <a:buClrTx/>
                        <a:buSzTx/>
                        <a:buFontTx/>
                        <a:buNone/>
                      </a:pPr>
                      <a:r>
                        <a:rPr lang="en-US" sz="2700" b="1" dirty="0"/>
                        <a:t>Marianna Kuttothara</a:t>
                      </a:r>
                      <a:r>
                        <a:rPr lang="en-US" sz="2700" dirty="0"/>
                        <a:t>, </a:t>
                      </a:r>
                      <a:r>
                        <a:rPr lang="en-US" sz="2700" dirty="0" err="1"/>
                        <a:t>Jefa</a:t>
                      </a:r>
                      <a:r>
                        <a:rPr lang="en-US" sz="2700" dirty="0"/>
                        <a:t> Regional de la Unidad de Salud, </a:t>
                      </a:r>
                      <a:r>
                        <a:rPr lang="en-US" sz="2700" dirty="0" err="1"/>
                        <a:t>Desastres</a:t>
                      </a:r>
                      <a:r>
                        <a:rPr lang="en-US" sz="2700" dirty="0"/>
                        <a:t>, Crisis y </a:t>
                      </a:r>
                      <a:r>
                        <a:rPr lang="en-US" sz="2700" dirty="0" err="1"/>
                        <a:t>Clima</a:t>
                      </a:r>
                      <a:r>
                        <a:rPr lang="en-US" sz="2700" dirty="0">
                          <a:solidFill>
                            <a:srgbClr val="FF0000"/>
                          </a:solidFill>
                        </a:rPr>
                        <a:t>,</a:t>
                      </a:r>
                      <a:r>
                        <a:rPr lang="en-US" sz="2700" dirty="0"/>
                        <a:t> IFRC </a:t>
                      </a:r>
                      <a:r>
                        <a:rPr lang="en-US" sz="2700" b="0" i="0" u="none" strike="noStrike" baseline="0" noProof="0" dirty="0">
                          <a:solidFill>
                            <a:srgbClr val="000000"/>
                          </a:solidFill>
                          <a:latin typeface="Calibri"/>
                        </a:rPr>
                        <a:t>Americas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49032"/>
                  </a:ext>
                </a:extLst>
              </a:tr>
              <a:tr h="1866022">
                <a:tc>
                  <a:txBody>
                    <a:bodyPr/>
                    <a:lstStyle/>
                    <a:p>
                      <a:r>
                        <a:rPr lang="en-US" sz="2700"/>
                        <a:t>25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457200" lvl="0" indent="-457200">
                        <a:buFont typeface="Arial"/>
                        <a:buChar char="•"/>
                      </a:pP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Marco de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preparación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materia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de PTM y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teoría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del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cambio</a:t>
                      </a:r>
                      <a:endParaRPr lang="en-US" err="1"/>
                    </a:p>
                    <a:p>
                      <a:pPr marL="457200" lvl="0" indent="-457200" algn="l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Hoja de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ruta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para la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preparación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en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materia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de PTM</a:t>
                      </a:r>
                    </a:p>
                    <a:p>
                      <a:pPr marL="457200" lvl="0" indent="-457200" algn="l">
                        <a:lnSpc>
                          <a:spcPct val="100000"/>
                        </a:lnSpc>
                        <a:buFont typeface="Arial"/>
                        <a:buChar char="•"/>
                      </a:pP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Caja de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herramientas</a:t>
                      </a:r>
                      <a:r>
                        <a:rPr lang="en-US" sz="2700" b="0" i="0" u="none" strike="noStrike" baseline="0" noProof="0">
                          <a:solidFill>
                            <a:srgbClr val="000000"/>
                          </a:solidFill>
                          <a:latin typeface="Calibri"/>
                        </a:rPr>
                        <a:t> </a:t>
                      </a:r>
                      <a:r>
                        <a:rPr lang="en-US" sz="2700" b="0" i="0" u="none" strike="noStrike" baseline="0" noProof="0" err="1">
                          <a:solidFill>
                            <a:srgbClr val="000000"/>
                          </a:solidFill>
                          <a:latin typeface="Calibri"/>
                        </a:rPr>
                        <a:t>revisada</a:t>
                      </a:r>
                      <a:endParaRPr lang="en-US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Daniela Funez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– </a:t>
                      </a:r>
                      <a:r>
                        <a:rPr lang="en-US" sz="27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Coordinadora</a:t>
                      </a:r>
                      <a:r>
                        <a:rPr lang="en-US" sz="27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Regional de PTM para las </a:t>
                      </a:r>
                      <a:r>
                        <a:rPr lang="en-US" sz="2700" kern="1200" dirty="0" err="1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Américas</a:t>
                      </a:r>
                      <a:r>
                        <a:rPr lang="en-US" sz="2700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IFRC</a:t>
                      </a:r>
                    </a:p>
                    <a:p>
                      <a:r>
                        <a:rPr lang="en-US" sz="2700" b="1" dirty="0"/>
                        <a:t>Inés Dalmau</a:t>
                      </a:r>
                      <a:r>
                        <a:rPr lang="en-US" sz="2700" b="0" dirty="0"/>
                        <a:t>, </a:t>
                      </a:r>
                      <a:r>
                        <a:rPr lang="en-US" sz="27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– </a:t>
                      </a:r>
                      <a:r>
                        <a:rPr lang="en-US" sz="2700" kern="1200" dirty="0" err="1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Asesora</a:t>
                      </a:r>
                      <a:r>
                        <a:rPr lang="en-US" sz="27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de PTM, Cash Hub</a:t>
                      </a:r>
                      <a:r>
                        <a:rPr lang="en-GB" sz="2700" dirty="0">
                          <a:effectLst/>
                        </a:rPr>
                        <a:t> </a:t>
                      </a:r>
                      <a:endParaRPr lang="en-GB" sz="27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58420357"/>
                  </a:ext>
                </a:extLst>
              </a:tr>
              <a:tr h="512379">
                <a:tc>
                  <a:txBody>
                    <a:bodyPr/>
                    <a:lstStyle/>
                    <a:p>
                      <a:r>
                        <a:rPr lang="en-US" sz="2700"/>
                        <a:t>20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Panel de </a:t>
                      </a:r>
                      <a:r>
                        <a:rPr lang="en-US" sz="2700" err="1"/>
                        <a:t>preguntas</a:t>
                      </a:r>
                      <a:r>
                        <a:rPr lang="en-US" sz="2700"/>
                        <a:t> - Q&amp;A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2700" b="1" err="1"/>
                        <a:t>Participantes</a:t>
                      </a:r>
                      <a:r>
                        <a:rPr lang="en-GB" sz="2700" b="1"/>
                        <a:t> y ponentes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55652817"/>
                  </a:ext>
                </a:extLst>
              </a:tr>
              <a:tr h="540164">
                <a:tc>
                  <a:txBody>
                    <a:bodyPr/>
                    <a:lstStyle/>
                    <a:p>
                      <a:r>
                        <a:rPr lang="en-US" sz="2700"/>
                        <a:t>5 mins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700"/>
                        <a:t>Cierre del </a:t>
                      </a:r>
                      <a:r>
                        <a:rPr lang="en-US" sz="2700" err="1"/>
                        <a:t>webinario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en-US" sz="2700" b="1" i="0" u="none" strike="noStrike" noProof="0" dirty="0">
                          <a:solidFill>
                            <a:srgbClr val="000000"/>
                          </a:solidFill>
                          <a:latin typeface="Calibri"/>
                        </a:rPr>
                        <a:t>Marta Alejano</a:t>
                      </a:r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13444243"/>
                  </a:ext>
                </a:extLst>
              </a:tr>
            </a:tbl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45798C1F-B36B-ACEC-FCBA-C8458467C78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72601" y="8845985"/>
            <a:ext cx="2067227" cy="1234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9130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Box 6">
            <a:extLst>
              <a:ext uri="{FF2B5EF4-FFF2-40B4-BE49-F238E27FC236}">
                <a16:creationId xmlns:a16="http://schemas.microsoft.com/office/drawing/2014/main" id="{CDCF8D98-6EDD-0E87-8A08-70B1793AD2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6331" y="647791"/>
            <a:ext cx="8424403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s-ES" sz="4800" b="1" dirty="0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Por qué es importante </a:t>
            </a:r>
          </a:p>
          <a:p>
            <a:r>
              <a:rPr lang="es-ES" sz="4800" b="1" dirty="0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la preparación?</a:t>
            </a:r>
          </a:p>
        </p:txBody>
      </p:sp>
      <p:sp>
        <p:nvSpPr>
          <p:cNvPr id="91139" name="TextBox 4">
            <a:extLst>
              <a:ext uri="{FF2B5EF4-FFF2-40B4-BE49-F238E27FC236}">
                <a16:creationId xmlns:a16="http://schemas.microsoft.com/office/drawing/2014/main" id="{E3BC68DC-109C-0713-6590-50F893491C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33119" y="2586204"/>
            <a:ext cx="9965530" cy="84109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 marL="457200" indent="-4572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358775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3587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>
                <a:solidFill>
                  <a:srgbClr val="011E41"/>
                </a:solidFill>
                <a:latin typeface="Montserrat"/>
                <a:cs typeface="Open Sans"/>
              </a:rPr>
              <a:t>Incrementa la capacidad y la probabilidad de hacer un uso apropiado de los PTM durante las respuestas humanitarias.</a:t>
            </a:r>
            <a:endParaRPr lang="es-ES" sz="2600">
              <a:solidFill>
                <a:srgbClr val="011E41"/>
              </a:solidFill>
              <a:latin typeface="Montserrat" panose="00000500000000000000" pitchFamily="2" charset="0"/>
              <a:cs typeface="Open Sans" panose="020B0606030504020204" pitchFamily="34" charset="0"/>
            </a:endParaRP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>
                <a:solidFill>
                  <a:srgbClr val="011E41"/>
                </a:solidFill>
                <a:latin typeface="Montserrat"/>
                <a:cs typeface="Open Sans"/>
              </a:rPr>
              <a:t>Ayuda a reducir el tiempo de respuesta y a aumentar la escala potencial de la misma</a:t>
            </a:r>
            <a:endParaRPr lang="es-ES" sz="2600">
              <a:solidFill>
                <a:srgbClr val="011E41"/>
              </a:solidFill>
              <a:latin typeface="Montserrat" panose="00000500000000000000" pitchFamily="2" charset="0"/>
              <a:cs typeface="Open Sans" panose="020B0606030504020204" pitchFamily="34" charset="0"/>
            </a:endParaRP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>
                <a:solidFill>
                  <a:srgbClr val="011E41"/>
                </a:solidFill>
                <a:latin typeface="Montserrat"/>
                <a:cs typeface="Open Sans"/>
              </a:rPr>
              <a:t>Todos los roles de las Sociedades Nacionales pueden ser apoyados para estar mejor preparados (Finanzas, Logística, RRHH,…)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>
                <a:solidFill>
                  <a:srgbClr val="011E41"/>
                </a:solidFill>
                <a:latin typeface="Montserrat"/>
                <a:cs typeface="Open Sans"/>
              </a:rPr>
              <a:t>La preparación está ligada con el Desarrollo de Sociedades Nacionales (NSD) y otras iniciativas (Financiamiento basado en Pronósticos - </a:t>
            </a:r>
            <a:r>
              <a:rPr lang="es-ES" sz="2600" err="1">
                <a:solidFill>
                  <a:srgbClr val="011E41"/>
                </a:solidFill>
                <a:latin typeface="Montserrat"/>
                <a:cs typeface="Open Sans"/>
              </a:rPr>
              <a:t>FbF</a:t>
            </a:r>
            <a:r>
              <a:rPr lang="es-ES" sz="2600">
                <a:solidFill>
                  <a:srgbClr val="011E41"/>
                </a:solidFill>
                <a:latin typeface="Montserrat"/>
                <a:cs typeface="Open Sans"/>
              </a:rPr>
              <a:t>, PER)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>
                <a:solidFill>
                  <a:srgbClr val="011E41"/>
                </a:solidFill>
                <a:latin typeface="Montserrat"/>
                <a:cs typeface="Open Sans"/>
              </a:rPr>
              <a:t>Procedimientos Operativos Estandarizados</a:t>
            </a:r>
          </a:p>
          <a:p>
            <a:pPr>
              <a:spcAft>
                <a:spcPts val="1800"/>
              </a:spcAft>
              <a:buFont typeface="Arial" panose="020B0604020202020204" pitchFamily="34" charset="0"/>
              <a:buChar char="•"/>
            </a:pPr>
            <a:r>
              <a:rPr lang="es-ES" sz="2600">
                <a:solidFill>
                  <a:srgbClr val="011E41"/>
                </a:solidFill>
                <a:latin typeface="Montserrat"/>
                <a:cs typeface="Open Sans"/>
              </a:rPr>
              <a:t>El compromiso de coordinación, colaboración y comunicación como parte de la preparación asegura eficiencia y rendición de cuentas en las respuestas con PTM</a:t>
            </a:r>
          </a:p>
          <a:p>
            <a:pPr marL="0" indent="0">
              <a:spcAft>
                <a:spcPts val="1800"/>
              </a:spcAft>
            </a:pPr>
            <a:endParaRPr lang="da-DK" sz="3200">
              <a:solidFill>
                <a:srgbClr val="011E41"/>
              </a:solidFill>
              <a:latin typeface="Montserrat"/>
              <a:ea typeface="Calibri" panose="020F0502020204030204" pitchFamily="34" charset="0"/>
              <a:cs typeface="Open Sans"/>
            </a:endParaRPr>
          </a:p>
        </p:txBody>
      </p: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15BFC6EA-E384-609C-3656-36CDC6519E0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0203" y="546100"/>
            <a:ext cx="998772" cy="135765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A3D412D-0EA7-4C21-2436-51DE7153EF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84" r="42895"/>
          <a:stretch/>
        </p:blipFill>
        <p:spPr>
          <a:xfrm>
            <a:off x="0" y="0"/>
            <a:ext cx="6637867" cy="10288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80449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Box 6">
            <a:extLst>
              <a:ext uri="{FF2B5EF4-FFF2-40B4-BE49-F238E27FC236}">
                <a16:creationId xmlns:a16="http://schemas.microsoft.com/office/drawing/2014/main" id="{7C3CDF14-DEEB-CE4E-4490-4CFE689A31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49890" y="430719"/>
            <a:ext cx="1250710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H" sz="4800" b="1" dirty="0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Progreso desde el inicio</a:t>
            </a:r>
            <a:endParaRPr lang="en-US" sz="4800" b="1" dirty="0">
              <a:solidFill>
                <a:srgbClr val="C00000"/>
              </a:solidFill>
              <a:latin typeface="Montserrat" panose="00000500000000000000" pitchFamily="2" charset="0"/>
              <a:ea typeface="Roboto Black" pitchFamily="2" charset="0"/>
              <a:cs typeface="Open Sans Light" panose="020B0306030504020204" pitchFamily="34" charset="0"/>
            </a:endParaRPr>
          </a:p>
        </p:txBody>
      </p: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A03E557D-E081-33B7-EDA8-8C7786ABA7E3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23" y="546100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graph with numbers and a line&#10;&#10;Description automatically generated">
            <a:extLst>
              <a:ext uri="{FF2B5EF4-FFF2-40B4-BE49-F238E27FC236}">
                <a16:creationId xmlns:a16="http://schemas.microsoft.com/office/drawing/2014/main" id="{21C1DE00-1FBB-CAC8-4485-9A4FAC96FAE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3145" y="1725475"/>
            <a:ext cx="13184876" cy="830732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F3FDF45-C508-EFA6-1D25-7C650FD9998F}"/>
              </a:ext>
            </a:extLst>
          </p:cNvPr>
          <p:cNvSpPr txBox="1"/>
          <p:nvPr/>
        </p:nvSpPr>
        <p:spPr>
          <a:xfrm>
            <a:off x="4780549" y="9095875"/>
            <a:ext cx="2502568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SSNN que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invertido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CVAP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pasado</a:t>
            </a:r>
            <a:r>
              <a:rPr lang="en-GB" dirty="0"/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C196AD1-17E3-3869-A10A-E32A4A903CEA}"/>
              </a:ext>
            </a:extLst>
          </p:cNvPr>
          <p:cNvSpPr txBox="1"/>
          <p:nvPr/>
        </p:nvSpPr>
        <p:spPr>
          <a:xfrm>
            <a:off x="8149393" y="9143995"/>
            <a:ext cx="4026566" cy="646331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SSNN que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invirtiendo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CVAP </a:t>
            </a:r>
            <a:r>
              <a:rPr lang="en-GB" dirty="0" err="1"/>
              <a:t>actualmente</a:t>
            </a:r>
            <a:endParaRPr lang="en-GB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C82EC9-3260-B38E-3A8B-A50D09068EDF}"/>
              </a:ext>
            </a:extLst>
          </p:cNvPr>
          <p:cNvSpPr txBox="1"/>
          <p:nvPr/>
        </p:nvSpPr>
        <p:spPr>
          <a:xfrm>
            <a:off x="1764633" y="1888761"/>
            <a:ext cx="12673263" cy="1323439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4000" b="1" dirty="0"/>
              <a:t>S</a:t>
            </a:r>
            <a:r>
              <a:rPr lang="en-GB" sz="4000" b="1" dirty="0" err="1"/>
              <a:t>ociedades</a:t>
            </a:r>
            <a:r>
              <a:rPr lang="en-GB" sz="4000" b="1" dirty="0"/>
              <a:t> </a:t>
            </a:r>
            <a:r>
              <a:rPr lang="en-GB" sz="4000" b="1" dirty="0" err="1"/>
              <a:t>Nacionales</a:t>
            </a:r>
            <a:r>
              <a:rPr lang="en-GB" sz="4000" b="1" dirty="0"/>
              <a:t> que </a:t>
            </a:r>
            <a:r>
              <a:rPr lang="en-GB" sz="4000" b="1" dirty="0" err="1"/>
              <a:t>invierten</a:t>
            </a:r>
            <a:r>
              <a:rPr lang="en-GB" sz="4000" b="1" dirty="0"/>
              <a:t> </a:t>
            </a:r>
            <a:r>
              <a:rPr lang="en-GB" sz="4000" b="1" dirty="0" err="1"/>
              <a:t>activamente</a:t>
            </a:r>
            <a:r>
              <a:rPr lang="en-GB" sz="4000" b="1" dirty="0"/>
              <a:t> </a:t>
            </a:r>
            <a:r>
              <a:rPr lang="en-GB" sz="4000" b="1" dirty="0" err="1"/>
              <a:t>en</a:t>
            </a:r>
            <a:r>
              <a:rPr lang="en-GB" sz="4000" b="1" dirty="0"/>
              <a:t> CVAP a </a:t>
            </a:r>
            <a:r>
              <a:rPr lang="en-GB" sz="4000" b="1" dirty="0" err="1"/>
              <a:t>fecha</a:t>
            </a:r>
            <a:r>
              <a:rPr lang="en-GB" sz="4000" b="1" dirty="0"/>
              <a:t> de </a:t>
            </a:r>
            <a:r>
              <a:rPr lang="en-GB" sz="4000" b="1" dirty="0" err="1"/>
              <a:t>diciembre</a:t>
            </a:r>
            <a:r>
              <a:rPr lang="en-GB" sz="4000" b="1" dirty="0"/>
              <a:t> de 2023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5BC9A10-2D89-7173-DDFE-9C50C2D95217}"/>
              </a:ext>
            </a:extLst>
          </p:cNvPr>
          <p:cNvSpPr txBox="1"/>
          <p:nvPr/>
        </p:nvSpPr>
        <p:spPr>
          <a:xfrm>
            <a:off x="8053136" y="8261686"/>
            <a:ext cx="128336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r>
              <a:rPr lang="es-ES" sz="3200" b="1" dirty="0"/>
              <a:t>años</a:t>
            </a:r>
            <a:endParaRPr lang="en-GB" sz="3200" b="1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3CCA8EE-4988-CEEA-FCAC-58F1C4DBD8A7}"/>
              </a:ext>
            </a:extLst>
          </p:cNvPr>
          <p:cNvSpPr txBox="1"/>
          <p:nvPr/>
        </p:nvSpPr>
        <p:spPr>
          <a:xfrm rot="16200000">
            <a:off x="-492676" y="5534291"/>
            <a:ext cx="4947758" cy="584775"/>
          </a:xfrm>
          <a:prstGeom prst="rect">
            <a:avLst/>
          </a:prstGeom>
          <a:solidFill>
            <a:schemeClr val="bg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ES" sz="3200" b="1" dirty="0"/>
              <a:t>Número de SSNN</a:t>
            </a:r>
            <a:endParaRPr lang="en-GB" sz="3200" b="1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1FC0785-6428-9FA3-9CCC-F6F0B1AD7C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0355" y="0"/>
            <a:ext cx="18234542" cy="10288588"/>
          </a:xfrm>
          <a:prstGeom prst="rect">
            <a:avLst/>
          </a:prstGeom>
        </p:spPr>
      </p:pic>
      <p:sp>
        <p:nvSpPr>
          <p:cNvPr id="5" name="Content Placeholder 6">
            <a:extLst>
              <a:ext uri="{FF2B5EF4-FFF2-40B4-BE49-F238E27FC236}">
                <a16:creationId xmlns:a16="http://schemas.microsoft.com/office/drawing/2014/main" id="{24B5ECE6-8531-4EDF-B10F-EDE9A6E102B3}"/>
              </a:ext>
            </a:extLst>
          </p:cNvPr>
          <p:cNvSpPr txBox="1">
            <a:spLocks/>
          </p:cNvSpPr>
          <p:nvPr/>
        </p:nvSpPr>
        <p:spPr>
          <a:xfrm>
            <a:off x="4186989" y="8691898"/>
            <a:ext cx="10585269" cy="1648200"/>
          </a:xfrm>
          <a:prstGeom prst="rect">
            <a:avLst/>
          </a:prstGeom>
        </p:spPr>
        <p:txBody>
          <a:bodyPr anchor="t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10000"/>
              </a:lnSpc>
              <a:buClr>
                <a:srgbClr val="554F4A"/>
              </a:buClr>
              <a:buSzPts val="1400"/>
              <a:buNone/>
            </a:pPr>
            <a:r>
              <a:rPr lang="en-GB" sz="42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73 </a:t>
            </a:r>
            <a:r>
              <a:rPr lang="en-GB" sz="4200" b="1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Sociedades</a:t>
            </a:r>
            <a:r>
              <a:rPr lang="en-GB" sz="42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GB" sz="4200" b="1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Nacionales</a:t>
            </a:r>
            <a:r>
              <a:rPr lang="en-GB" sz="42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GB" sz="4200" b="1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invirtiendo</a:t>
            </a:r>
            <a:r>
              <a:rPr lang="en-GB" sz="42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</a:t>
            </a:r>
            <a:r>
              <a:rPr lang="en-GB" sz="4200" b="1" kern="100" dirty="0" err="1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en</a:t>
            </a:r>
            <a:r>
              <a:rPr lang="en-GB" sz="4200" b="1" kern="1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 (Body)"/>
              </a:rPr>
              <a:t> CVAP</a:t>
            </a:r>
          </a:p>
        </p:txBody>
      </p:sp>
      <p:sp>
        <p:nvSpPr>
          <p:cNvPr id="2" name="TextBox 6">
            <a:extLst>
              <a:ext uri="{FF2B5EF4-FFF2-40B4-BE49-F238E27FC236}">
                <a16:creationId xmlns:a16="http://schemas.microsoft.com/office/drawing/2014/main" id="{47F983D2-EE07-5A1E-675A-840BBB70FE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7797" y="628650"/>
            <a:ext cx="1325661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H" sz="4800" b="1" dirty="0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Mapa de la preparación global en PTM</a:t>
            </a:r>
            <a:endParaRPr lang="en-US" sz="4800" b="1" dirty="0">
              <a:solidFill>
                <a:srgbClr val="C00000"/>
              </a:solidFill>
              <a:latin typeface="Montserrat"/>
              <a:ea typeface="Roboto Black"/>
              <a:cs typeface="Open Sans Light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24ACA08-057C-988C-92FE-893A3556991B}"/>
              </a:ext>
            </a:extLst>
          </p:cNvPr>
          <p:cNvSpPr txBox="1"/>
          <p:nvPr/>
        </p:nvSpPr>
        <p:spPr>
          <a:xfrm>
            <a:off x="15175832" y="4491791"/>
            <a:ext cx="2502568" cy="2308324"/>
          </a:xfrm>
          <a:prstGeom prst="rect">
            <a:avLst/>
          </a:prstGeom>
          <a:solidFill>
            <a:srgbClr val="FFFFFF"/>
          </a:solidFill>
        </p:spPr>
        <p:txBody>
          <a:bodyPr wrap="square" rtlCol="0">
            <a:spAutoFit/>
          </a:bodyPr>
          <a:lstStyle/>
          <a:p>
            <a:r>
              <a:rPr lang="en-GB" dirty="0"/>
              <a:t>SSNN que </a:t>
            </a:r>
            <a:r>
              <a:rPr lang="en-GB" dirty="0" err="1"/>
              <a:t>están</a:t>
            </a:r>
            <a:r>
              <a:rPr lang="en-GB" dirty="0"/>
              <a:t> </a:t>
            </a:r>
            <a:r>
              <a:rPr lang="en-GB" dirty="0" err="1"/>
              <a:t>invirtiendo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CVAP </a:t>
            </a:r>
            <a:r>
              <a:rPr lang="en-GB" dirty="0" err="1"/>
              <a:t>actualmente</a:t>
            </a:r>
            <a:endParaRPr lang="en-GB" dirty="0"/>
          </a:p>
          <a:p>
            <a:endParaRPr lang="en-GB" dirty="0"/>
          </a:p>
          <a:p>
            <a:endParaRPr lang="en-GB" dirty="0"/>
          </a:p>
          <a:p>
            <a:r>
              <a:rPr lang="en-GB" dirty="0"/>
              <a:t>SSNN que </a:t>
            </a:r>
            <a:r>
              <a:rPr lang="en-GB" dirty="0" err="1"/>
              <a:t>han</a:t>
            </a:r>
            <a:r>
              <a:rPr lang="en-GB" dirty="0"/>
              <a:t> </a:t>
            </a:r>
            <a:r>
              <a:rPr lang="en-GB" dirty="0" err="1"/>
              <a:t>invertido</a:t>
            </a:r>
            <a:r>
              <a:rPr lang="en-GB" dirty="0"/>
              <a:t> </a:t>
            </a:r>
            <a:r>
              <a:rPr lang="en-GB" dirty="0" err="1"/>
              <a:t>en</a:t>
            </a:r>
            <a:r>
              <a:rPr lang="en-GB" dirty="0"/>
              <a:t> CVAP </a:t>
            </a:r>
            <a:r>
              <a:rPr lang="en-GB" dirty="0" err="1"/>
              <a:t>en</a:t>
            </a:r>
            <a:r>
              <a:rPr lang="en-GB" dirty="0"/>
              <a:t> </a:t>
            </a:r>
            <a:r>
              <a:rPr lang="en-GB" dirty="0" err="1"/>
              <a:t>el</a:t>
            </a:r>
            <a:r>
              <a:rPr lang="en-GB" dirty="0"/>
              <a:t> </a:t>
            </a:r>
            <a:r>
              <a:rPr lang="en-GB" dirty="0" err="1"/>
              <a:t>pasado</a:t>
            </a:r>
            <a:r>
              <a:rPr lang="en-GB" dirty="0"/>
              <a:t> o </a:t>
            </a:r>
            <a:r>
              <a:rPr lang="en-GB" dirty="0" err="1"/>
              <a:t>est</a:t>
            </a:r>
            <a:r>
              <a:rPr lang="es-ES" dirty="0"/>
              <a:t>á</a:t>
            </a:r>
            <a:r>
              <a:rPr lang="en-GB" dirty="0"/>
              <a:t>n </a:t>
            </a:r>
            <a:r>
              <a:rPr lang="en-GB" dirty="0" err="1"/>
              <a:t>considerándolo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5460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TextBox 6">
            <a:extLst>
              <a:ext uri="{FF2B5EF4-FFF2-40B4-BE49-F238E27FC236}">
                <a16:creationId xmlns:a16="http://schemas.microsoft.com/office/drawing/2014/main" id="{4E48DA49-325E-E70A-AB3C-2EF4977D2D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9745" y="1012825"/>
            <a:ext cx="1416570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Marco de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preparación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en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materia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de PTM</a:t>
            </a:r>
            <a:endParaRPr lang="en-US" sz="4800" b="1">
              <a:solidFill>
                <a:srgbClr val="C00000"/>
              </a:solidFill>
              <a:latin typeface="Montserrat" panose="00000500000000000000" pitchFamily="2" charset="0"/>
              <a:ea typeface="Roboto Black" pitchFamily="2" charset="0"/>
              <a:cs typeface="Open Sans Light" panose="020B0306030504020204" pitchFamily="34" charset="0"/>
            </a:endParaRPr>
          </a:p>
        </p:txBody>
      </p:sp>
      <p:grpSp>
        <p:nvGrpSpPr>
          <p:cNvPr id="99332" name="Group 93220">
            <a:extLst>
              <a:ext uri="{FF2B5EF4-FFF2-40B4-BE49-F238E27FC236}">
                <a16:creationId xmlns:a16="http://schemas.microsoft.com/office/drawing/2014/main" id="{D7DCE022-0F80-6C76-42A6-31A363499F4F}"/>
              </a:ext>
            </a:extLst>
          </p:cNvPr>
          <p:cNvGrpSpPr>
            <a:grpSpLocks/>
          </p:cNvGrpSpPr>
          <p:nvPr/>
        </p:nvGrpSpPr>
        <p:grpSpPr bwMode="auto">
          <a:xfrm>
            <a:off x="984250" y="3728263"/>
            <a:ext cx="16319500" cy="4340999"/>
            <a:chOff x="509611" y="5365792"/>
            <a:chExt cx="16318819" cy="4339857"/>
          </a:xfrm>
        </p:grpSpPr>
        <p:sp>
          <p:nvSpPr>
            <p:cNvPr id="99333" name="CuadroTexto 1">
              <a:extLst>
                <a:ext uri="{FF2B5EF4-FFF2-40B4-BE49-F238E27FC236}">
                  <a16:creationId xmlns:a16="http://schemas.microsoft.com/office/drawing/2014/main" id="{5BD067BB-17F8-1EA3-07F9-819857F4499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804800" y="5791155"/>
              <a:ext cx="2319186" cy="101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E60005"/>
                </a:buClr>
              </a:pPr>
              <a:r>
                <a:rPr lang="en-GB" altLang="en-US" sz="2000" b="1" dirty="0">
                  <a:solidFill>
                    <a:schemeClr val="accent1"/>
                  </a:solidFill>
                  <a:latin typeface="Montserrat Medium"/>
                  <a:ea typeface="MS PGothic"/>
                </a:rPr>
                <a:t>COMPROMISO DEL PERSONAL DIRECTIVO</a:t>
              </a:r>
              <a:endParaRPr lang="es-ES" altLang="en-US" sz="2000" b="1" dirty="0">
                <a:solidFill>
                  <a:schemeClr val="accent1"/>
                </a:solidFill>
                <a:latin typeface="Montserrat Medium" panose="00000600000000000000" pitchFamily="2" charset="0"/>
                <a:ea typeface="MS PGothic" panose="020B0600070205080204" pitchFamily="34" charset="-128"/>
              </a:endParaRPr>
            </a:p>
          </p:txBody>
        </p:sp>
        <p:sp>
          <p:nvSpPr>
            <p:cNvPr id="99334" name="CuadroTexto 32">
              <a:extLst>
                <a:ext uri="{FF2B5EF4-FFF2-40B4-BE49-F238E27FC236}">
                  <a16:creationId xmlns:a16="http://schemas.microsoft.com/office/drawing/2014/main" id="{C23FCAE0-5957-ECB2-8A04-DB9708A8B28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828752" y="5637266"/>
              <a:ext cx="2834482" cy="101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E60005"/>
                </a:buClr>
              </a:pPr>
              <a:r>
                <a:rPr lang="en-GB" altLang="en-US" sz="2000" b="1">
                  <a:solidFill>
                    <a:schemeClr val="accent1"/>
                  </a:solidFill>
                  <a:latin typeface="Montserrat Medium"/>
                  <a:ea typeface="MS PGothic"/>
                  <a:sym typeface="Calibri" panose="020F0502020204030204" pitchFamily="34" charset="0"/>
                </a:rPr>
                <a:t>PROCESOS, SISTEMAS Y HERRAMIENTAS</a:t>
              </a:r>
            </a:p>
          </p:txBody>
        </p:sp>
        <p:sp>
          <p:nvSpPr>
            <p:cNvPr id="99335" name="CuadroTexto 33">
              <a:extLst>
                <a:ext uri="{FF2B5EF4-FFF2-40B4-BE49-F238E27FC236}">
                  <a16:creationId xmlns:a16="http://schemas.microsoft.com/office/drawing/2014/main" id="{E4D76AB8-2402-C863-54EA-5CB699C5E50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924112" y="5507543"/>
              <a:ext cx="3366163" cy="101539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E60005"/>
                </a:buClr>
              </a:pPr>
              <a:r>
                <a:rPr lang="en-GB" altLang="en-US" sz="2000" b="1">
                  <a:solidFill>
                    <a:schemeClr val="accent1"/>
                  </a:solidFill>
                  <a:latin typeface="Montserrat Medium"/>
                  <a:ea typeface="MS PGothic"/>
                </a:rPr>
                <a:t>RECURSOS  FINANCIEROS Y HUMANOS Y CAPACIDADES</a:t>
              </a:r>
              <a:endParaRPr lang="es-ES" altLang="en-US" sz="2000" b="1">
                <a:solidFill>
                  <a:schemeClr val="accent1"/>
                </a:solidFill>
                <a:latin typeface="Montserrat Medium"/>
                <a:ea typeface="MS PGothic"/>
              </a:endParaRPr>
            </a:p>
          </p:txBody>
        </p:sp>
        <p:sp>
          <p:nvSpPr>
            <p:cNvPr id="99336" name="CuadroTexto 34">
              <a:extLst>
                <a:ext uri="{FF2B5EF4-FFF2-40B4-BE49-F238E27FC236}">
                  <a16:creationId xmlns:a16="http://schemas.microsoft.com/office/drawing/2014/main" id="{9EC80152-6296-1DEF-3AD9-4F84A87693A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0076817" y="5365792"/>
              <a:ext cx="3648203" cy="13230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40" tIns="45720" rIns="91440" bIns="45720" anchor="t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E60005"/>
                </a:buClr>
              </a:pPr>
              <a:r>
                <a:rPr lang="de-DE" altLang="en-US" sz="2000" b="1">
                  <a:solidFill>
                    <a:schemeClr val="accent1"/>
                  </a:solidFill>
                  <a:latin typeface="Montserrat Medium"/>
                  <a:ea typeface="MS PGothic"/>
                  <a:sym typeface="Helvetica Neue Light"/>
                </a:rPr>
                <a:t>PARTICIPACIÓN COMUNITARIA Y RENDICIÓN DE CUENTAS, COORDINACIÓN</a:t>
              </a:r>
              <a:endParaRPr lang="de-DE" altLang="en-US" sz="2000" b="1">
                <a:solidFill>
                  <a:schemeClr val="accent1"/>
                </a:solidFill>
                <a:latin typeface="Montserrat Medium" panose="00000600000000000000" pitchFamily="2" charset="0"/>
                <a:ea typeface="MS PGothic" panose="020B0600070205080204" pitchFamily="34" charset="-128"/>
              </a:endParaRPr>
            </a:p>
          </p:txBody>
        </p:sp>
        <p:sp>
          <p:nvSpPr>
            <p:cNvPr id="99337" name="CuadroTexto 35">
              <a:extLst>
                <a:ext uri="{FF2B5EF4-FFF2-40B4-BE49-F238E27FC236}">
                  <a16:creationId xmlns:a16="http://schemas.microsoft.com/office/drawing/2014/main" id="{14FA8761-058D-4F9C-6860-3C77FF48BDF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661740" y="5781605"/>
              <a:ext cx="316669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 algn="ctr">
                <a:buClr>
                  <a:srgbClr val="E60005"/>
                </a:buClr>
              </a:pPr>
              <a:r>
                <a:rPr lang="en-GB" altLang="en-US" sz="2000" b="1">
                  <a:solidFill>
                    <a:schemeClr val="accent1"/>
                  </a:solidFill>
                  <a:latin typeface="Montserrat Medium" panose="00000600000000000000" pitchFamily="2" charset="0"/>
                  <a:ea typeface="MS PGothic" panose="020B0600070205080204" pitchFamily="34" charset="-128"/>
                </a:rPr>
                <a:t>PROBAR, APRENDER Y MEJORAR </a:t>
              </a:r>
              <a:endParaRPr lang="es-ES" altLang="en-US" sz="2000" b="1">
                <a:solidFill>
                  <a:schemeClr val="accent1"/>
                </a:solidFill>
                <a:latin typeface="Montserrat Medium" panose="00000600000000000000" pitchFamily="2" charset="0"/>
                <a:ea typeface="MS PGothic" panose="020B0600070205080204" pitchFamily="34" charset="-128"/>
              </a:endParaRPr>
            </a:p>
          </p:txBody>
        </p:sp>
        <p:grpSp>
          <p:nvGrpSpPr>
            <p:cNvPr id="99338" name="Group 11">
              <a:extLst>
                <a:ext uri="{FF2B5EF4-FFF2-40B4-BE49-F238E27FC236}">
                  <a16:creationId xmlns:a16="http://schemas.microsoft.com/office/drawing/2014/main" id="{9F00396F-FA01-0CB5-2756-FDC3FEBE59A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09611" y="6781859"/>
              <a:ext cx="2923790" cy="2923790"/>
              <a:chOff x="5433585" y="5791608"/>
              <a:chExt cx="3896510" cy="3896510"/>
            </a:xfrm>
          </p:grpSpPr>
          <p:grpSp>
            <p:nvGrpSpPr>
              <p:cNvPr id="99362" name="Group 7">
                <a:extLst>
                  <a:ext uri="{FF2B5EF4-FFF2-40B4-BE49-F238E27FC236}">
                    <a16:creationId xmlns:a16="http://schemas.microsoft.com/office/drawing/2014/main" id="{596F7648-9C31-A244-D3AB-D71754D589A2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5845940" y="6203963"/>
                <a:ext cx="3071800" cy="3071800"/>
                <a:chOff x="4712880" y="6703488"/>
                <a:chExt cx="3071800" cy="3071800"/>
              </a:xfrm>
            </p:grpSpPr>
            <p:pic>
              <p:nvPicPr>
                <p:cNvPr id="99365" name="Graphic 2" descr="Document outline">
                  <a:extLst>
                    <a:ext uri="{FF2B5EF4-FFF2-40B4-BE49-F238E27FC236}">
                      <a16:creationId xmlns:a16="http://schemas.microsoft.com/office/drawing/2014/main" id="{63F6215B-826F-67B2-9BA6-A8A80CC8E0C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4713060" y="6704088"/>
                  <a:ext cx="3071792" cy="307111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366" name="Graphic 4" descr="Pencil with solid fill">
                  <a:extLst>
                    <a:ext uri="{FF2B5EF4-FFF2-40B4-BE49-F238E27FC236}">
                      <a16:creationId xmlns:a16="http://schemas.microsoft.com/office/drawing/2014/main" id="{A7799346-DBCD-0395-8062-49B4B556B329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4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6187604" y="6790807"/>
                  <a:ext cx="1449159" cy="1448836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  <p:sp>
            <p:nvSpPr>
              <p:cNvPr id="110606" name="Oval 110605">
                <a:extLst>
                  <a:ext uri="{FF2B5EF4-FFF2-40B4-BE49-F238E27FC236}">
                    <a16:creationId xmlns:a16="http://schemas.microsoft.com/office/drawing/2014/main" id="{5FA3CF74-034F-FE65-FF08-CE76A0FC66A4}"/>
                  </a:ext>
                </a:extLst>
              </p:cNvPr>
              <p:cNvSpPr/>
              <p:nvPr/>
            </p:nvSpPr>
            <p:spPr>
              <a:xfrm>
                <a:off x="5594368" y="5929601"/>
                <a:ext cx="3619723" cy="3621035"/>
              </a:xfrm>
              <a:prstGeom prst="ellipse">
                <a:avLst/>
              </a:prstGeom>
              <a:noFill/>
              <a:ln w="57150">
                <a:solidFill>
                  <a:schemeClr val="accent3"/>
                </a:solidFill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H"/>
              </a:p>
            </p:txBody>
          </p:sp>
          <p:sp>
            <p:nvSpPr>
              <p:cNvPr id="110607" name="Oval 110606">
                <a:extLst>
                  <a:ext uri="{FF2B5EF4-FFF2-40B4-BE49-F238E27FC236}">
                    <a16:creationId xmlns:a16="http://schemas.microsoft.com/office/drawing/2014/main" id="{D52E88A0-BC1C-63BC-A7CD-D3D60EDBD008}"/>
                  </a:ext>
                </a:extLst>
              </p:cNvPr>
              <p:cNvSpPr/>
              <p:nvPr/>
            </p:nvSpPr>
            <p:spPr>
              <a:xfrm>
                <a:off x="5433585" y="5792121"/>
                <a:ext cx="3896860" cy="3895997"/>
              </a:xfrm>
              <a:prstGeom prst="ellipse">
                <a:avLst/>
              </a:prstGeom>
              <a:noFill/>
              <a:ln w="25400">
                <a:solidFill>
                  <a:schemeClr val="accent3"/>
                </a:solidFill>
                <a:prstDash val="sysDot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CH"/>
              </a:p>
            </p:txBody>
          </p:sp>
        </p:grpSp>
        <p:grpSp>
          <p:nvGrpSpPr>
            <p:cNvPr id="99339" name="Group 21">
              <a:extLst>
                <a:ext uri="{FF2B5EF4-FFF2-40B4-BE49-F238E27FC236}">
                  <a16:creationId xmlns:a16="http://schemas.microsoft.com/office/drawing/2014/main" id="{EBE85E1F-C694-42DB-95E5-8DBAE7EA317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3784098" y="6781859"/>
              <a:ext cx="2923790" cy="2923790"/>
              <a:chOff x="4566751" y="5809139"/>
              <a:chExt cx="3896510" cy="3896510"/>
            </a:xfrm>
          </p:grpSpPr>
          <p:grpSp>
            <p:nvGrpSpPr>
              <p:cNvPr id="99358" name="Group 18">
                <a:extLst>
                  <a:ext uri="{FF2B5EF4-FFF2-40B4-BE49-F238E27FC236}">
                    <a16:creationId xmlns:a16="http://schemas.microsoft.com/office/drawing/2014/main" id="{D7B37B50-F30B-D621-BCDE-1EFD8F9A48F1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4566751" y="5809139"/>
                <a:ext cx="3896510" cy="3896510"/>
                <a:chOff x="4566751" y="5809139"/>
                <a:chExt cx="3896510" cy="3896510"/>
              </a:xfrm>
            </p:grpSpPr>
            <p:sp>
              <p:nvSpPr>
                <p:cNvPr id="31" name="Oval 30">
                  <a:extLst>
                    <a:ext uri="{FF2B5EF4-FFF2-40B4-BE49-F238E27FC236}">
                      <a16:creationId xmlns:a16="http://schemas.microsoft.com/office/drawing/2014/main" id="{BAC66253-321E-75D7-2E55-70A4163AE1A2}"/>
                    </a:ext>
                  </a:extLst>
                </p:cNvPr>
                <p:cNvSpPr/>
                <p:nvPr/>
              </p:nvSpPr>
              <p:spPr>
                <a:xfrm>
                  <a:off x="4728052" y="5947132"/>
                  <a:ext cx="3619722" cy="3621035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/>
                </a:p>
              </p:txBody>
            </p:sp>
            <p:sp>
              <p:nvSpPr>
                <p:cNvPr id="110592" name="Oval 110591">
                  <a:extLst>
                    <a:ext uri="{FF2B5EF4-FFF2-40B4-BE49-F238E27FC236}">
                      <a16:creationId xmlns:a16="http://schemas.microsoft.com/office/drawing/2014/main" id="{F1138F07-0148-60E9-84B0-EB1A8C940ED4}"/>
                    </a:ext>
                  </a:extLst>
                </p:cNvPr>
                <p:cNvSpPr/>
                <p:nvPr/>
              </p:nvSpPr>
              <p:spPr>
                <a:xfrm>
                  <a:off x="4567269" y="5809652"/>
                  <a:ext cx="3896860" cy="3895997"/>
                </a:xfrm>
                <a:prstGeom prst="ellipse">
                  <a:avLst/>
                </a:prstGeom>
                <a:noFill/>
                <a:ln w="25400">
                  <a:solidFill>
                    <a:schemeClr val="accent3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/>
                </a:p>
              </p:txBody>
            </p:sp>
          </p:grpSp>
          <p:pic>
            <p:nvPicPr>
              <p:cNvPr id="99359" name="Graphic 20" descr="Tools outline">
                <a:extLst>
                  <a:ext uri="{FF2B5EF4-FFF2-40B4-BE49-F238E27FC236}">
                    <a16:creationId xmlns:a16="http://schemas.microsoft.com/office/drawing/2014/main" id="{7CC3E9C3-22D6-B262-5724-2FEA01A15B90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265404" y="6486481"/>
                <a:ext cx="2545017" cy="2542339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grpSp>
          <p:nvGrpSpPr>
            <p:cNvPr id="99340" name="Group 93202">
              <a:extLst>
                <a:ext uri="{FF2B5EF4-FFF2-40B4-BE49-F238E27FC236}">
                  <a16:creationId xmlns:a16="http://schemas.microsoft.com/office/drawing/2014/main" id="{0927C9E2-544F-F618-CB89-81B1A39E724B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7111561" y="6781859"/>
              <a:ext cx="2923790" cy="2923790"/>
              <a:chOff x="8623891" y="5774828"/>
              <a:chExt cx="3896510" cy="3896510"/>
            </a:xfrm>
          </p:grpSpPr>
          <p:grpSp>
            <p:nvGrpSpPr>
              <p:cNvPr id="99351" name="Group 23">
                <a:extLst>
                  <a:ext uri="{FF2B5EF4-FFF2-40B4-BE49-F238E27FC236}">
                    <a16:creationId xmlns:a16="http://schemas.microsoft.com/office/drawing/2014/main" id="{500668D7-A0DD-35B6-AA38-C2B06A57D753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8623891" y="5774828"/>
                <a:ext cx="3896510" cy="3896510"/>
                <a:chOff x="4566751" y="5809139"/>
                <a:chExt cx="3896510" cy="3896510"/>
              </a:xfrm>
            </p:grpSpPr>
            <p:sp>
              <p:nvSpPr>
                <p:cNvPr id="27" name="Oval 26">
                  <a:extLst>
                    <a:ext uri="{FF2B5EF4-FFF2-40B4-BE49-F238E27FC236}">
                      <a16:creationId xmlns:a16="http://schemas.microsoft.com/office/drawing/2014/main" id="{1DC125C3-A808-4BB0-B948-8B19F2C324EF}"/>
                    </a:ext>
                  </a:extLst>
                </p:cNvPr>
                <p:cNvSpPr/>
                <p:nvPr/>
              </p:nvSpPr>
              <p:spPr>
                <a:xfrm>
                  <a:off x="4727783" y="5947132"/>
                  <a:ext cx="3619722" cy="3621035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 u="sng"/>
                </a:p>
              </p:txBody>
            </p:sp>
            <p:sp>
              <p:nvSpPr>
                <p:cNvPr id="28" name="Oval 27">
                  <a:extLst>
                    <a:ext uri="{FF2B5EF4-FFF2-40B4-BE49-F238E27FC236}">
                      <a16:creationId xmlns:a16="http://schemas.microsoft.com/office/drawing/2014/main" id="{D67289E3-6A5F-4C19-095A-D314710F8963}"/>
                    </a:ext>
                  </a:extLst>
                </p:cNvPr>
                <p:cNvSpPr/>
                <p:nvPr/>
              </p:nvSpPr>
              <p:spPr>
                <a:xfrm>
                  <a:off x="4567000" y="5809652"/>
                  <a:ext cx="3896860" cy="3895997"/>
                </a:xfrm>
                <a:prstGeom prst="ellipse">
                  <a:avLst/>
                </a:prstGeom>
                <a:noFill/>
                <a:ln w="25400">
                  <a:solidFill>
                    <a:schemeClr val="accent3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 u="sng"/>
                </a:p>
              </p:txBody>
            </p:sp>
          </p:grpSp>
          <p:grpSp>
            <p:nvGrpSpPr>
              <p:cNvPr id="99352" name="Group 93201">
                <a:extLst>
                  <a:ext uri="{FF2B5EF4-FFF2-40B4-BE49-F238E27FC236}">
                    <a16:creationId xmlns:a16="http://schemas.microsoft.com/office/drawing/2014/main" id="{E75DB1FE-69FA-1D95-DFBA-4DCA8149BE68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9169533" y="6155840"/>
                <a:ext cx="2805145" cy="2905518"/>
                <a:chOff x="9369074" y="6600284"/>
                <a:chExt cx="2251601" cy="2332167"/>
              </a:xfrm>
            </p:grpSpPr>
            <p:pic>
              <p:nvPicPr>
                <p:cNvPr id="99353" name="Graphic 93198" descr="User outline">
                  <a:extLst>
                    <a:ext uri="{FF2B5EF4-FFF2-40B4-BE49-F238E27FC236}">
                      <a16:creationId xmlns:a16="http://schemas.microsoft.com/office/drawing/2014/main" id="{9D3CB065-7362-6334-29FB-652B726A789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9369412" y="7332173"/>
                  <a:ext cx="1209042" cy="1208774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354" name="Graphic 93199" descr="User outline">
                  <a:extLst>
                    <a:ext uri="{FF2B5EF4-FFF2-40B4-BE49-F238E27FC236}">
                      <a16:creationId xmlns:a16="http://schemas.microsoft.com/office/drawing/2014/main" id="{EE25C990-9212-A940-CCE3-52B2E9C89C2B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226948" y="6600458"/>
                  <a:ext cx="1209042" cy="1210471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  <p:pic>
              <p:nvPicPr>
                <p:cNvPr id="99355" name="Graphic 93200" descr="User outline">
                  <a:extLst>
                    <a:ext uri="{FF2B5EF4-FFF2-40B4-BE49-F238E27FC236}">
                      <a16:creationId xmlns:a16="http://schemas.microsoft.com/office/drawing/2014/main" id="{7EA73E72-5DDC-9BF7-3AE0-2DA748EE4707}"/>
                    </a:ext>
                  </a:extLst>
                </p:cNvPr>
                <p:cNvPicPr>
                  <a:picLocks noChangeAspect="1" noChangeArrowheads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/>
                <a:stretch>
                  <a:fillRect/>
                </a:stretch>
              </p:blipFill>
              <p:spPr bwMode="auto">
                <a:xfrm>
                  <a:off x="10412041" y="7722648"/>
                  <a:ext cx="1209042" cy="121047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</p:pic>
          </p:grpSp>
        </p:grpSp>
        <p:grpSp>
          <p:nvGrpSpPr>
            <p:cNvPr id="99341" name="Group 93211">
              <a:extLst>
                <a:ext uri="{FF2B5EF4-FFF2-40B4-BE49-F238E27FC236}">
                  <a16:creationId xmlns:a16="http://schemas.microsoft.com/office/drawing/2014/main" id="{61DF8744-6607-6DD3-4837-B4D112979EE8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0439024" y="6781859"/>
              <a:ext cx="2923790" cy="2923790"/>
              <a:chOff x="12634591" y="5809139"/>
              <a:chExt cx="3896510" cy="3896510"/>
            </a:xfrm>
          </p:grpSpPr>
          <p:pic>
            <p:nvPicPr>
              <p:cNvPr id="99347" name="Graphic 28" descr="Cycle with people outline">
                <a:extLst>
                  <a:ext uri="{FF2B5EF4-FFF2-40B4-BE49-F238E27FC236}">
                    <a16:creationId xmlns:a16="http://schemas.microsoft.com/office/drawing/2014/main" id="{1523EB5F-83CE-DB3A-4CAB-C78C1183C62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2899017" y="6050772"/>
                <a:ext cx="3412398" cy="341375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99348" name="Group 93204">
                <a:extLst>
                  <a:ext uri="{FF2B5EF4-FFF2-40B4-BE49-F238E27FC236}">
                    <a16:creationId xmlns:a16="http://schemas.microsoft.com/office/drawing/2014/main" id="{97F9FA01-6345-04A0-0E16-AC84A5005C4B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2634591" y="5809139"/>
                <a:ext cx="3896510" cy="3896510"/>
                <a:chOff x="4566751" y="5809139"/>
                <a:chExt cx="3896510" cy="3896510"/>
              </a:xfrm>
            </p:grpSpPr>
            <p:sp>
              <p:nvSpPr>
                <p:cNvPr id="20" name="Oval 19">
                  <a:extLst>
                    <a:ext uri="{FF2B5EF4-FFF2-40B4-BE49-F238E27FC236}">
                      <a16:creationId xmlns:a16="http://schemas.microsoft.com/office/drawing/2014/main" id="{77676BC3-A709-F3BF-7E28-618733EF29AF}"/>
                    </a:ext>
                  </a:extLst>
                </p:cNvPr>
                <p:cNvSpPr/>
                <p:nvPr/>
              </p:nvSpPr>
              <p:spPr>
                <a:xfrm>
                  <a:off x="4727515" y="5947132"/>
                  <a:ext cx="3619722" cy="3621035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 u="sng"/>
                </a:p>
              </p:txBody>
            </p:sp>
            <p:sp>
              <p:nvSpPr>
                <p:cNvPr id="21" name="Oval 20">
                  <a:extLst>
                    <a:ext uri="{FF2B5EF4-FFF2-40B4-BE49-F238E27FC236}">
                      <a16:creationId xmlns:a16="http://schemas.microsoft.com/office/drawing/2014/main" id="{5925448D-CAD6-AC0C-C649-46DBACF83868}"/>
                    </a:ext>
                  </a:extLst>
                </p:cNvPr>
                <p:cNvSpPr/>
                <p:nvPr/>
              </p:nvSpPr>
              <p:spPr>
                <a:xfrm>
                  <a:off x="4566732" y="5809652"/>
                  <a:ext cx="3896860" cy="3895997"/>
                </a:xfrm>
                <a:prstGeom prst="ellipse">
                  <a:avLst/>
                </a:prstGeom>
                <a:noFill/>
                <a:ln w="25400">
                  <a:solidFill>
                    <a:schemeClr val="accent3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 u="sng"/>
                </a:p>
              </p:txBody>
            </p:sp>
          </p:grpSp>
        </p:grpSp>
        <p:grpSp>
          <p:nvGrpSpPr>
            <p:cNvPr id="99342" name="Group 93219">
              <a:extLst>
                <a:ext uri="{FF2B5EF4-FFF2-40B4-BE49-F238E27FC236}">
                  <a16:creationId xmlns:a16="http://schemas.microsoft.com/office/drawing/2014/main" id="{BC4F143F-EDFF-845D-E073-DB63C1FAB021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766487" y="6708021"/>
              <a:ext cx="2923790" cy="2923790"/>
              <a:chOff x="13766487" y="6708021"/>
              <a:chExt cx="2923790" cy="2923790"/>
            </a:xfrm>
          </p:grpSpPr>
          <p:grpSp>
            <p:nvGrpSpPr>
              <p:cNvPr id="99343" name="Group 93214">
                <a:extLst>
                  <a:ext uri="{FF2B5EF4-FFF2-40B4-BE49-F238E27FC236}">
                    <a16:creationId xmlns:a16="http://schemas.microsoft.com/office/drawing/2014/main" id="{79556D81-C970-BB6A-FDE0-2EDD175368D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13766487" y="6708021"/>
                <a:ext cx="2923790" cy="2923790"/>
                <a:chOff x="4566751" y="5809139"/>
                <a:chExt cx="3896510" cy="3896510"/>
              </a:xfrm>
            </p:grpSpPr>
            <p:sp>
              <p:nvSpPr>
                <p:cNvPr id="16" name="Oval 15">
                  <a:extLst>
                    <a:ext uri="{FF2B5EF4-FFF2-40B4-BE49-F238E27FC236}">
                      <a16:creationId xmlns:a16="http://schemas.microsoft.com/office/drawing/2014/main" id="{AB812F86-9225-A5C9-C9A4-A0CB2530DA86}"/>
                    </a:ext>
                  </a:extLst>
                </p:cNvPr>
                <p:cNvSpPr/>
                <p:nvPr/>
              </p:nvSpPr>
              <p:spPr>
                <a:xfrm>
                  <a:off x="4727246" y="5946126"/>
                  <a:ext cx="3619722" cy="3621035"/>
                </a:xfrm>
                <a:prstGeom prst="ellipse">
                  <a:avLst/>
                </a:prstGeom>
                <a:noFill/>
                <a:ln w="57150">
                  <a:solidFill>
                    <a:schemeClr val="accent3"/>
                  </a:solidFill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 u="sng"/>
                </a:p>
              </p:txBody>
            </p:sp>
            <p:sp>
              <p:nvSpPr>
                <p:cNvPr id="17" name="Oval 16">
                  <a:extLst>
                    <a:ext uri="{FF2B5EF4-FFF2-40B4-BE49-F238E27FC236}">
                      <a16:creationId xmlns:a16="http://schemas.microsoft.com/office/drawing/2014/main" id="{4214E93B-C675-36AB-DBA3-35DB736DFB30}"/>
                    </a:ext>
                  </a:extLst>
                </p:cNvPr>
                <p:cNvSpPr/>
                <p:nvPr/>
              </p:nvSpPr>
              <p:spPr>
                <a:xfrm>
                  <a:off x="4566463" y="5808645"/>
                  <a:ext cx="3896860" cy="3895997"/>
                </a:xfrm>
                <a:prstGeom prst="ellipse">
                  <a:avLst/>
                </a:prstGeom>
                <a:noFill/>
                <a:ln w="25400">
                  <a:solidFill>
                    <a:schemeClr val="accent3"/>
                  </a:solidFill>
                  <a:prstDash val="sysDot"/>
                </a:ln>
                <a:effectLst/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>
                    <a:defRPr/>
                  </a:pPr>
                  <a:endParaRPr lang="en-CH" u="sng"/>
                </a:p>
              </p:txBody>
            </p:sp>
          </p:grpSp>
          <p:pic>
            <p:nvPicPr>
              <p:cNvPr id="99344" name="Graphic 93218" descr="Customer review outline">
                <a:extLst>
                  <a:ext uri="{FF2B5EF4-FFF2-40B4-BE49-F238E27FC236}">
                    <a16:creationId xmlns:a16="http://schemas.microsoft.com/office/drawing/2014/main" id="{CE25A529-A824-6EA6-85E3-CD72BD81586C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4232977" y="7248846"/>
                <a:ext cx="1990642" cy="19886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</p:grp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E6D41381-F40B-FC96-135B-2A8068DD2B4B}"/>
              </a:ext>
            </a:extLst>
          </p:cNvPr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23" y="546100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Box 6">
            <a:extLst>
              <a:ext uri="{FF2B5EF4-FFF2-40B4-BE49-F238E27FC236}">
                <a16:creationId xmlns:a16="http://schemas.microsoft.com/office/drawing/2014/main" id="{26CC4C49-CD68-BA47-0AB8-0C6FB4F272C2}"/>
              </a:ext>
            </a:extLst>
          </p:cNvPr>
          <p:cNvSpPr txBox="1">
            <a:spLocks noChangeArrowheads="1"/>
          </p:cNvSpPr>
          <p:nvPr/>
        </p:nvSpPr>
        <p:spPr bwMode="auto">
          <a:xfrm flipH="1">
            <a:off x="589897" y="378855"/>
            <a:ext cx="1317722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40" tIns="45720" rIns="91440" bIns="45720" anchor="t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Teoría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del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cambio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en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</a:t>
            </a:r>
            <a:r>
              <a:rPr lang="en-CH" sz="4800" b="1" err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materia</a:t>
            </a:r>
            <a:r>
              <a:rPr lang="en-CH" sz="4800" b="1">
                <a:solidFill>
                  <a:srgbClr val="C00000"/>
                </a:solidFill>
                <a:latin typeface="Montserrat"/>
                <a:ea typeface="Roboto Black"/>
                <a:cs typeface="Open Sans Light"/>
              </a:rPr>
              <a:t> de PTM</a:t>
            </a:r>
            <a:endParaRPr lang="en-US" sz="4800" b="1">
              <a:solidFill>
                <a:srgbClr val="C00000"/>
              </a:solidFill>
              <a:latin typeface="Montserrat"/>
              <a:ea typeface="Roboto Black"/>
              <a:cs typeface="Open Sans Light"/>
            </a:endParaRPr>
          </a:p>
        </p:txBody>
      </p:sp>
      <p:pic>
        <p:nvPicPr>
          <p:cNvPr id="2" name="Picture 1" descr="A red cross on a black background&#10;&#10;Description automatically generated">
            <a:extLst>
              <a:ext uri="{FF2B5EF4-FFF2-40B4-BE49-F238E27FC236}">
                <a16:creationId xmlns:a16="http://schemas.microsoft.com/office/drawing/2014/main" id="{1B9CB9EF-CD47-9554-B848-EEC55710C678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00223" y="546100"/>
            <a:ext cx="1028752" cy="1342661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57E65D6C-86FD-0CEA-8F1A-8F0C88DA0DE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781" t="18335" r="16137" b="7170"/>
          <a:stretch/>
        </p:blipFill>
        <p:spPr>
          <a:xfrm>
            <a:off x="1031398" y="1241706"/>
            <a:ext cx="12404891" cy="830268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06025-5FD6-A849-CA69-B9B93AFEB33B}"/>
              </a:ext>
            </a:extLst>
          </p:cNvPr>
          <p:cNvSpPr txBox="1"/>
          <p:nvPr/>
        </p:nvSpPr>
        <p:spPr>
          <a:xfrm>
            <a:off x="13814534" y="8046983"/>
            <a:ext cx="3192517" cy="120032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r>
              <a:rPr lang="en-GB">
                <a:latin typeface="Calibri"/>
                <a:ea typeface="Calibri"/>
                <a:cs typeface="Calibri"/>
              </a:rPr>
              <a:t>https://cash-hub.org/wp-content/uploads/sites/3/2022/01/SP_CVAP-Guidance_Theory-of-Change_v8.pdf</a:t>
            </a:r>
            <a:endParaRPr lang="en-US">
              <a:latin typeface="Calibri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erson wearing a white scarf&#10;&#10;AI-generated content may be incorrect.">
            <a:extLst>
              <a:ext uri="{FF2B5EF4-FFF2-40B4-BE49-F238E27FC236}">
                <a16:creationId xmlns:a16="http://schemas.microsoft.com/office/drawing/2014/main" id="{943026FE-DF17-C428-EA3B-04C4431F357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01" t="5092" r="8395" b="424"/>
          <a:stretch/>
        </p:blipFill>
        <p:spPr>
          <a:xfrm>
            <a:off x="4072879" y="264219"/>
            <a:ext cx="14047507" cy="10039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7518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000000"/>
      </a:dk1>
      <a:lt1>
        <a:srgbClr val="3F3F3F"/>
      </a:lt1>
      <a:dk2>
        <a:srgbClr val="33394B"/>
      </a:dk2>
      <a:lt2>
        <a:srgbClr val="FFFFFF"/>
      </a:lt2>
      <a:accent1>
        <a:srgbClr val="001D41"/>
      </a:accent1>
      <a:accent2>
        <a:srgbClr val="E8E8E8"/>
      </a:accent2>
      <a:accent3>
        <a:srgbClr val="F5333F"/>
      </a:accent3>
      <a:accent4>
        <a:srgbClr val="F5333F"/>
      </a:accent4>
      <a:accent5>
        <a:srgbClr val="001D41"/>
      </a:accent5>
      <a:accent6>
        <a:srgbClr val="FF4E51"/>
      </a:accent6>
      <a:hlink>
        <a:srgbClr val="FFFFFF"/>
      </a:hlink>
      <a:folHlink>
        <a:srgbClr val="FFFFFF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rgbClr val="232B36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376d360-0b52-40c4-9467-c69c6ee4beeb" xsi:nil="true"/>
    <lcf76f155ced4ddcb4097134ff3c332f xmlns="2e70e5bc-664e-41ab-a66e-614a088a08e1">
      <Terms xmlns="http://schemas.microsoft.com/office/infopath/2007/PartnerControls"/>
    </lcf76f155ced4ddcb4097134ff3c332f>
    <Folder_x002d_Description xmlns="2e70e5bc-664e-41ab-a66e-614a088a08e1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F989BA9A53B3145B510381121F476E7" ma:contentTypeVersion="20" ma:contentTypeDescription="Create a new document." ma:contentTypeScope="" ma:versionID="89277441469201e3dc1c3f4b13cb14db">
  <xsd:schema xmlns:xsd="http://www.w3.org/2001/XMLSchema" xmlns:xs="http://www.w3.org/2001/XMLSchema" xmlns:p="http://schemas.microsoft.com/office/2006/metadata/properties" xmlns:ns2="2e70e5bc-664e-41ab-a66e-614a088a08e1" xmlns:ns3="5376d360-0b52-40c4-9467-c69c6ee4beeb" targetNamespace="http://schemas.microsoft.com/office/2006/metadata/properties" ma:root="true" ma:fieldsID="d80ec0a79519646977acd65476e95fc4" ns2:_="" ns3:_="">
    <xsd:import namespace="2e70e5bc-664e-41ab-a66e-614a088a08e1"/>
    <xsd:import namespace="5376d360-0b52-40c4-9467-c69c6ee4bee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DateTaken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Folder_x002d_Descrip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e70e5bc-664e-41ab-a66e-614a088a08e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hidden="true" ma:internalName="MediaServiceAutoTags" ma:readOnly="true">
      <xsd:simpleType>
        <xsd:restriction base="dms:Text"/>
      </xsd:simpleType>
    </xsd:element>
    <xsd:element name="MediaServiceLocation" ma:index="14" nillable="true" ma:displayName="Location" ma:hidden="true" ma:internalName="MediaServiceLocation" ma:readOnly="true">
      <xsd:simpleType>
        <xsd:restriction base="dms:Text"/>
      </xsd:simpleType>
    </xsd:element>
    <xsd:element name="MediaServiceOCR" ma:index="15" nillable="true" ma:displayName="Extracted Text" ma:hidden="true" ma:internalName="MediaServiceOCR" ma:readOnly="true">
      <xsd:simpleType>
        <xsd:restriction base="dms:Note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hidden="true" ma:internalName="MediaServiceKeyPoints" ma:readOnly="true">
      <xsd:simpleType>
        <xsd:restriction base="dms:Note"/>
      </xsd:simpleType>
    </xsd:element>
    <xsd:element name="MediaLengthInSeconds" ma:index="20" nillable="true" ma:displayName="Length (seconds)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214f832c-f6f1-485d-8901-6765a4832c5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Folder_x002d_Description" ma:index="24" nillable="true" ma:displayName="Folder-Description" ma:format="Dropdown" ma:hidden="true" ma:internalName="Folder_x002d_Description" ma:readOnly="false">
      <xsd:simpleType>
        <xsd:restriction base="dms:Note"/>
      </xsd:simpleType>
    </xsd:element>
    <xsd:element name="MediaServiceObjectDetectorVersions" ma:index="25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76d360-0b52-40c4-9467-c69c6ee4beeb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hidden="true" ma:internalName="SharedWithDetails" ma:readOnly="true">
      <xsd:simpleType>
        <xsd:restriction base="dms:Note"/>
      </xsd:simpleType>
    </xsd:element>
    <xsd:element name="TaxCatchAll" ma:index="23" nillable="true" ma:displayName="Taxonomy Catch All Column" ma:hidden="true" ma:list="{0bfac59c-34d0-4543-825b-927db84ce852}" ma:internalName="TaxCatchAll" ma:readOnly="false" ma:showField="CatchAllData" ma:web="5376d360-0b52-40c4-9467-c69c6ee4bee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5215005-2CCF-41F3-944C-05EA26FB9675}">
  <ds:schemaRefs>
    <ds:schemaRef ds:uri="1f0e0d46-bfc3-4fcf-89a2-869473193083"/>
    <ds:schemaRef ds:uri="2022f264-a01a-479c-9a1f-db50914a6761"/>
    <ds:schemaRef ds:uri="2e70e5bc-664e-41ab-a66e-614a088a08e1"/>
    <ds:schemaRef ds:uri="5376d360-0b52-40c4-9467-c69c6ee4beeb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143C6CBA-9810-4BA1-8600-419907D9D77D}">
  <ds:schemaRefs>
    <ds:schemaRef ds:uri="2e70e5bc-664e-41ab-a66e-614a088a08e1"/>
    <ds:schemaRef ds:uri="5376d360-0b52-40c4-9467-c69c6ee4beeb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5ED4D1A2-A549-4190-86A5-9FA2DBECCB88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</TotalTime>
  <Words>2017</Words>
  <Application>Microsoft Office PowerPoint</Application>
  <PresentationFormat>Custom</PresentationFormat>
  <Paragraphs>228</Paragraphs>
  <Slides>21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Calibri body</vt:lpstr>
      <vt:lpstr>Wingdings</vt:lpstr>
      <vt:lpstr>Montserrat SemiBold</vt:lpstr>
      <vt:lpstr>MS PGothic</vt:lpstr>
      <vt:lpstr>Calibri Light</vt:lpstr>
      <vt:lpstr>Montserrat</vt:lpstr>
      <vt:lpstr>Calibri</vt:lpstr>
      <vt:lpstr>Open Sans</vt:lpstr>
      <vt:lpstr>Montserrat Medium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account</dc:creator>
  <cp:keywords>, docId:97403BCCFADEFAD9E3A67E5ED818E747</cp:keywords>
  <cp:lastModifiedBy>Marta Alejano</cp:lastModifiedBy>
  <cp:revision>4</cp:revision>
  <cp:lastPrinted>2024-09-03T09:21:56Z</cp:lastPrinted>
  <dcterms:created xsi:type="dcterms:W3CDTF">2015-02-25T15:20:40Z</dcterms:created>
  <dcterms:modified xsi:type="dcterms:W3CDTF">2025-01-23T13:06:18Z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caf3f7fd-5cd4-4287-9002-aceb9af13c42_Enabled">
    <vt:lpwstr>true</vt:lpwstr>
  </property>
  <property fmtid="{D5CDD505-2E9C-101B-9397-08002B2CF9AE}" pid="3" name="MSIP_Label_caf3f7fd-5cd4-4287-9002-aceb9af13c42_SetDate">
    <vt:lpwstr>2023-03-13T14:30:14Z</vt:lpwstr>
  </property>
  <property fmtid="{D5CDD505-2E9C-101B-9397-08002B2CF9AE}" pid="4" name="MSIP_Label_caf3f7fd-5cd4-4287-9002-aceb9af13c42_Method">
    <vt:lpwstr>Privileged</vt:lpwstr>
  </property>
  <property fmtid="{D5CDD505-2E9C-101B-9397-08002B2CF9AE}" pid="5" name="MSIP_Label_caf3f7fd-5cd4-4287-9002-aceb9af13c42_Name">
    <vt:lpwstr>Public</vt:lpwstr>
  </property>
  <property fmtid="{D5CDD505-2E9C-101B-9397-08002B2CF9AE}" pid="6" name="MSIP_Label_caf3f7fd-5cd4-4287-9002-aceb9af13c42_SiteId">
    <vt:lpwstr>a2b53be5-734e-4e6c-ab0d-d184f60fd917</vt:lpwstr>
  </property>
  <property fmtid="{D5CDD505-2E9C-101B-9397-08002B2CF9AE}" pid="7" name="MSIP_Label_caf3f7fd-5cd4-4287-9002-aceb9af13c42_ActionId">
    <vt:lpwstr>600d0358-a665-46e1-88cc-015b225c8a23</vt:lpwstr>
  </property>
  <property fmtid="{D5CDD505-2E9C-101B-9397-08002B2CF9AE}" pid="8" name="MSIP_Label_caf3f7fd-5cd4-4287-9002-aceb9af13c42_ContentBits">
    <vt:lpwstr>2</vt:lpwstr>
  </property>
  <property fmtid="{D5CDD505-2E9C-101B-9397-08002B2CF9AE}" pid="9" name="MediaServiceImageTags">
    <vt:lpwstr/>
  </property>
  <property fmtid="{D5CDD505-2E9C-101B-9397-08002B2CF9AE}" pid="10" name="ClassificationContentMarkingFooterText">
    <vt:lpwstr>Public</vt:lpwstr>
  </property>
  <property fmtid="{D5CDD505-2E9C-101B-9397-08002B2CF9AE}" pid="11" name="rkSubject">
    <vt:lpwstr>10;#Disaster Management|b1267a9c-f6f2-432a-8830-65e5cbc9fd96;#74;##Other technical support|326b5b11-6654-4a99-bd56-b9afc928570a</vt:lpwstr>
  </property>
  <property fmtid="{D5CDD505-2E9C-101B-9397-08002B2CF9AE}" pid="12" name="rkCaseRespUnit">
    <vt:lpwstr>191;#International afdeling:Technical Quality ＆ Impact|c9b49345-7375-4e11-a10f-4dbbde3a29a3</vt:lpwstr>
  </property>
  <property fmtid="{D5CDD505-2E9C-101B-9397-08002B2CF9AE}" pid="13" name="rkOpenConfidential">
    <vt:lpwstr>88;#Open|5b634c15-81a0-4474-a1b9-c7fcf95d35c4</vt:lpwstr>
  </property>
  <property fmtid="{D5CDD505-2E9C-101B-9397-08002B2CF9AE}" pid="14" name="ClassificationContentMarkingFooterLocations">
    <vt:lpwstr>Office Theme:3</vt:lpwstr>
  </property>
  <property fmtid="{D5CDD505-2E9C-101B-9397-08002B2CF9AE}" pid="15" name="rkDocDirection">
    <vt:lpwstr>1;#Internal|bf6bc60c-60b7-4f48-b412-c18e1ee58d20</vt:lpwstr>
  </property>
  <property fmtid="{D5CDD505-2E9C-101B-9397-08002B2CF9AE}" pid="16" name="rkDocumentStatus">
    <vt:lpwstr>2;#Final|9ae6fcd9-b451-46c0-9019-188a10b11456</vt:lpwstr>
  </property>
  <property fmtid="{D5CDD505-2E9C-101B-9397-08002B2CF9AE}" pid="17" name="rkProcess">
    <vt:lpwstr/>
  </property>
  <property fmtid="{D5CDD505-2E9C-101B-9397-08002B2CF9AE}" pid="18" name="ContentTypeId">
    <vt:lpwstr>0x0101007F989BA9A53B3145B510381121F476E7</vt:lpwstr>
  </property>
</Properties>
</file>