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145706773" r:id="rId5"/>
    <p:sldId id="2145706757" r:id="rId6"/>
    <p:sldId id="2145706762" r:id="rId7"/>
    <p:sldId id="2145706758" r:id="rId8"/>
    <p:sldId id="2145706754" r:id="rId9"/>
    <p:sldId id="2145706753" r:id="rId10"/>
    <p:sldId id="2145706756" r:id="rId11"/>
    <p:sldId id="2145706765" r:id="rId12"/>
    <p:sldId id="2145706755" r:id="rId13"/>
    <p:sldId id="2145706764" r:id="rId14"/>
    <p:sldId id="2145706767" r:id="rId15"/>
    <p:sldId id="2145706763" r:id="rId16"/>
    <p:sldId id="2145706766" r:id="rId17"/>
    <p:sldId id="2145706768" r:id="rId18"/>
    <p:sldId id="2145706769" r:id="rId19"/>
    <p:sldId id="2145706771" r:id="rId20"/>
    <p:sldId id="2145706770" r:id="rId21"/>
    <p:sldId id="2145706772" r:id="rId22"/>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6C031C-D08F-4C6F-AE51-38672F40FA32}">
          <p14:sldIdLst>
            <p14:sldId id="2145706773"/>
            <p14:sldId id="2145706757"/>
            <p14:sldId id="2145706762"/>
            <p14:sldId id="2145706758"/>
            <p14:sldId id="2145706754"/>
            <p14:sldId id="2145706753"/>
            <p14:sldId id="2145706756"/>
            <p14:sldId id="2145706765"/>
            <p14:sldId id="2145706755"/>
            <p14:sldId id="2145706764"/>
            <p14:sldId id="2145706767"/>
            <p14:sldId id="2145706763"/>
            <p14:sldId id="2145706766"/>
            <p14:sldId id="2145706768"/>
            <p14:sldId id="2145706769"/>
            <p14:sldId id="2145706771"/>
            <p14:sldId id="2145706770"/>
            <p14:sldId id="214570677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09C76C-FBFE-4929-C134-41A17E9A6A5A}" name="RRFieldCo Slovakia" initials="RS" userId="S::RRFieldCo.Slovakia@ifrc.org::4b793158-86b0-4298-b19a-8299a7dca3e5" providerId="AD"/>
  <p188:author id="{97FEDA8A-4095-1C04-8CF7-E9C338B5CDED}" name="RRLogsOfficer Slovakia" initials="RS" userId="S::rrlogsofficer.slovakia@ifrc.org::4c5be778-2569-421a-a25b-90919ecd3821" providerId="AD"/>
  <p188:author id="{9A2FF2A5-D38B-4A21-0D4F-93BF30CAD0F5}" name="RRCVAOfficer Slovakia" initials="RS" userId="S::rrcvaofficer.slovakia@ifrc.org::1a0fd08e-26f3-458e-8186-688c7113ab67" providerId="AD"/>
  <p188:author id="{36D46EAE-6B28-B123-62C0-8585A5736E88}" name="RRCEAofficer Slovakia" initials="RS" userId="S::rrceaofficer.slovakia@ifrc.org::8ccb88be-8f7f-4b41-b3f8-0de904c5d0a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D41"/>
    <a:srgbClr val="FFFFFF"/>
    <a:srgbClr val="F1A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anne MARSHALL" userId="S::leeanne.marshall@ifrc.org::cfe8eba0-0c67-4c78-904e-d81f624a8b37" providerId="AD" clId="Web-{9EA4813A-F429-41D3-761C-252E09F8F7F9}"/>
    <pc:docChg chg="modSld">
      <pc:chgData name="Leeanne MARSHALL" userId="S::leeanne.marshall@ifrc.org::cfe8eba0-0c67-4c78-904e-d81f624a8b37" providerId="AD" clId="Web-{9EA4813A-F429-41D3-761C-252E09F8F7F9}" dt="2023-10-04T16:47:45.246" v="31" actId="20577"/>
      <pc:docMkLst>
        <pc:docMk/>
      </pc:docMkLst>
      <pc:sldChg chg="delSp modSp">
        <pc:chgData name="Leeanne MARSHALL" userId="S::leeanne.marshall@ifrc.org::cfe8eba0-0c67-4c78-904e-d81f624a8b37" providerId="AD" clId="Web-{9EA4813A-F429-41D3-761C-252E09F8F7F9}" dt="2023-10-04T16:47:45.246" v="31" actId="20577"/>
        <pc:sldMkLst>
          <pc:docMk/>
          <pc:sldMk cId="3210107184" sldId="2145706773"/>
        </pc:sldMkLst>
        <pc:spChg chg="mod">
          <ac:chgData name="Leeanne MARSHALL" userId="S::leeanne.marshall@ifrc.org::cfe8eba0-0c67-4c78-904e-d81f624a8b37" providerId="AD" clId="Web-{9EA4813A-F429-41D3-761C-252E09F8F7F9}" dt="2023-10-04T16:47:45.246" v="31" actId="20577"/>
          <ac:spMkLst>
            <pc:docMk/>
            <pc:sldMk cId="3210107184" sldId="2145706773"/>
            <ac:spMk id="2" creationId="{39578FA7-5156-9DC7-F1D6-551255189AD8}"/>
          </ac:spMkLst>
        </pc:spChg>
        <pc:spChg chg="del mod">
          <ac:chgData name="Leeanne MARSHALL" userId="S::leeanne.marshall@ifrc.org::cfe8eba0-0c67-4c78-904e-d81f624a8b37" providerId="AD" clId="Web-{9EA4813A-F429-41D3-761C-252E09F8F7F9}" dt="2023-10-04T16:47:26.776" v="29"/>
          <ac:spMkLst>
            <pc:docMk/>
            <pc:sldMk cId="3210107184" sldId="2145706773"/>
            <ac:spMk id="5" creationId="{AD3943D5-BF7D-048A-F153-4811FC789D4A}"/>
          </ac:spMkLst>
        </pc:spChg>
      </pc:sldChg>
    </pc:docChg>
  </pc:docChgLst>
  <pc:docChgLst>
    <pc:chgData name="Leeanne MARSHALL" userId="S::leeanne.marshall@ifrc.org::cfe8eba0-0c67-4c78-904e-d81f624a8b37" providerId="AD" clId="Web-{7CB07DC6-2078-8739-BE9A-9DC31079FD4A}"/>
    <pc:docChg chg="addSld modSld sldOrd modSection">
      <pc:chgData name="Leeanne MARSHALL" userId="S::leeanne.marshall@ifrc.org::cfe8eba0-0c67-4c78-904e-d81f624a8b37" providerId="AD" clId="Web-{7CB07DC6-2078-8739-BE9A-9DC31079FD4A}" dt="2023-10-02T15:00:28.371" v="69" actId="20577"/>
      <pc:docMkLst>
        <pc:docMk/>
      </pc:docMkLst>
      <pc:sldChg chg="addSp delSp modSp new ord">
        <pc:chgData name="Leeanne MARSHALL" userId="S::leeanne.marshall@ifrc.org::cfe8eba0-0c67-4c78-904e-d81f624a8b37" providerId="AD" clId="Web-{7CB07DC6-2078-8739-BE9A-9DC31079FD4A}" dt="2023-10-02T15:00:28.371" v="69" actId="20577"/>
        <pc:sldMkLst>
          <pc:docMk/>
          <pc:sldMk cId="3210107184" sldId="2145706773"/>
        </pc:sldMkLst>
        <pc:spChg chg="del">
          <ac:chgData name="Leeanne MARSHALL" userId="S::leeanne.marshall@ifrc.org::cfe8eba0-0c67-4c78-904e-d81f624a8b37" providerId="AD" clId="Web-{7CB07DC6-2078-8739-BE9A-9DC31079FD4A}" dt="2023-10-02T14:59:22.134" v="3"/>
          <ac:spMkLst>
            <pc:docMk/>
            <pc:sldMk cId="3210107184" sldId="2145706773"/>
            <ac:spMk id="2" creationId="{C0C39F15-5A0C-E88F-DC3F-0976EF5E331C}"/>
          </ac:spMkLst>
        </pc:spChg>
        <pc:spChg chg="del mod">
          <ac:chgData name="Leeanne MARSHALL" userId="S::leeanne.marshall@ifrc.org::cfe8eba0-0c67-4c78-904e-d81f624a8b37" providerId="AD" clId="Web-{7CB07DC6-2078-8739-BE9A-9DC31079FD4A}" dt="2023-10-02T14:59:26.009" v="6"/>
          <ac:spMkLst>
            <pc:docMk/>
            <pc:sldMk cId="3210107184" sldId="2145706773"/>
            <ac:spMk id="3" creationId="{B31C27E8-7AFF-24A8-26E1-33A3F0F03498}"/>
          </ac:spMkLst>
        </pc:spChg>
        <pc:spChg chg="del">
          <ac:chgData name="Leeanne MARSHALL" userId="S::leeanne.marshall@ifrc.org::cfe8eba0-0c67-4c78-904e-d81f624a8b37" providerId="AD" clId="Web-{7CB07DC6-2078-8739-BE9A-9DC31079FD4A}" dt="2023-10-02T14:59:20.963" v="2"/>
          <ac:spMkLst>
            <pc:docMk/>
            <pc:sldMk cId="3210107184" sldId="2145706773"/>
            <ac:spMk id="4" creationId="{2F630D29-3111-C76F-738A-F3CDE5D6FFA5}"/>
          </ac:spMkLst>
        </pc:spChg>
        <pc:spChg chg="add mod">
          <ac:chgData name="Leeanne MARSHALL" userId="S::leeanne.marshall@ifrc.org::cfe8eba0-0c67-4c78-904e-d81f624a8b37" providerId="AD" clId="Web-{7CB07DC6-2078-8739-BE9A-9DC31079FD4A}" dt="2023-10-02T15:00:28.371" v="69" actId="20577"/>
          <ac:spMkLst>
            <pc:docMk/>
            <pc:sldMk cId="3210107184" sldId="2145706773"/>
            <ac:spMk id="5" creationId="{AD3943D5-BF7D-048A-F153-4811FC789D4A}"/>
          </ac:spMkLst>
        </pc:spChg>
      </pc:sldChg>
    </pc:docChg>
  </pc:docChgLst>
  <pc:docChgLst>
    <pc:chgData name="Leeanne MARSHALL" userId="S::leeanne.marshall@ifrc.org::cfe8eba0-0c67-4c78-904e-d81f624a8b37" providerId="AD" clId="Web-{79B62EB5-9D59-175C-1855-9EE329C089F1}"/>
    <pc:docChg chg="modSld">
      <pc:chgData name="Leeanne MARSHALL" userId="S::leeanne.marshall@ifrc.org::cfe8eba0-0c67-4c78-904e-d81f624a8b37" providerId="AD" clId="Web-{79B62EB5-9D59-175C-1855-9EE329C089F1}" dt="2023-10-04T13:07:02.856" v="1" actId="1076"/>
      <pc:docMkLst>
        <pc:docMk/>
      </pc:docMkLst>
      <pc:sldChg chg="addSp modSp">
        <pc:chgData name="Leeanne MARSHALL" userId="S::leeanne.marshall@ifrc.org::cfe8eba0-0c67-4c78-904e-d81f624a8b37" providerId="AD" clId="Web-{79B62EB5-9D59-175C-1855-9EE329C089F1}" dt="2023-10-04T13:07:02.856" v="1" actId="1076"/>
        <pc:sldMkLst>
          <pc:docMk/>
          <pc:sldMk cId="3210107184" sldId="2145706773"/>
        </pc:sldMkLst>
        <pc:spChg chg="add mod">
          <ac:chgData name="Leeanne MARSHALL" userId="S::leeanne.marshall@ifrc.org::cfe8eba0-0c67-4c78-904e-d81f624a8b37" providerId="AD" clId="Web-{79B62EB5-9D59-175C-1855-9EE329C089F1}" dt="2023-10-04T13:07:02.856" v="1" actId="1076"/>
          <ac:spMkLst>
            <pc:docMk/>
            <pc:sldMk cId="3210107184" sldId="2145706773"/>
            <ac:spMk id="2" creationId="{39578FA7-5156-9DC7-F1D6-551255189AD8}"/>
          </ac:spMkLst>
        </pc:spChg>
      </pc:sldChg>
    </pc:docChg>
  </pc:docChgLst>
  <pc:docChgLst>
    <pc:chgData name="Hamid Mumtaz KHAN" userId="2db2360d-6317-4746-a5e5-ed442534e382" providerId="ADAL" clId="{E947EC73-2AD0-4D25-B0F7-B78990BD3C73}"/>
    <pc:docChg chg="undo custSel addSld delSld modSld sldOrd delMainMaster modSection">
      <pc:chgData name="Hamid Mumtaz KHAN" userId="2db2360d-6317-4746-a5e5-ed442534e382" providerId="ADAL" clId="{E947EC73-2AD0-4D25-B0F7-B78990BD3C73}" dt="2023-02-06T11:17:09.582" v="4603" actId="20577"/>
      <pc:docMkLst>
        <pc:docMk/>
      </pc:docMkLst>
      <pc:sldChg chg="del">
        <pc:chgData name="Hamid Mumtaz KHAN" userId="2db2360d-6317-4746-a5e5-ed442534e382" providerId="ADAL" clId="{E947EC73-2AD0-4D25-B0F7-B78990BD3C73}" dt="2023-01-29T20:26:06.371" v="3475" actId="47"/>
        <pc:sldMkLst>
          <pc:docMk/>
          <pc:sldMk cId="2417406025" sldId="256"/>
        </pc:sldMkLst>
      </pc:sldChg>
      <pc:sldChg chg="del">
        <pc:chgData name="Hamid Mumtaz KHAN" userId="2db2360d-6317-4746-a5e5-ed442534e382" providerId="ADAL" clId="{E947EC73-2AD0-4D25-B0F7-B78990BD3C73}" dt="2023-01-29T20:26:02.657" v="3469" actId="47"/>
        <pc:sldMkLst>
          <pc:docMk/>
          <pc:sldMk cId="3535950226" sldId="260"/>
        </pc:sldMkLst>
      </pc:sldChg>
      <pc:sldChg chg="del">
        <pc:chgData name="Hamid Mumtaz KHAN" userId="2db2360d-6317-4746-a5e5-ed442534e382" providerId="ADAL" clId="{E947EC73-2AD0-4D25-B0F7-B78990BD3C73}" dt="2023-01-29T20:26:13.540" v="3483" actId="47"/>
        <pc:sldMkLst>
          <pc:docMk/>
          <pc:sldMk cId="1417842097" sldId="263"/>
        </pc:sldMkLst>
      </pc:sldChg>
      <pc:sldChg chg="addSp delSp modSp del mod modClrScheme chgLayout">
        <pc:chgData name="Hamid Mumtaz KHAN" userId="2db2360d-6317-4746-a5e5-ed442534e382" providerId="ADAL" clId="{E947EC73-2AD0-4D25-B0F7-B78990BD3C73}" dt="2023-01-29T18:46:52.110" v="466" actId="47"/>
        <pc:sldMkLst>
          <pc:docMk/>
          <pc:sldMk cId="0" sldId="3952"/>
        </pc:sldMkLst>
        <pc:spChg chg="add mod ord">
          <ac:chgData name="Hamid Mumtaz KHAN" userId="2db2360d-6317-4746-a5e5-ed442534e382" providerId="ADAL" clId="{E947EC73-2AD0-4D25-B0F7-B78990BD3C73}" dt="2023-01-29T18:43:19.532" v="342" actId="27636"/>
          <ac:spMkLst>
            <pc:docMk/>
            <pc:sldMk cId="0" sldId="3952"/>
            <ac:spMk id="2" creationId="{FAFE89FC-C79A-A883-B02B-0A073D93AA73}"/>
          </ac:spMkLst>
        </pc:spChg>
        <pc:spChg chg="add del mod ord">
          <ac:chgData name="Hamid Mumtaz KHAN" userId="2db2360d-6317-4746-a5e5-ed442534e382" providerId="ADAL" clId="{E947EC73-2AD0-4D25-B0F7-B78990BD3C73}" dt="2023-01-29T18:34:36.362" v="205"/>
          <ac:spMkLst>
            <pc:docMk/>
            <pc:sldMk cId="0" sldId="3952"/>
            <ac:spMk id="3" creationId="{CDEFF0F5-EE6E-DC08-AC49-D3AC738F3A8A}"/>
          </ac:spMkLst>
        </pc:spChg>
        <pc:spChg chg="add mod ord">
          <ac:chgData name="Hamid Mumtaz KHAN" userId="2db2360d-6317-4746-a5e5-ed442534e382" providerId="ADAL" clId="{E947EC73-2AD0-4D25-B0F7-B78990BD3C73}" dt="2023-01-29T18:29:56.127" v="199" actId="700"/>
          <ac:spMkLst>
            <pc:docMk/>
            <pc:sldMk cId="0" sldId="3952"/>
            <ac:spMk id="4" creationId="{2B9A8244-5D53-1C31-6274-F8B0307FF7DF}"/>
          </ac:spMkLst>
        </pc:spChg>
        <pc:spChg chg="add mod">
          <ac:chgData name="Hamid Mumtaz KHAN" userId="2db2360d-6317-4746-a5e5-ed442534e382" providerId="ADAL" clId="{E947EC73-2AD0-4D25-B0F7-B78990BD3C73}" dt="2023-01-29T18:43:37.847" v="344" actId="1076"/>
          <ac:spMkLst>
            <pc:docMk/>
            <pc:sldMk cId="0" sldId="3952"/>
            <ac:spMk id="7" creationId="{3D1BB747-ED8D-C90D-8EE0-24525D7B4AAD}"/>
          </ac:spMkLst>
        </pc:spChg>
        <pc:spChg chg="del">
          <ac:chgData name="Hamid Mumtaz KHAN" userId="2db2360d-6317-4746-a5e5-ed442534e382" providerId="ADAL" clId="{E947EC73-2AD0-4D25-B0F7-B78990BD3C73}" dt="2023-01-29T18:21:33.700" v="112" actId="478"/>
          <ac:spMkLst>
            <pc:docMk/>
            <pc:sldMk cId="0" sldId="3952"/>
            <ac:spMk id="16387" creationId="{2389E293-5FE2-45DD-945C-07ED0DF74CD4}"/>
          </ac:spMkLst>
        </pc:spChg>
        <pc:spChg chg="mod">
          <ac:chgData name="Hamid Mumtaz KHAN" userId="2db2360d-6317-4746-a5e5-ed442534e382" providerId="ADAL" clId="{E947EC73-2AD0-4D25-B0F7-B78990BD3C73}" dt="2023-01-29T18:19:38.204" v="0" actId="6549"/>
          <ac:spMkLst>
            <pc:docMk/>
            <pc:sldMk cId="0" sldId="3952"/>
            <ac:spMk id="16394" creationId="{B75CAD35-3F00-4084-8730-507409D9BED1}"/>
          </ac:spMkLst>
        </pc:spChg>
        <pc:grpChg chg="del">
          <ac:chgData name="Hamid Mumtaz KHAN" userId="2db2360d-6317-4746-a5e5-ed442534e382" providerId="ADAL" clId="{E947EC73-2AD0-4D25-B0F7-B78990BD3C73}" dt="2023-01-29T18:19:40.944" v="1" actId="478"/>
          <ac:grpSpMkLst>
            <pc:docMk/>
            <pc:sldMk cId="0" sldId="3952"/>
            <ac:grpSpMk id="16386" creationId="{BDAA3BAB-4B7B-4E34-96DF-7808E7580D47}"/>
          </ac:grpSpMkLst>
        </pc:grpChg>
        <pc:picChg chg="add mod">
          <ac:chgData name="Hamid Mumtaz KHAN" userId="2db2360d-6317-4746-a5e5-ed442534e382" providerId="ADAL" clId="{E947EC73-2AD0-4D25-B0F7-B78990BD3C73}" dt="2023-01-29T18:43:11.784" v="340" actId="1076"/>
          <ac:picMkLst>
            <pc:docMk/>
            <pc:sldMk cId="0" sldId="3952"/>
            <ac:picMk id="5" creationId="{3584F208-5BA2-864E-037E-FF9BCD6FA874}"/>
          </ac:picMkLst>
        </pc:picChg>
        <pc:picChg chg="add del mod">
          <ac:chgData name="Hamid Mumtaz KHAN" userId="2db2360d-6317-4746-a5e5-ed442534e382" providerId="ADAL" clId="{E947EC73-2AD0-4D25-B0F7-B78990BD3C73}" dt="2023-01-29T18:36:59.050" v="210" actId="478"/>
          <ac:picMkLst>
            <pc:docMk/>
            <pc:sldMk cId="0" sldId="3952"/>
            <ac:picMk id="6" creationId="{908C5A82-B974-ED1B-316D-03478F365123}"/>
          </ac:picMkLst>
        </pc:picChg>
        <pc:picChg chg="del">
          <ac:chgData name="Hamid Mumtaz KHAN" userId="2db2360d-6317-4746-a5e5-ed442534e382" providerId="ADAL" clId="{E947EC73-2AD0-4D25-B0F7-B78990BD3C73}" dt="2023-01-29T18:19:43.486" v="2" actId="478"/>
          <ac:picMkLst>
            <pc:docMk/>
            <pc:sldMk cId="0" sldId="3952"/>
            <ac:picMk id="15" creationId="{600C6450-D9D3-4B2F-91F8-0AAF9DB5B78D}"/>
          </ac:picMkLst>
        </pc:picChg>
        <pc:picChg chg="add del mod">
          <ac:chgData name="Hamid Mumtaz KHAN" userId="2db2360d-6317-4746-a5e5-ed442534e382" providerId="ADAL" clId="{E947EC73-2AD0-4D25-B0F7-B78990BD3C73}" dt="2023-01-29T18:34:30.877" v="204"/>
          <ac:picMkLst>
            <pc:docMk/>
            <pc:sldMk cId="0" sldId="3952"/>
            <ac:picMk id="1026" creationId="{1613085B-982D-2E27-EFBD-4E2892A99868}"/>
          </ac:picMkLst>
        </pc:picChg>
      </pc:sldChg>
      <pc:sldChg chg="del">
        <pc:chgData name="Hamid Mumtaz KHAN" userId="2db2360d-6317-4746-a5e5-ed442534e382" providerId="ADAL" clId="{E947EC73-2AD0-4D25-B0F7-B78990BD3C73}" dt="2023-01-29T20:26:05.886" v="3474" actId="47"/>
        <pc:sldMkLst>
          <pc:docMk/>
          <pc:sldMk cId="950022135" sldId="3953"/>
        </pc:sldMkLst>
      </pc:sldChg>
      <pc:sldChg chg="del">
        <pc:chgData name="Hamid Mumtaz KHAN" userId="2db2360d-6317-4746-a5e5-ed442534e382" providerId="ADAL" clId="{E947EC73-2AD0-4D25-B0F7-B78990BD3C73}" dt="2023-01-29T20:26:05.124" v="3473" actId="47"/>
        <pc:sldMkLst>
          <pc:docMk/>
          <pc:sldMk cId="1837197050" sldId="3954"/>
        </pc:sldMkLst>
      </pc:sldChg>
      <pc:sldChg chg="del">
        <pc:chgData name="Hamid Mumtaz KHAN" userId="2db2360d-6317-4746-a5e5-ed442534e382" providerId="ADAL" clId="{E947EC73-2AD0-4D25-B0F7-B78990BD3C73}" dt="2023-01-29T19:09:42.969" v="1371" actId="47"/>
        <pc:sldMkLst>
          <pc:docMk/>
          <pc:sldMk cId="0" sldId="3955"/>
        </pc:sldMkLst>
      </pc:sldChg>
      <pc:sldChg chg="del">
        <pc:chgData name="Hamid Mumtaz KHAN" userId="2db2360d-6317-4746-a5e5-ed442534e382" providerId="ADAL" clId="{E947EC73-2AD0-4D25-B0F7-B78990BD3C73}" dt="2023-01-29T20:26:04.565" v="3472" actId="47"/>
        <pc:sldMkLst>
          <pc:docMk/>
          <pc:sldMk cId="3024411258" sldId="3956"/>
        </pc:sldMkLst>
      </pc:sldChg>
      <pc:sldChg chg="del">
        <pc:chgData name="Hamid Mumtaz KHAN" userId="2db2360d-6317-4746-a5e5-ed442534e382" providerId="ADAL" clId="{E947EC73-2AD0-4D25-B0F7-B78990BD3C73}" dt="2023-01-29T20:26:08.449" v="3477" actId="47"/>
        <pc:sldMkLst>
          <pc:docMk/>
          <pc:sldMk cId="934902359" sldId="3957"/>
        </pc:sldMkLst>
      </pc:sldChg>
      <pc:sldChg chg="del">
        <pc:chgData name="Hamid Mumtaz KHAN" userId="2db2360d-6317-4746-a5e5-ed442534e382" providerId="ADAL" clId="{E947EC73-2AD0-4D25-B0F7-B78990BD3C73}" dt="2023-01-29T20:26:09.053" v="3478" actId="47"/>
        <pc:sldMkLst>
          <pc:docMk/>
          <pc:sldMk cId="1732087730" sldId="3958"/>
        </pc:sldMkLst>
      </pc:sldChg>
      <pc:sldChg chg="del">
        <pc:chgData name="Hamid Mumtaz KHAN" userId="2db2360d-6317-4746-a5e5-ed442534e382" providerId="ADAL" clId="{E947EC73-2AD0-4D25-B0F7-B78990BD3C73}" dt="2023-01-29T20:26:12.008" v="3481" actId="47"/>
        <pc:sldMkLst>
          <pc:docMk/>
          <pc:sldMk cId="1791845625" sldId="3959"/>
        </pc:sldMkLst>
      </pc:sldChg>
      <pc:sldChg chg="del">
        <pc:chgData name="Hamid Mumtaz KHAN" userId="2db2360d-6317-4746-a5e5-ed442534e382" providerId="ADAL" clId="{E947EC73-2AD0-4D25-B0F7-B78990BD3C73}" dt="2023-01-29T20:26:11.122" v="3480" actId="47"/>
        <pc:sldMkLst>
          <pc:docMk/>
          <pc:sldMk cId="2722447341" sldId="3960"/>
        </pc:sldMkLst>
      </pc:sldChg>
      <pc:sldChg chg="del">
        <pc:chgData name="Hamid Mumtaz KHAN" userId="2db2360d-6317-4746-a5e5-ed442534e382" providerId="ADAL" clId="{E947EC73-2AD0-4D25-B0F7-B78990BD3C73}" dt="2023-01-29T20:26:10.001" v="3479" actId="47"/>
        <pc:sldMkLst>
          <pc:docMk/>
          <pc:sldMk cId="1982415063" sldId="3961"/>
        </pc:sldMkLst>
      </pc:sldChg>
      <pc:sldChg chg="del">
        <pc:chgData name="Hamid Mumtaz KHAN" userId="2db2360d-6317-4746-a5e5-ed442534e382" providerId="ADAL" clId="{E947EC73-2AD0-4D25-B0F7-B78990BD3C73}" dt="2023-01-29T20:26:13.988" v="3484" actId="47"/>
        <pc:sldMkLst>
          <pc:docMk/>
          <pc:sldMk cId="3386484298" sldId="3962"/>
        </pc:sldMkLst>
      </pc:sldChg>
      <pc:sldChg chg="del">
        <pc:chgData name="Hamid Mumtaz KHAN" userId="2db2360d-6317-4746-a5e5-ed442534e382" providerId="ADAL" clId="{E947EC73-2AD0-4D25-B0F7-B78990BD3C73}" dt="2023-01-29T20:26:14.444" v="3485" actId="47"/>
        <pc:sldMkLst>
          <pc:docMk/>
          <pc:sldMk cId="1405979193" sldId="3963"/>
        </pc:sldMkLst>
      </pc:sldChg>
      <pc:sldChg chg="del">
        <pc:chgData name="Hamid Mumtaz KHAN" userId="2db2360d-6317-4746-a5e5-ed442534e382" providerId="ADAL" clId="{E947EC73-2AD0-4D25-B0F7-B78990BD3C73}" dt="2023-01-29T20:26:14.825" v="3486" actId="47"/>
        <pc:sldMkLst>
          <pc:docMk/>
          <pc:sldMk cId="1490857272" sldId="3964"/>
        </pc:sldMkLst>
      </pc:sldChg>
      <pc:sldChg chg="del">
        <pc:chgData name="Hamid Mumtaz KHAN" userId="2db2360d-6317-4746-a5e5-ed442534e382" providerId="ADAL" clId="{E947EC73-2AD0-4D25-B0F7-B78990BD3C73}" dt="2023-01-29T20:26:15.760" v="3488" actId="47"/>
        <pc:sldMkLst>
          <pc:docMk/>
          <pc:sldMk cId="175130410" sldId="3965"/>
        </pc:sldMkLst>
      </pc:sldChg>
      <pc:sldChg chg="del">
        <pc:chgData name="Hamid Mumtaz KHAN" userId="2db2360d-6317-4746-a5e5-ed442534e382" providerId="ADAL" clId="{E947EC73-2AD0-4D25-B0F7-B78990BD3C73}" dt="2023-01-29T20:26:16.672" v="3490" actId="47"/>
        <pc:sldMkLst>
          <pc:docMk/>
          <pc:sldMk cId="2329369587" sldId="3966"/>
        </pc:sldMkLst>
      </pc:sldChg>
      <pc:sldChg chg="del">
        <pc:chgData name="Hamid Mumtaz KHAN" userId="2db2360d-6317-4746-a5e5-ed442534e382" providerId="ADAL" clId="{E947EC73-2AD0-4D25-B0F7-B78990BD3C73}" dt="2023-01-29T20:26:15.323" v="3487" actId="47"/>
        <pc:sldMkLst>
          <pc:docMk/>
          <pc:sldMk cId="4136032307" sldId="3967"/>
        </pc:sldMkLst>
      </pc:sldChg>
      <pc:sldChg chg="del">
        <pc:chgData name="Hamid Mumtaz KHAN" userId="2db2360d-6317-4746-a5e5-ed442534e382" providerId="ADAL" clId="{E947EC73-2AD0-4D25-B0F7-B78990BD3C73}" dt="2023-01-29T20:26:06.859" v="3476" actId="47"/>
        <pc:sldMkLst>
          <pc:docMk/>
          <pc:sldMk cId="4257819045" sldId="3968"/>
        </pc:sldMkLst>
      </pc:sldChg>
      <pc:sldChg chg="del">
        <pc:chgData name="Hamid Mumtaz KHAN" userId="2db2360d-6317-4746-a5e5-ed442534e382" providerId="ADAL" clId="{E947EC73-2AD0-4D25-B0F7-B78990BD3C73}" dt="2023-01-29T20:26:12.540" v="3482" actId="47"/>
        <pc:sldMkLst>
          <pc:docMk/>
          <pc:sldMk cId="974708894" sldId="3969"/>
        </pc:sldMkLst>
      </pc:sldChg>
      <pc:sldChg chg="del">
        <pc:chgData name="Hamid Mumtaz KHAN" userId="2db2360d-6317-4746-a5e5-ed442534e382" providerId="ADAL" clId="{E947EC73-2AD0-4D25-B0F7-B78990BD3C73}" dt="2023-01-29T20:26:17.139" v="3491" actId="47"/>
        <pc:sldMkLst>
          <pc:docMk/>
          <pc:sldMk cId="1733163966" sldId="3970"/>
        </pc:sldMkLst>
      </pc:sldChg>
      <pc:sldChg chg="del">
        <pc:chgData name="Hamid Mumtaz KHAN" userId="2db2360d-6317-4746-a5e5-ed442534e382" providerId="ADAL" clId="{E947EC73-2AD0-4D25-B0F7-B78990BD3C73}" dt="2023-01-29T20:26:03.100" v="3470" actId="47"/>
        <pc:sldMkLst>
          <pc:docMk/>
          <pc:sldMk cId="400418553" sldId="3971"/>
        </pc:sldMkLst>
      </pc:sldChg>
      <pc:sldChg chg="del">
        <pc:chgData name="Hamid Mumtaz KHAN" userId="2db2360d-6317-4746-a5e5-ed442534e382" providerId="ADAL" clId="{E947EC73-2AD0-4D25-B0F7-B78990BD3C73}" dt="2023-01-29T20:26:16.182" v="3489" actId="47"/>
        <pc:sldMkLst>
          <pc:docMk/>
          <pc:sldMk cId="639034965" sldId="3973"/>
        </pc:sldMkLst>
      </pc:sldChg>
      <pc:sldChg chg="del">
        <pc:chgData name="Hamid Mumtaz KHAN" userId="2db2360d-6317-4746-a5e5-ed442534e382" providerId="ADAL" clId="{E947EC73-2AD0-4D25-B0F7-B78990BD3C73}" dt="2023-01-29T20:26:03.771" v="3471" actId="47"/>
        <pc:sldMkLst>
          <pc:docMk/>
          <pc:sldMk cId="3913394982" sldId="2145706748"/>
        </pc:sldMkLst>
      </pc:sldChg>
      <pc:sldChg chg="del">
        <pc:chgData name="Hamid Mumtaz KHAN" userId="2db2360d-6317-4746-a5e5-ed442534e382" providerId="ADAL" clId="{E947EC73-2AD0-4D25-B0F7-B78990BD3C73}" dt="2023-01-29T20:26:17.977" v="3492" actId="47"/>
        <pc:sldMkLst>
          <pc:docMk/>
          <pc:sldMk cId="1894755203" sldId="2145706749"/>
        </pc:sldMkLst>
      </pc:sldChg>
      <pc:sldChg chg="addSp delSp modSp add del mod">
        <pc:chgData name="Hamid Mumtaz KHAN" userId="2db2360d-6317-4746-a5e5-ed442534e382" providerId="ADAL" clId="{E947EC73-2AD0-4D25-B0F7-B78990BD3C73}" dt="2023-01-29T20:28:53.928" v="3502" actId="47"/>
        <pc:sldMkLst>
          <pc:docMk/>
          <pc:sldMk cId="891483297" sldId="2145706750"/>
        </pc:sldMkLst>
        <pc:spChg chg="del mod">
          <ac:chgData name="Hamid Mumtaz KHAN" userId="2db2360d-6317-4746-a5e5-ed442534e382" providerId="ADAL" clId="{E947EC73-2AD0-4D25-B0F7-B78990BD3C73}" dt="2023-01-29T20:01:02.905" v="3318" actId="478"/>
          <ac:spMkLst>
            <pc:docMk/>
            <pc:sldMk cId="891483297" sldId="2145706750"/>
            <ac:spMk id="4" creationId="{2B9A8244-5D53-1C31-6274-F8B0307FF7DF}"/>
          </ac:spMkLst>
        </pc:spChg>
        <pc:spChg chg="add del mod">
          <ac:chgData name="Hamid Mumtaz KHAN" userId="2db2360d-6317-4746-a5e5-ed442534e382" providerId="ADAL" clId="{E947EC73-2AD0-4D25-B0F7-B78990BD3C73}" dt="2023-01-29T18:44:15.455" v="347"/>
          <ac:spMkLst>
            <pc:docMk/>
            <pc:sldMk cId="891483297" sldId="2145706750"/>
            <ac:spMk id="6" creationId="{502CA4FC-0027-6AC7-2752-347BCCE7A59B}"/>
          </ac:spMkLst>
        </pc:spChg>
        <pc:spChg chg="add mod">
          <ac:chgData name="Hamid Mumtaz KHAN" userId="2db2360d-6317-4746-a5e5-ed442534e382" providerId="ADAL" clId="{E947EC73-2AD0-4D25-B0F7-B78990BD3C73}" dt="2023-01-29T18:52:51.408" v="972" actId="20577"/>
          <ac:spMkLst>
            <pc:docMk/>
            <pc:sldMk cId="891483297" sldId="2145706750"/>
            <ac:spMk id="9" creationId="{71D3EDE8-269C-ED6C-6FAD-B099C27181DE}"/>
          </ac:spMkLst>
        </pc:spChg>
        <pc:spChg chg="add del mod">
          <ac:chgData name="Hamid Mumtaz KHAN" userId="2db2360d-6317-4746-a5e5-ed442534e382" providerId="ADAL" clId="{E947EC73-2AD0-4D25-B0F7-B78990BD3C73}" dt="2023-01-29T20:01:06.321" v="3319"/>
          <ac:spMkLst>
            <pc:docMk/>
            <pc:sldMk cId="891483297" sldId="2145706750"/>
            <ac:spMk id="11" creationId="{07DEC66B-7F80-0918-8905-D24EC0A90AEC}"/>
          </ac:spMkLst>
        </pc:spChg>
        <pc:spChg chg="add mod">
          <ac:chgData name="Hamid Mumtaz KHAN" userId="2db2360d-6317-4746-a5e5-ed442534e382" providerId="ADAL" clId="{E947EC73-2AD0-4D25-B0F7-B78990BD3C73}" dt="2023-01-29T20:01:10.405" v="3321" actId="962"/>
          <ac:spMkLst>
            <pc:docMk/>
            <pc:sldMk cId="891483297" sldId="2145706750"/>
            <ac:spMk id="13" creationId="{6FF632CE-92DB-9552-E749-79C264F9110B}"/>
          </ac:spMkLst>
        </pc:spChg>
        <pc:spChg chg="add mod">
          <ac:chgData name="Hamid Mumtaz KHAN" userId="2db2360d-6317-4746-a5e5-ed442534e382" providerId="ADAL" clId="{E947EC73-2AD0-4D25-B0F7-B78990BD3C73}" dt="2023-01-29T20:27:01.437" v="3500" actId="21"/>
          <ac:spMkLst>
            <pc:docMk/>
            <pc:sldMk cId="891483297" sldId="2145706750"/>
            <ac:spMk id="19" creationId="{1B94325B-E9B7-6EC6-3DC0-7CC108F2FB52}"/>
          </ac:spMkLst>
        </pc:spChg>
        <pc:picChg chg="del">
          <ac:chgData name="Hamid Mumtaz KHAN" userId="2db2360d-6317-4746-a5e5-ed442534e382" providerId="ADAL" clId="{E947EC73-2AD0-4D25-B0F7-B78990BD3C73}" dt="2023-01-29T18:43:59.594" v="346" actId="478"/>
          <ac:picMkLst>
            <pc:docMk/>
            <pc:sldMk cId="891483297" sldId="2145706750"/>
            <ac:picMk id="5" creationId="{3584F208-5BA2-864E-037E-FF9BCD6FA874}"/>
          </ac:picMkLst>
        </pc:picChg>
        <pc:picChg chg="add del mod">
          <ac:chgData name="Hamid Mumtaz KHAN" userId="2db2360d-6317-4746-a5e5-ed442534e382" providerId="ADAL" clId="{E947EC73-2AD0-4D25-B0F7-B78990BD3C73}" dt="2023-01-29T20:00:55.036" v="3317" actId="478"/>
          <ac:picMkLst>
            <pc:docMk/>
            <pc:sldMk cId="891483297" sldId="2145706750"/>
            <ac:picMk id="8" creationId="{D07575D8-B464-A971-4647-52C677624D70}"/>
          </ac:picMkLst>
        </pc:picChg>
        <pc:picChg chg="add del mod">
          <ac:chgData name="Hamid Mumtaz KHAN" userId="2db2360d-6317-4746-a5e5-ed442534e382" providerId="ADAL" clId="{E947EC73-2AD0-4D25-B0F7-B78990BD3C73}" dt="2023-01-29T20:27:01.437" v="3500" actId="21"/>
          <ac:picMkLst>
            <pc:docMk/>
            <pc:sldMk cId="891483297" sldId="2145706750"/>
            <ac:picMk id="15" creationId="{6362678E-AE64-9FC6-CCC7-36FB37CFF2A8}"/>
          </ac:picMkLst>
        </pc:picChg>
      </pc:sldChg>
      <pc:sldChg chg="addSp delSp modSp new del mod modClrScheme chgLayout">
        <pc:chgData name="Hamid Mumtaz KHAN" userId="2db2360d-6317-4746-a5e5-ed442534e382" providerId="ADAL" clId="{E947EC73-2AD0-4D25-B0F7-B78990BD3C73}" dt="2023-01-29T19:09:33.311" v="1370" actId="47"/>
        <pc:sldMkLst>
          <pc:docMk/>
          <pc:sldMk cId="1633107430" sldId="2145706751"/>
        </pc:sldMkLst>
        <pc:spChg chg="mod ord">
          <ac:chgData name="Hamid Mumtaz KHAN" userId="2db2360d-6317-4746-a5e5-ed442534e382" providerId="ADAL" clId="{E947EC73-2AD0-4D25-B0F7-B78990BD3C73}" dt="2023-01-29T19:01:35.528" v="1101" actId="700"/>
          <ac:spMkLst>
            <pc:docMk/>
            <pc:sldMk cId="1633107430" sldId="2145706751"/>
            <ac:spMk id="2" creationId="{69937047-D2D1-1693-F2B0-3C51E4D7B38A}"/>
          </ac:spMkLst>
        </pc:spChg>
        <pc:spChg chg="del">
          <ac:chgData name="Hamid Mumtaz KHAN" userId="2db2360d-6317-4746-a5e5-ed442534e382" providerId="ADAL" clId="{E947EC73-2AD0-4D25-B0F7-B78990BD3C73}" dt="2023-01-29T18:56:25.672" v="1047" actId="700"/>
          <ac:spMkLst>
            <pc:docMk/>
            <pc:sldMk cId="1633107430" sldId="2145706751"/>
            <ac:spMk id="3" creationId="{9D53B504-1016-8D15-0B61-04DF6385C8F0}"/>
          </ac:spMkLst>
        </pc:spChg>
        <pc:spChg chg="del">
          <ac:chgData name="Hamid Mumtaz KHAN" userId="2db2360d-6317-4746-a5e5-ed442534e382" providerId="ADAL" clId="{E947EC73-2AD0-4D25-B0F7-B78990BD3C73}" dt="2023-01-29T18:56:25.672" v="1047" actId="700"/>
          <ac:spMkLst>
            <pc:docMk/>
            <pc:sldMk cId="1633107430" sldId="2145706751"/>
            <ac:spMk id="4" creationId="{222123E7-0C96-90B8-2826-E02C5C328276}"/>
          </ac:spMkLst>
        </pc:spChg>
        <pc:spChg chg="add del mod">
          <ac:chgData name="Hamid Mumtaz KHAN" userId="2db2360d-6317-4746-a5e5-ed442534e382" providerId="ADAL" clId="{E947EC73-2AD0-4D25-B0F7-B78990BD3C73}" dt="2023-01-29T18:56:43.483" v="1051"/>
          <ac:spMkLst>
            <pc:docMk/>
            <pc:sldMk cId="1633107430" sldId="2145706751"/>
            <ac:spMk id="5" creationId="{83EC49BD-AD6A-3D1E-C1B9-C71EEC15558F}"/>
          </ac:spMkLst>
        </pc:spChg>
        <pc:spChg chg="add del mod">
          <ac:chgData name="Hamid Mumtaz KHAN" userId="2db2360d-6317-4746-a5e5-ed442534e382" providerId="ADAL" clId="{E947EC73-2AD0-4D25-B0F7-B78990BD3C73}" dt="2023-01-29T18:57:11.330" v="1055"/>
          <ac:spMkLst>
            <pc:docMk/>
            <pc:sldMk cId="1633107430" sldId="2145706751"/>
            <ac:spMk id="6" creationId="{16511283-36F2-36D5-7857-4FE070778CDA}"/>
          </ac:spMkLst>
        </pc:spChg>
        <pc:spChg chg="add mod">
          <ac:chgData name="Hamid Mumtaz KHAN" userId="2db2360d-6317-4746-a5e5-ed442534e382" providerId="ADAL" clId="{E947EC73-2AD0-4D25-B0F7-B78990BD3C73}" dt="2023-01-29T19:04:29.210" v="1120" actId="20577"/>
          <ac:spMkLst>
            <pc:docMk/>
            <pc:sldMk cId="1633107430" sldId="2145706751"/>
            <ac:spMk id="7" creationId="{D49F319D-C077-EA59-6BEE-6760FE122E20}"/>
          </ac:spMkLst>
        </pc:spChg>
        <pc:spChg chg="add del mod ord">
          <ac:chgData name="Hamid Mumtaz KHAN" userId="2db2360d-6317-4746-a5e5-ed442534e382" providerId="ADAL" clId="{E947EC73-2AD0-4D25-B0F7-B78990BD3C73}" dt="2023-01-29T19:03:25.711" v="1103"/>
          <ac:spMkLst>
            <pc:docMk/>
            <pc:sldMk cId="1633107430" sldId="2145706751"/>
            <ac:spMk id="8" creationId="{1EF0DE0F-A286-8245-7AC3-DF3A335C7D5D}"/>
          </ac:spMkLst>
        </pc:spChg>
        <pc:spChg chg="add del mod ord">
          <ac:chgData name="Hamid Mumtaz KHAN" userId="2db2360d-6317-4746-a5e5-ed442534e382" providerId="ADAL" clId="{E947EC73-2AD0-4D25-B0F7-B78990BD3C73}" dt="2023-01-29T19:03:40.723" v="1108" actId="478"/>
          <ac:spMkLst>
            <pc:docMk/>
            <pc:sldMk cId="1633107430" sldId="2145706751"/>
            <ac:spMk id="9" creationId="{636CEB58-D22C-8A36-2919-2F9EBE05EA52}"/>
          </ac:spMkLst>
        </pc:spChg>
        <pc:spChg chg="add mod">
          <ac:chgData name="Hamid Mumtaz KHAN" userId="2db2360d-6317-4746-a5e5-ed442534e382" providerId="ADAL" clId="{E947EC73-2AD0-4D25-B0F7-B78990BD3C73}" dt="2023-01-29T19:05:25.366" v="1131" actId="14100"/>
          <ac:spMkLst>
            <pc:docMk/>
            <pc:sldMk cId="1633107430" sldId="2145706751"/>
            <ac:spMk id="12" creationId="{CB83DCCF-08AD-8C9B-757B-41FB88043515}"/>
          </ac:spMkLst>
        </pc:spChg>
        <pc:picChg chg="add mod">
          <ac:chgData name="Hamid Mumtaz KHAN" userId="2db2360d-6317-4746-a5e5-ed442534e382" providerId="ADAL" clId="{E947EC73-2AD0-4D25-B0F7-B78990BD3C73}" dt="2023-01-29T19:03:34.578" v="1107" actId="14100"/>
          <ac:picMkLst>
            <pc:docMk/>
            <pc:sldMk cId="1633107430" sldId="2145706751"/>
            <ac:picMk id="11" creationId="{A7E7F842-FD1F-C1E5-D7D2-987CBBD50881}"/>
          </ac:picMkLst>
        </pc:picChg>
      </pc:sldChg>
      <pc:sldChg chg="addSp delSp modSp add del mod ord">
        <pc:chgData name="Hamid Mumtaz KHAN" userId="2db2360d-6317-4746-a5e5-ed442534e382" providerId="ADAL" clId="{E947EC73-2AD0-4D25-B0F7-B78990BD3C73}" dt="2023-01-30T09:52:49.317" v="3731"/>
        <pc:sldMkLst>
          <pc:docMk/>
          <pc:sldMk cId="1574265707" sldId="2145706752"/>
        </pc:sldMkLst>
        <pc:spChg chg="add mod">
          <ac:chgData name="Hamid Mumtaz KHAN" userId="2db2360d-6317-4746-a5e5-ed442534e382" providerId="ADAL" clId="{E947EC73-2AD0-4D25-B0F7-B78990BD3C73}" dt="2023-01-29T20:01:50.442" v="3322" actId="1076"/>
          <ac:spMkLst>
            <pc:docMk/>
            <pc:sldMk cId="1574265707" sldId="2145706752"/>
            <ac:spMk id="4" creationId="{9C238BC3-3454-C61C-963E-95C7D646B395}"/>
          </ac:spMkLst>
        </pc:spChg>
        <pc:spChg chg="mod">
          <ac:chgData name="Hamid Mumtaz KHAN" userId="2db2360d-6317-4746-a5e5-ed442534e382" providerId="ADAL" clId="{E947EC73-2AD0-4D25-B0F7-B78990BD3C73}" dt="2023-01-30T09:38:11.529" v="3663" actId="14100"/>
          <ac:spMkLst>
            <pc:docMk/>
            <pc:sldMk cId="1574265707" sldId="2145706752"/>
            <ac:spMk id="7" creationId="{D49F319D-C077-EA59-6BEE-6760FE122E20}"/>
          </ac:spMkLst>
        </pc:spChg>
        <pc:spChg chg="mod">
          <ac:chgData name="Hamid Mumtaz KHAN" userId="2db2360d-6317-4746-a5e5-ed442534e382" providerId="ADAL" clId="{E947EC73-2AD0-4D25-B0F7-B78990BD3C73}" dt="2023-01-30T09:39:36.864" v="3671" actId="1076"/>
          <ac:spMkLst>
            <pc:docMk/>
            <pc:sldMk cId="1574265707" sldId="2145706752"/>
            <ac:spMk id="12" creationId="{CB83DCCF-08AD-8C9B-757B-41FB88043515}"/>
          </ac:spMkLst>
        </pc:spChg>
        <pc:picChg chg="add del mod">
          <ac:chgData name="Hamid Mumtaz KHAN" userId="2db2360d-6317-4746-a5e5-ed442534e382" providerId="ADAL" clId="{E947EC73-2AD0-4D25-B0F7-B78990BD3C73}" dt="2023-01-30T09:38:47.329" v="3666" actId="21"/>
          <ac:picMkLst>
            <pc:docMk/>
            <pc:sldMk cId="1574265707" sldId="2145706752"/>
            <ac:picMk id="3" creationId="{B2C510A8-0618-4804-DC8F-14A1B1AFC284}"/>
          </ac:picMkLst>
        </pc:picChg>
        <pc:picChg chg="add mod">
          <ac:chgData name="Hamid Mumtaz KHAN" userId="2db2360d-6317-4746-a5e5-ed442534e382" providerId="ADAL" clId="{E947EC73-2AD0-4D25-B0F7-B78990BD3C73}" dt="2023-01-30T09:39:43.908" v="3672" actId="1076"/>
          <ac:picMkLst>
            <pc:docMk/>
            <pc:sldMk cId="1574265707" sldId="2145706752"/>
            <ac:picMk id="4" creationId="{42C3F7A1-CA79-AA47-EFC0-3C30262603C1}"/>
          </ac:picMkLst>
        </pc:picChg>
        <pc:picChg chg="add mod">
          <ac:chgData name="Hamid Mumtaz KHAN" userId="2db2360d-6317-4746-a5e5-ed442534e382" providerId="ADAL" clId="{E947EC73-2AD0-4D25-B0F7-B78990BD3C73}" dt="2023-01-30T09:38:55.452" v="3668" actId="1076"/>
          <ac:picMkLst>
            <pc:docMk/>
            <pc:sldMk cId="1574265707" sldId="2145706752"/>
            <ac:picMk id="5" creationId="{57074BFF-85BD-BB24-3181-1CFF54C852D6}"/>
          </ac:picMkLst>
        </pc:picChg>
        <pc:picChg chg="mod ord">
          <ac:chgData name="Hamid Mumtaz KHAN" userId="2db2360d-6317-4746-a5e5-ed442534e382" providerId="ADAL" clId="{E947EC73-2AD0-4D25-B0F7-B78990BD3C73}" dt="2023-01-30T09:36:18.332" v="3631" actId="167"/>
          <ac:picMkLst>
            <pc:docMk/>
            <pc:sldMk cId="1574265707" sldId="2145706752"/>
            <ac:picMk id="6" creationId="{10BFDD24-CD32-2FF2-C0BE-C1018BDE51FC}"/>
          </ac:picMkLst>
        </pc:picChg>
        <pc:picChg chg="del">
          <ac:chgData name="Hamid Mumtaz KHAN" userId="2db2360d-6317-4746-a5e5-ed442534e382" providerId="ADAL" clId="{E947EC73-2AD0-4D25-B0F7-B78990BD3C73}" dt="2023-01-29T19:59:02.380" v="3315" actId="478"/>
          <ac:picMkLst>
            <pc:docMk/>
            <pc:sldMk cId="1574265707" sldId="2145706752"/>
            <ac:picMk id="11" creationId="{A7E7F842-FD1F-C1E5-D7D2-987CBBD50881}"/>
          </ac:picMkLst>
        </pc:picChg>
      </pc:sldChg>
      <pc:sldChg chg="addSp delSp modSp new mod modClrScheme chgLayout">
        <pc:chgData name="Hamid Mumtaz KHAN" userId="2db2360d-6317-4746-a5e5-ed442534e382" providerId="ADAL" clId="{E947EC73-2AD0-4D25-B0F7-B78990BD3C73}" dt="2023-01-30T09:53:20.189" v="3732" actId="167"/>
        <pc:sldMkLst>
          <pc:docMk/>
          <pc:sldMk cId="990361259" sldId="2145706753"/>
        </pc:sldMkLst>
        <pc:spChg chg="mod ord">
          <ac:chgData name="Hamid Mumtaz KHAN" userId="2db2360d-6317-4746-a5e5-ed442534e382" providerId="ADAL" clId="{E947EC73-2AD0-4D25-B0F7-B78990BD3C73}" dt="2023-01-29T19:28:13.687" v="2360" actId="20577"/>
          <ac:spMkLst>
            <pc:docMk/>
            <pc:sldMk cId="990361259" sldId="2145706753"/>
            <ac:spMk id="2" creationId="{54058E56-9EDC-A057-0A3C-50D0C64BE4D2}"/>
          </ac:spMkLst>
        </pc:spChg>
        <pc:spChg chg="del">
          <ac:chgData name="Hamid Mumtaz KHAN" userId="2db2360d-6317-4746-a5e5-ed442534e382" providerId="ADAL" clId="{E947EC73-2AD0-4D25-B0F7-B78990BD3C73}" dt="2023-01-29T19:15:19.293" v="1736" actId="700"/>
          <ac:spMkLst>
            <pc:docMk/>
            <pc:sldMk cId="990361259" sldId="2145706753"/>
            <ac:spMk id="3" creationId="{23E20D1A-AEFE-5376-F9D5-8B170373FC6E}"/>
          </ac:spMkLst>
        </pc:spChg>
        <pc:spChg chg="del mod ord">
          <ac:chgData name="Hamid Mumtaz KHAN" userId="2db2360d-6317-4746-a5e5-ed442534e382" providerId="ADAL" clId="{E947EC73-2AD0-4D25-B0F7-B78990BD3C73}" dt="2023-01-29T19:15:22.017" v="1737" actId="478"/>
          <ac:spMkLst>
            <pc:docMk/>
            <pc:sldMk cId="990361259" sldId="2145706753"/>
            <ac:spMk id="4" creationId="{E9803D2A-FBF2-9F7F-1D95-232B5064D41E}"/>
          </ac:spMkLst>
        </pc:spChg>
        <pc:spChg chg="add del mod">
          <ac:chgData name="Hamid Mumtaz KHAN" userId="2db2360d-6317-4746-a5e5-ed442534e382" providerId="ADAL" clId="{E947EC73-2AD0-4D25-B0F7-B78990BD3C73}" dt="2023-01-29T19:28:01.404" v="2323" actId="478"/>
          <ac:spMkLst>
            <pc:docMk/>
            <pc:sldMk cId="990361259" sldId="2145706753"/>
            <ac:spMk id="6" creationId="{C1AD7A2E-74C1-E645-6E10-B68701BF6988}"/>
          </ac:spMkLst>
        </pc:spChg>
        <pc:spChg chg="add del mod">
          <ac:chgData name="Hamid Mumtaz KHAN" userId="2db2360d-6317-4746-a5e5-ed442534e382" providerId="ADAL" clId="{E947EC73-2AD0-4D25-B0F7-B78990BD3C73}" dt="2023-01-29T19:37:14.710" v="2835" actId="21"/>
          <ac:spMkLst>
            <pc:docMk/>
            <pc:sldMk cId="990361259" sldId="2145706753"/>
            <ac:spMk id="8" creationId="{0EB160B3-4713-C189-655C-1CDD62FC2A1A}"/>
          </ac:spMkLst>
        </pc:spChg>
        <pc:spChg chg="add mod">
          <ac:chgData name="Hamid Mumtaz KHAN" userId="2db2360d-6317-4746-a5e5-ed442534e382" providerId="ADAL" clId="{E947EC73-2AD0-4D25-B0F7-B78990BD3C73}" dt="2023-01-29T19:38:30.067" v="2844" actId="255"/>
          <ac:spMkLst>
            <pc:docMk/>
            <pc:sldMk cId="990361259" sldId="2145706753"/>
            <ac:spMk id="10" creationId="{AFBBC1A6-333B-B915-B512-0FAF7F79A0F0}"/>
          </ac:spMkLst>
        </pc:spChg>
        <pc:spChg chg="add mod">
          <ac:chgData name="Hamid Mumtaz KHAN" userId="2db2360d-6317-4746-a5e5-ed442534e382" providerId="ADAL" clId="{E947EC73-2AD0-4D25-B0F7-B78990BD3C73}" dt="2023-01-29T19:38:24.938" v="2843" actId="255"/>
          <ac:spMkLst>
            <pc:docMk/>
            <pc:sldMk cId="990361259" sldId="2145706753"/>
            <ac:spMk id="12" creationId="{2EB40ED0-782E-177C-B0DC-B1B43CEB4BDC}"/>
          </ac:spMkLst>
        </pc:spChg>
        <pc:picChg chg="add mod">
          <ac:chgData name="Hamid Mumtaz KHAN" userId="2db2360d-6317-4746-a5e5-ed442534e382" providerId="ADAL" clId="{E947EC73-2AD0-4D25-B0F7-B78990BD3C73}" dt="2023-01-30T09:40:12.450" v="3675"/>
          <ac:picMkLst>
            <pc:docMk/>
            <pc:sldMk cId="990361259" sldId="2145706753"/>
            <ac:picMk id="3" creationId="{294D6D65-B7AF-482A-53C9-3FB751385BAF}"/>
          </ac:picMkLst>
        </pc:picChg>
        <pc:picChg chg="add mod">
          <ac:chgData name="Hamid Mumtaz KHAN" userId="2db2360d-6317-4746-a5e5-ed442534e382" providerId="ADAL" clId="{E947EC73-2AD0-4D25-B0F7-B78990BD3C73}" dt="2023-01-30T09:53:20.189" v="3732" actId="167"/>
          <ac:picMkLst>
            <pc:docMk/>
            <pc:sldMk cId="990361259" sldId="2145706753"/>
            <ac:picMk id="4" creationId="{CD2F75F1-3BFC-5DAA-8A63-5435F718BA98}"/>
          </ac:picMkLst>
        </pc:picChg>
        <pc:picChg chg="add del mod">
          <ac:chgData name="Hamid Mumtaz KHAN" userId="2db2360d-6317-4746-a5e5-ed442534e382" providerId="ADAL" clId="{E947EC73-2AD0-4D25-B0F7-B78990BD3C73}" dt="2023-01-29T19:29:28.253" v="2363" actId="478"/>
          <ac:picMkLst>
            <pc:docMk/>
            <pc:sldMk cId="990361259" sldId="2145706753"/>
            <ac:picMk id="5" creationId="{E951BB69-AFD8-A6E0-65EC-095CEB3716A2}"/>
          </ac:picMkLst>
        </pc:picChg>
        <pc:picChg chg="add mod">
          <ac:chgData name="Hamid Mumtaz KHAN" userId="2db2360d-6317-4746-a5e5-ed442534e382" providerId="ADAL" clId="{E947EC73-2AD0-4D25-B0F7-B78990BD3C73}" dt="2023-01-29T19:36:21.435" v="2832" actId="1076"/>
          <ac:picMkLst>
            <pc:docMk/>
            <pc:sldMk cId="990361259" sldId="2145706753"/>
            <ac:picMk id="7" creationId="{A8F5C120-7BA8-6733-F5A9-AF8186E0954B}"/>
          </ac:picMkLst>
        </pc:picChg>
      </pc:sldChg>
      <pc:sldChg chg="addSp delSp modSp add mod ord modClrScheme chgLayout">
        <pc:chgData name="Hamid Mumtaz KHAN" userId="2db2360d-6317-4746-a5e5-ed442534e382" providerId="ADAL" clId="{E947EC73-2AD0-4D25-B0F7-B78990BD3C73}" dt="2023-01-30T09:40:06.462" v="3674"/>
        <pc:sldMkLst>
          <pc:docMk/>
          <pc:sldMk cId="1071660031" sldId="2145706754"/>
        </pc:sldMkLst>
        <pc:spChg chg="mod ord">
          <ac:chgData name="Hamid Mumtaz KHAN" userId="2db2360d-6317-4746-a5e5-ed442534e382" providerId="ADAL" clId="{E947EC73-2AD0-4D25-B0F7-B78990BD3C73}" dt="2023-01-29T19:58:32.705" v="3314" actId="113"/>
          <ac:spMkLst>
            <pc:docMk/>
            <pc:sldMk cId="1071660031" sldId="2145706754"/>
            <ac:spMk id="2" creationId="{54058E56-9EDC-A057-0A3C-50D0C64BE4D2}"/>
          </ac:spMkLst>
        </pc:spChg>
        <pc:spChg chg="add del mod ord">
          <ac:chgData name="Hamid Mumtaz KHAN" userId="2db2360d-6317-4746-a5e5-ed442534e382" providerId="ADAL" clId="{E947EC73-2AD0-4D25-B0F7-B78990BD3C73}" dt="2023-01-29T19:24:38.305" v="2115"/>
          <ac:spMkLst>
            <pc:docMk/>
            <pc:sldMk cId="1071660031" sldId="2145706754"/>
            <ac:spMk id="3" creationId="{435627C4-2159-520F-E52C-E458BAF6BF33}"/>
          </ac:spMkLst>
        </pc:spChg>
        <pc:spChg chg="add mod ord">
          <ac:chgData name="Hamid Mumtaz KHAN" userId="2db2360d-6317-4746-a5e5-ed442534e382" providerId="ADAL" clId="{E947EC73-2AD0-4D25-B0F7-B78990BD3C73}" dt="2023-01-29T19:27:31.071" v="2321" actId="20577"/>
          <ac:spMkLst>
            <pc:docMk/>
            <pc:sldMk cId="1071660031" sldId="2145706754"/>
            <ac:spMk id="4" creationId="{2A6B4941-3A77-036B-81A4-8ECB7400B150}"/>
          </ac:spMkLst>
        </pc:spChg>
        <pc:spChg chg="del mod">
          <ac:chgData name="Hamid Mumtaz KHAN" userId="2db2360d-6317-4746-a5e5-ed442534e382" providerId="ADAL" clId="{E947EC73-2AD0-4D25-B0F7-B78990BD3C73}" dt="2023-01-29T19:22:06.577" v="2108"/>
          <ac:spMkLst>
            <pc:docMk/>
            <pc:sldMk cId="1071660031" sldId="2145706754"/>
            <ac:spMk id="6" creationId="{C1AD7A2E-74C1-E645-6E10-B68701BF6988}"/>
          </ac:spMkLst>
        </pc:spChg>
        <pc:spChg chg="add del mod">
          <ac:chgData name="Hamid Mumtaz KHAN" userId="2db2360d-6317-4746-a5e5-ed442534e382" providerId="ADAL" clId="{E947EC73-2AD0-4D25-B0F7-B78990BD3C73}" dt="2023-01-29T19:55:19.957" v="3249" actId="22"/>
          <ac:spMkLst>
            <pc:docMk/>
            <pc:sldMk cId="1071660031" sldId="2145706754"/>
            <ac:spMk id="9" creationId="{220411AD-7F4D-18CC-C972-4E2FA39A94CC}"/>
          </ac:spMkLst>
        </pc:spChg>
        <pc:picChg chg="add mod">
          <ac:chgData name="Hamid Mumtaz KHAN" userId="2db2360d-6317-4746-a5e5-ed442534e382" providerId="ADAL" clId="{E947EC73-2AD0-4D25-B0F7-B78990BD3C73}" dt="2023-01-30T09:40:06.462" v="3674"/>
          <ac:picMkLst>
            <pc:docMk/>
            <pc:sldMk cId="1071660031" sldId="2145706754"/>
            <ac:picMk id="3" creationId="{1E225428-818D-BC3B-B2BE-7548BC393635}"/>
          </ac:picMkLst>
        </pc:picChg>
        <pc:picChg chg="add mod">
          <ac:chgData name="Hamid Mumtaz KHAN" userId="2db2360d-6317-4746-a5e5-ed442534e382" providerId="ADAL" clId="{E947EC73-2AD0-4D25-B0F7-B78990BD3C73}" dt="2023-01-30T09:40:06.462" v="3674"/>
          <ac:picMkLst>
            <pc:docMk/>
            <pc:sldMk cId="1071660031" sldId="2145706754"/>
            <ac:picMk id="5" creationId="{77402D17-CB01-AFEA-9A27-5EF723D6A746}"/>
          </ac:picMkLst>
        </pc:picChg>
        <pc:picChg chg="del">
          <ac:chgData name="Hamid Mumtaz KHAN" userId="2db2360d-6317-4746-a5e5-ed442534e382" providerId="ADAL" clId="{E947EC73-2AD0-4D25-B0F7-B78990BD3C73}" dt="2023-01-29T19:21:37.812" v="2103" actId="478"/>
          <ac:picMkLst>
            <pc:docMk/>
            <pc:sldMk cId="1071660031" sldId="2145706754"/>
            <ac:picMk id="5" creationId="{E951BB69-AFD8-A6E0-65EC-095CEB3716A2}"/>
          </ac:picMkLst>
        </pc:picChg>
        <pc:picChg chg="add del mod">
          <ac:chgData name="Hamid Mumtaz KHAN" userId="2db2360d-6317-4746-a5e5-ed442534e382" providerId="ADAL" clId="{E947EC73-2AD0-4D25-B0F7-B78990BD3C73}" dt="2023-01-29T19:55:16.219" v="3248" actId="478"/>
          <ac:picMkLst>
            <pc:docMk/>
            <pc:sldMk cId="1071660031" sldId="2145706754"/>
            <ac:picMk id="7" creationId="{D570401C-9671-817A-C32F-EE7B38E69F03}"/>
          </ac:picMkLst>
        </pc:picChg>
        <pc:picChg chg="add mod ord modCrop">
          <ac:chgData name="Hamid Mumtaz KHAN" userId="2db2360d-6317-4746-a5e5-ed442534e382" providerId="ADAL" clId="{E947EC73-2AD0-4D25-B0F7-B78990BD3C73}" dt="2023-01-29T19:55:31.484" v="3252" actId="14100"/>
          <ac:picMkLst>
            <pc:docMk/>
            <pc:sldMk cId="1071660031" sldId="2145706754"/>
            <ac:picMk id="11" creationId="{18C5CAAE-FB3C-DE2D-3927-BCFE4E7B05C3}"/>
          </ac:picMkLst>
        </pc:picChg>
      </pc:sldChg>
      <pc:sldChg chg="addSp delSp modSp add del mod modClrScheme chgLayout">
        <pc:chgData name="Hamid Mumtaz KHAN" userId="2db2360d-6317-4746-a5e5-ed442534e382" providerId="ADAL" clId="{E947EC73-2AD0-4D25-B0F7-B78990BD3C73}" dt="2023-01-30T09:57:22.481" v="3767" actId="20577"/>
        <pc:sldMkLst>
          <pc:docMk/>
          <pc:sldMk cId="323875957" sldId="2145706755"/>
        </pc:sldMkLst>
        <pc:spChg chg="mod ord">
          <ac:chgData name="Hamid Mumtaz KHAN" userId="2db2360d-6317-4746-a5e5-ed442534e382" providerId="ADAL" clId="{E947EC73-2AD0-4D25-B0F7-B78990BD3C73}" dt="2023-01-30T09:54:46.560" v="3749" actId="700"/>
          <ac:spMkLst>
            <pc:docMk/>
            <pc:sldMk cId="323875957" sldId="2145706755"/>
            <ac:spMk id="2" creationId="{54058E56-9EDC-A057-0A3C-50D0C64BE4D2}"/>
          </ac:spMkLst>
        </pc:spChg>
        <pc:spChg chg="add del mod">
          <ac:chgData name="Hamid Mumtaz KHAN" userId="2db2360d-6317-4746-a5e5-ed442534e382" providerId="ADAL" clId="{E947EC73-2AD0-4D25-B0F7-B78990BD3C73}" dt="2023-01-29T19:39:49.963" v="2847" actId="478"/>
          <ac:spMkLst>
            <pc:docMk/>
            <pc:sldMk cId="323875957" sldId="2145706755"/>
            <ac:spMk id="3" creationId="{6AA99F6D-2A3D-2B8D-7FD6-40C449FD7148}"/>
          </ac:spMkLst>
        </pc:spChg>
        <pc:spChg chg="add del mod ord">
          <ac:chgData name="Hamid Mumtaz KHAN" userId="2db2360d-6317-4746-a5e5-ed442534e382" providerId="ADAL" clId="{E947EC73-2AD0-4D25-B0F7-B78990BD3C73}" dt="2023-01-29T20:05:44.417" v="3344" actId="700"/>
          <ac:spMkLst>
            <pc:docMk/>
            <pc:sldMk cId="323875957" sldId="2145706755"/>
            <ac:spMk id="4" creationId="{5664AF23-50CA-35D2-1384-4142D6E86873}"/>
          </ac:spMkLst>
        </pc:spChg>
        <pc:spChg chg="add del mod ord">
          <ac:chgData name="Hamid Mumtaz KHAN" userId="2db2360d-6317-4746-a5e5-ed442534e382" providerId="ADAL" clId="{E947EC73-2AD0-4D25-B0F7-B78990BD3C73}" dt="2023-01-29T20:05:44.417" v="3344" actId="700"/>
          <ac:spMkLst>
            <pc:docMk/>
            <pc:sldMk cId="323875957" sldId="2145706755"/>
            <ac:spMk id="5" creationId="{33B0A4D2-FB1D-09B1-CEB3-5FF821C472AB}"/>
          </ac:spMkLst>
        </pc:spChg>
        <pc:spChg chg="add del mod">
          <ac:chgData name="Hamid Mumtaz KHAN" userId="2db2360d-6317-4746-a5e5-ed442534e382" providerId="ADAL" clId="{E947EC73-2AD0-4D25-B0F7-B78990BD3C73}" dt="2023-01-30T09:54:32.475" v="3748" actId="478"/>
          <ac:spMkLst>
            <pc:docMk/>
            <pc:sldMk cId="323875957" sldId="2145706755"/>
            <ac:spMk id="6" creationId="{5BAACDB7-FCC7-F2DC-A545-DC1D03B7A4D5}"/>
          </ac:spMkLst>
        </pc:spChg>
        <pc:spChg chg="del">
          <ac:chgData name="Hamid Mumtaz KHAN" userId="2db2360d-6317-4746-a5e5-ed442534e382" providerId="ADAL" clId="{E947EC73-2AD0-4D25-B0F7-B78990BD3C73}" dt="2023-01-29T19:36:37.274" v="2834" actId="478"/>
          <ac:spMkLst>
            <pc:docMk/>
            <pc:sldMk cId="323875957" sldId="2145706755"/>
            <ac:spMk id="8" creationId="{0EB160B3-4713-C189-655C-1CDD62FC2A1A}"/>
          </ac:spMkLst>
        </pc:spChg>
        <pc:spChg chg="del">
          <ac:chgData name="Hamid Mumtaz KHAN" userId="2db2360d-6317-4746-a5e5-ed442534e382" providerId="ADAL" clId="{E947EC73-2AD0-4D25-B0F7-B78990BD3C73}" dt="2023-01-29T19:39:45.146" v="2845" actId="478"/>
          <ac:spMkLst>
            <pc:docMk/>
            <pc:sldMk cId="323875957" sldId="2145706755"/>
            <ac:spMk id="10" creationId="{AFBBC1A6-333B-B915-B512-0FAF7F79A0F0}"/>
          </ac:spMkLst>
        </pc:spChg>
        <pc:spChg chg="add del mod ord">
          <ac:chgData name="Hamid Mumtaz KHAN" userId="2db2360d-6317-4746-a5e5-ed442534e382" providerId="ADAL" clId="{E947EC73-2AD0-4D25-B0F7-B78990BD3C73}" dt="2023-01-29T20:06:37.167" v="3346" actId="22"/>
          <ac:spMkLst>
            <pc:docMk/>
            <pc:sldMk cId="323875957" sldId="2145706755"/>
            <ac:spMk id="11" creationId="{5AF91091-B38B-B9BF-5EF0-FD5593CFDE40}"/>
          </ac:spMkLst>
        </pc:spChg>
        <pc:spChg chg="add del mod ord">
          <ac:chgData name="Hamid Mumtaz KHAN" userId="2db2360d-6317-4746-a5e5-ed442534e382" providerId="ADAL" clId="{E947EC73-2AD0-4D25-B0F7-B78990BD3C73}" dt="2023-01-30T09:57:22.481" v="3767" actId="20577"/>
          <ac:spMkLst>
            <pc:docMk/>
            <pc:sldMk cId="323875957" sldId="2145706755"/>
            <ac:spMk id="12" creationId="{7ECDBC8B-BE4A-A9D9-FBED-A1A283271C25}"/>
          </ac:spMkLst>
        </pc:spChg>
        <pc:picChg chg="add mod">
          <ac:chgData name="Hamid Mumtaz KHAN" userId="2db2360d-6317-4746-a5e5-ed442534e382" providerId="ADAL" clId="{E947EC73-2AD0-4D25-B0F7-B78990BD3C73}" dt="2023-01-30T09:40:22.673" v="3677"/>
          <ac:picMkLst>
            <pc:docMk/>
            <pc:sldMk cId="323875957" sldId="2145706755"/>
            <ac:picMk id="3" creationId="{C38BDF64-15C1-0098-13D3-7FC38240628C}"/>
          </ac:picMkLst>
        </pc:picChg>
        <pc:picChg chg="add mod">
          <ac:chgData name="Hamid Mumtaz KHAN" userId="2db2360d-6317-4746-a5e5-ed442534e382" providerId="ADAL" clId="{E947EC73-2AD0-4D25-B0F7-B78990BD3C73}" dt="2023-01-30T09:40:22.673" v="3677"/>
          <ac:picMkLst>
            <pc:docMk/>
            <pc:sldMk cId="323875957" sldId="2145706755"/>
            <ac:picMk id="4" creationId="{0EA726BE-9272-449E-E785-2143B15F2541}"/>
          </ac:picMkLst>
        </pc:picChg>
        <pc:picChg chg="del">
          <ac:chgData name="Hamid Mumtaz KHAN" userId="2db2360d-6317-4746-a5e5-ed442534e382" providerId="ADAL" clId="{E947EC73-2AD0-4D25-B0F7-B78990BD3C73}" dt="2023-01-29T19:37:24.373" v="2836" actId="478"/>
          <ac:picMkLst>
            <pc:docMk/>
            <pc:sldMk cId="323875957" sldId="2145706755"/>
            <ac:picMk id="7" creationId="{A8F5C120-7BA8-6733-F5A9-AF8186E0954B}"/>
          </ac:picMkLst>
        </pc:picChg>
        <pc:picChg chg="add del mod ord modCrop">
          <ac:chgData name="Hamid Mumtaz KHAN" userId="2db2360d-6317-4746-a5e5-ed442534e382" providerId="ADAL" clId="{E947EC73-2AD0-4D25-B0F7-B78990BD3C73}" dt="2023-01-29T20:05:44.412" v="3343" actId="22"/>
          <ac:picMkLst>
            <pc:docMk/>
            <pc:sldMk cId="323875957" sldId="2145706755"/>
            <ac:picMk id="9" creationId="{EC80FA55-874C-20B9-CB28-890DBDBD3805}"/>
          </ac:picMkLst>
        </pc:picChg>
        <pc:picChg chg="add mod ord modCrop">
          <ac:chgData name="Hamid Mumtaz KHAN" userId="2db2360d-6317-4746-a5e5-ed442534e382" providerId="ADAL" clId="{E947EC73-2AD0-4D25-B0F7-B78990BD3C73}" dt="2023-01-30T09:57:15.056" v="3766" actId="1076"/>
          <ac:picMkLst>
            <pc:docMk/>
            <pc:sldMk cId="323875957" sldId="2145706755"/>
            <ac:picMk id="14" creationId="{A42C7CF9-D984-FC61-6D9C-F119622B13DA}"/>
          </ac:picMkLst>
        </pc:picChg>
        <pc:picChg chg="add mod">
          <ac:chgData name="Hamid Mumtaz KHAN" userId="2db2360d-6317-4746-a5e5-ed442534e382" providerId="ADAL" clId="{E947EC73-2AD0-4D25-B0F7-B78990BD3C73}" dt="2023-01-30T09:57:05.326" v="3764" actId="1076"/>
          <ac:picMkLst>
            <pc:docMk/>
            <pc:sldMk cId="323875957" sldId="2145706755"/>
            <ac:picMk id="16" creationId="{9AA727FC-D6DE-3612-D380-2B0BCCC16705}"/>
          </ac:picMkLst>
        </pc:picChg>
      </pc:sldChg>
      <pc:sldChg chg="addSp modSp new mod ord">
        <pc:chgData name="Hamid Mumtaz KHAN" userId="2db2360d-6317-4746-a5e5-ed442534e382" providerId="ADAL" clId="{E947EC73-2AD0-4D25-B0F7-B78990BD3C73}" dt="2023-02-06T11:17:09.582" v="4603" actId="20577"/>
        <pc:sldMkLst>
          <pc:docMk/>
          <pc:sldMk cId="3160550953" sldId="2145706756"/>
        </pc:sldMkLst>
        <pc:spChg chg="mod">
          <ac:chgData name="Hamid Mumtaz KHAN" userId="2db2360d-6317-4746-a5e5-ed442534e382" providerId="ADAL" clId="{E947EC73-2AD0-4D25-B0F7-B78990BD3C73}" dt="2023-01-29T19:40:54.275" v="2918" actId="20577"/>
          <ac:spMkLst>
            <pc:docMk/>
            <pc:sldMk cId="3160550953" sldId="2145706756"/>
            <ac:spMk id="2" creationId="{A839B574-3CB1-EFA0-98D5-F9B98FA7426F}"/>
          </ac:spMkLst>
        </pc:spChg>
        <pc:spChg chg="add mod">
          <ac:chgData name="Hamid Mumtaz KHAN" userId="2db2360d-6317-4746-a5e5-ed442534e382" providerId="ADAL" clId="{E947EC73-2AD0-4D25-B0F7-B78990BD3C73}" dt="2023-02-06T11:17:09.582" v="4603" actId="20577"/>
          <ac:spMkLst>
            <pc:docMk/>
            <pc:sldMk cId="3160550953" sldId="2145706756"/>
            <ac:spMk id="4" creationId="{5EBA8291-957E-E640-098C-BBB4C3CF459C}"/>
          </ac:spMkLst>
        </pc:spChg>
        <pc:graphicFrameChg chg="add mod modGraphic">
          <ac:chgData name="Hamid Mumtaz KHAN" userId="2db2360d-6317-4746-a5e5-ed442534e382" providerId="ADAL" clId="{E947EC73-2AD0-4D25-B0F7-B78990BD3C73}" dt="2023-01-29T19:48:53.047" v="3215" actId="20577"/>
          <ac:graphicFrameMkLst>
            <pc:docMk/>
            <pc:sldMk cId="3160550953" sldId="2145706756"/>
            <ac:graphicFrameMk id="3" creationId="{F8D7330A-0F63-1D89-D2E2-9F50F071420D}"/>
          </ac:graphicFrameMkLst>
        </pc:graphicFrameChg>
        <pc:picChg chg="add mod">
          <ac:chgData name="Hamid Mumtaz KHAN" userId="2db2360d-6317-4746-a5e5-ed442534e382" providerId="ADAL" clId="{E947EC73-2AD0-4D25-B0F7-B78990BD3C73}" dt="2023-01-30T09:40:18.988" v="3676"/>
          <ac:picMkLst>
            <pc:docMk/>
            <pc:sldMk cId="3160550953" sldId="2145706756"/>
            <ac:picMk id="5" creationId="{D09190D3-8AE9-75F4-EB36-1188828AD927}"/>
          </ac:picMkLst>
        </pc:picChg>
        <pc:picChg chg="add mod">
          <ac:chgData name="Hamid Mumtaz KHAN" userId="2db2360d-6317-4746-a5e5-ed442534e382" providerId="ADAL" clId="{E947EC73-2AD0-4D25-B0F7-B78990BD3C73}" dt="2023-01-30T09:57:36.268" v="3768" actId="167"/>
          <ac:picMkLst>
            <pc:docMk/>
            <pc:sldMk cId="3160550953" sldId="2145706756"/>
            <ac:picMk id="6" creationId="{1D86763E-8E61-6863-2528-DF2C49C128A1}"/>
          </ac:picMkLst>
        </pc:picChg>
      </pc:sldChg>
      <pc:sldChg chg="addSp modSp add mod">
        <pc:chgData name="Hamid Mumtaz KHAN" userId="2db2360d-6317-4746-a5e5-ed442534e382" providerId="ADAL" clId="{E947EC73-2AD0-4D25-B0F7-B78990BD3C73}" dt="2023-01-30T09:47:10.544" v="3696" actId="1076"/>
        <pc:sldMkLst>
          <pc:docMk/>
          <pc:sldMk cId="3989894739" sldId="2145706757"/>
        </pc:sldMkLst>
        <pc:spChg chg="mod">
          <ac:chgData name="Hamid Mumtaz KHAN" userId="2db2360d-6317-4746-a5e5-ed442534e382" providerId="ADAL" clId="{E947EC73-2AD0-4D25-B0F7-B78990BD3C73}" dt="2023-01-30T09:41:56.263" v="3688" actId="255"/>
          <ac:spMkLst>
            <pc:docMk/>
            <pc:sldMk cId="3989894739" sldId="2145706757"/>
            <ac:spMk id="4" creationId="{2B9A8244-5D53-1C31-6274-F8B0307FF7DF}"/>
          </ac:spMkLst>
        </pc:spChg>
        <pc:spChg chg="mod">
          <ac:chgData name="Hamid Mumtaz KHAN" userId="2db2360d-6317-4746-a5e5-ed442534e382" providerId="ADAL" clId="{E947EC73-2AD0-4D25-B0F7-B78990BD3C73}" dt="2023-01-30T09:37:05.632" v="3648" actId="122"/>
          <ac:spMkLst>
            <pc:docMk/>
            <pc:sldMk cId="3989894739" sldId="2145706757"/>
            <ac:spMk id="9" creationId="{71D3EDE8-269C-ED6C-6FAD-B099C27181DE}"/>
          </ac:spMkLst>
        </pc:spChg>
        <pc:picChg chg="mod">
          <ac:chgData name="Hamid Mumtaz KHAN" userId="2db2360d-6317-4746-a5e5-ed442534e382" providerId="ADAL" clId="{E947EC73-2AD0-4D25-B0F7-B78990BD3C73}" dt="2023-01-30T09:41:15.787" v="3683" actId="1076"/>
          <ac:picMkLst>
            <pc:docMk/>
            <pc:sldMk cId="3989894739" sldId="2145706757"/>
            <ac:picMk id="8" creationId="{D07575D8-B464-A971-4647-52C677624D70}"/>
          </ac:picMkLst>
        </pc:picChg>
        <pc:picChg chg="mod">
          <ac:chgData name="Hamid Mumtaz KHAN" userId="2db2360d-6317-4746-a5e5-ed442534e382" providerId="ADAL" clId="{E947EC73-2AD0-4D25-B0F7-B78990BD3C73}" dt="2023-01-30T09:41:11.173" v="3681" actId="1076"/>
          <ac:picMkLst>
            <pc:docMk/>
            <pc:sldMk cId="3989894739" sldId="2145706757"/>
            <ac:picMk id="16" creationId="{CA5F78C3-F5B3-42F7-95AD-8C7C38863A6F}"/>
          </ac:picMkLst>
        </pc:picChg>
        <pc:picChg chg="mod">
          <ac:chgData name="Hamid Mumtaz KHAN" userId="2db2360d-6317-4746-a5e5-ed442534e382" providerId="ADAL" clId="{E947EC73-2AD0-4D25-B0F7-B78990BD3C73}" dt="2023-01-30T09:41:20.718" v="3684" actId="1076"/>
          <ac:picMkLst>
            <pc:docMk/>
            <pc:sldMk cId="3989894739" sldId="2145706757"/>
            <ac:picMk id="17" creationId="{9247D031-113B-434B-901A-2B1976877734}"/>
          </ac:picMkLst>
        </pc:picChg>
        <pc:picChg chg="add mod">
          <ac:chgData name="Hamid Mumtaz KHAN" userId="2db2360d-6317-4746-a5e5-ed442534e382" providerId="ADAL" clId="{E947EC73-2AD0-4D25-B0F7-B78990BD3C73}" dt="2023-01-30T09:47:10.544" v="3696" actId="1076"/>
          <ac:picMkLst>
            <pc:docMk/>
            <pc:sldMk cId="3989894739" sldId="2145706757"/>
            <ac:picMk id="1026" creationId="{E8F088F8-173E-4AA9-914F-42D4ABBBC79B}"/>
          </ac:picMkLst>
        </pc:picChg>
      </pc:sldChg>
      <pc:sldChg chg="addSp delSp modSp add mod">
        <pc:chgData name="Hamid Mumtaz KHAN" userId="2db2360d-6317-4746-a5e5-ed442534e382" providerId="ADAL" clId="{E947EC73-2AD0-4D25-B0F7-B78990BD3C73}" dt="2023-01-30T09:39:59.196" v="3673"/>
        <pc:sldMkLst>
          <pc:docMk/>
          <pc:sldMk cId="3809088300" sldId="2145706758"/>
        </pc:sldMkLst>
        <pc:spChg chg="add del mod">
          <ac:chgData name="Hamid Mumtaz KHAN" userId="2db2360d-6317-4746-a5e5-ed442534e382" providerId="ADAL" clId="{E947EC73-2AD0-4D25-B0F7-B78990BD3C73}" dt="2023-01-29T20:02:49.476" v="3330"/>
          <ac:spMkLst>
            <pc:docMk/>
            <pc:sldMk cId="3809088300" sldId="2145706758"/>
            <ac:spMk id="4" creationId="{091A9E36-5FD3-0B5F-7B0B-4214C1757B54}"/>
          </ac:spMkLst>
        </pc:spChg>
        <pc:picChg chg="add mod">
          <ac:chgData name="Hamid Mumtaz KHAN" userId="2db2360d-6317-4746-a5e5-ed442534e382" providerId="ADAL" clId="{E947EC73-2AD0-4D25-B0F7-B78990BD3C73}" dt="2023-01-30T09:39:59.196" v="3673"/>
          <ac:picMkLst>
            <pc:docMk/>
            <pc:sldMk cId="3809088300" sldId="2145706758"/>
            <ac:picMk id="3" creationId="{84499852-75D0-CF10-513B-8B0A3224AD75}"/>
          </ac:picMkLst>
        </pc:picChg>
        <pc:picChg chg="add mod">
          <ac:chgData name="Hamid Mumtaz KHAN" userId="2db2360d-6317-4746-a5e5-ed442534e382" providerId="ADAL" clId="{E947EC73-2AD0-4D25-B0F7-B78990BD3C73}" dt="2023-01-30T09:39:59.196" v="3673"/>
          <ac:picMkLst>
            <pc:docMk/>
            <pc:sldMk cId="3809088300" sldId="2145706758"/>
            <ac:picMk id="4" creationId="{AE1800DD-EB59-E253-3DAF-FD3A67B6F106}"/>
          </ac:picMkLst>
        </pc:picChg>
        <pc:picChg chg="del">
          <ac:chgData name="Hamid Mumtaz KHAN" userId="2db2360d-6317-4746-a5e5-ed442534e382" providerId="ADAL" clId="{E947EC73-2AD0-4D25-B0F7-B78990BD3C73}" dt="2023-01-29T20:02:25.884" v="3329" actId="478"/>
          <ac:picMkLst>
            <pc:docMk/>
            <pc:sldMk cId="3809088300" sldId="2145706758"/>
            <ac:picMk id="6" creationId="{10BFDD24-CD32-2FF2-C0BE-C1018BDE51FC}"/>
          </ac:picMkLst>
        </pc:picChg>
        <pc:picChg chg="add mod">
          <ac:chgData name="Hamid Mumtaz KHAN" userId="2db2360d-6317-4746-a5e5-ed442534e382" providerId="ADAL" clId="{E947EC73-2AD0-4D25-B0F7-B78990BD3C73}" dt="2023-01-29T20:03:04.844" v="3334" actId="14100"/>
          <ac:picMkLst>
            <pc:docMk/>
            <pc:sldMk cId="3809088300" sldId="2145706758"/>
            <ac:picMk id="8" creationId="{102DA73A-391E-F849-491D-CF6A55BB253B}"/>
          </ac:picMkLst>
        </pc:picChg>
      </pc:sldChg>
      <pc:sldChg chg="addSp delSp modSp new mod ord modClrScheme chgLayout">
        <pc:chgData name="Hamid Mumtaz KHAN" userId="2db2360d-6317-4746-a5e5-ed442534e382" providerId="ADAL" clId="{E947EC73-2AD0-4D25-B0F7-B78990BD3C73}" dt="2023-01-30T10:10:57.191" v="3982" actId="20577"/>
        <pc:sldMkLst>
          <pc:docMk/>
          <pc:sldMk cId="4102105943" sldId="2145706759"/>
        </pc:sldMkLst>
        <pc:spChg chg="mod ord">
          <ac:chgData name="Hamid Mumtaz KHAN" userId="2db2360d-6317-4746-a5e5-ed442534e382" providerId="ADAL" clId="{E947EC73-2AD0-4D25-B0F7-B78990BD3C73}" dt="2023-01-30T10:10:02.067" v="3955" actId="20577"/>
          <ac:spMkLst>
            <pc:docMk/>
            <pc:sldMk cId="4102105943" sldId="2145706759"/>
            <ac:spMk id="2" creationId="{1B702228-499C-FA53-033D-33A8671DC656}"/>
          </ac:spMkLst>
        </pc:spChg>
        <pc:spChg chg="add del mod">
          <ac:chgData name="Hamid Mumtaz KHAN" userId="2db2360d-6317-4746-a5e5-ed442534e382" providerId="ADAL" clId="{E947EC73-2AD0-4D25-B0F7-B78990BD3C73}" dt="2023-01-30T10:05:05.244" v="3842" actId="1076"/>
          <ac:spMkLst>
            <pc:docMk/>
            <pc:sldMk cId="4102105943" sldId="2145706759"/>
            <ac:spMk id="3" creationId="{06BE8DB6-F555-1574-35B4-CFDF3BC74C2D}"/>
          </ac:spMkLst>
        </pc:spChg>
        <pc:spChg chg="add del mod ord">
          <ac:chgData name="Hamid Mumtaz KHAN" userId="2db2360d-6317-4746-a5e5-ed442534e382" providerId="ADAL" clId="{E947EC73-2AD0-4D25-B0F7-B78990BD3C73}" dt="2023-01-30T10:10:17.198" v="3957" actId="478"/>
          <ac:spMkLst>
            <pc:docMk/>
            <pc:sldMk cId="4102105943" sldId="2145706759"/>
            <ac:spMk id="9" creationId="{106DB6A5-0244-386D-1067-4608CBA2144F}"/>
          </ac:spMkLst>
        </pc:spChg>
        <pc:spChg chg="add mod ord">
          <ac:chgData name="Hamid Mumtaz KHAN" userId="2db2360d-6317-4746-a5e5-ed442534e382" providerId="ADAL" clId="{E947EC73-2AD0-4D25-B0F7-B78990BD3C73}" dt="2023-01-30T10:10:57.191" v="3982" actId="20577"/>
          <ac:spMkLst>
            <pc:docMk/>
            <pc:sldMk cId="4102105943" sldId="2145706759"/>
            <ac:spMk id="10" creationId="{4022CF71-2F9E-93DC-71B4-5B7EBD715D16}"/>
          </ac:spMkLst>
        </pc:spChg>
        <pc:picChg chg="add mod">
          <ac:chgData name="Hamid Mumtaz KHAN" userId="2db2360d-6317-4746-a5e5-ed442534e382" providerId="ADAL" clId="{E947EC73-2AD0-4D25-B0F7-B78990BD3C73}" dt="2023-01-30T10:05:15.962" v="3844" actId="1076"/>
          <ac:picMkLst>
            <pc:docMk/>
            <pc:sldMk cId="4102105943" sldId="2145706759"/>
            <ac:picMk id="4" creationId="{83479FD7-96D9-5053-A6DD-5BF2C27AE47E}"/>
          </ac:picMkLst>
        </pc:picChg>
        <pc:picChg chg="add mod">
          <ac:chgData name="Hamid Mumtaz KHAN" userId="2db2360d-6317-4746-a5e5-ed442534e382" providerId="ADAL" clId="{E947EC73-2AD0-4D25-B0F7-B78990BD3C73}" dt="2023-01-30T09:59:55.034" v="3782" actId="14100"/>
          <ac:picMkLst>
            <pc:docMk/>
            <pc:sldMk cId="4102105943" sldId="2145706759"/>
            <ac:picMk id="5" creationId="{8960DF12-92AD-2D01-EFDA-ADF063C2F859}"/>
          </ac:picMkLst>
        </pc:picChg>
        <pc:picChg chg="add mod">
          <ac:chgData name="Hamid Mumtaz KHAN" userId="2db2360d-6317-4746-a5e5-ed442534e382" providerId="ADAL" clId="{E947EC73-2AD0-4D25-B0F7-B78990BD3C73}" dt="2023-01-30T09:58:06.905" v="3770" actId="167"/>
          <ac:picMkLst>
            <pc:docMk/>
            <pc:sldMk cId="4102105943" sldId="2145706759"/>
            <ac:picMk id="6" creationId="{A9CAE6A6-D83E-4035-9EBF-F0A57FE3D706}"/>
          </ac:picMkLst>
        </pc:picChg>
        <pc:picChg chg="add del mod">
          <ac:chgData name="Hamid Mumtaz KHAN" userId="2db2360d-6317-4746-a5e5-ed442534e382" providerId="ADAL" clId="{E947EC73-2AD0-4D25-B0F7-B78990BD3C73}" dt="2023-01-30T10:00:48.312" v="3834"/>
          <ac:picMkLst>
            <pc:docMk/>
            <pc:sldMk cId="4102105943" sldId="2145706759"/>
            <ac:picMk id="7" creationId="{E351BBF3-A1D6-F4A6-3FF5-1064411169F3}"/>
          </ac:picMkLst>
        </pc:picChg>
        <pc:picChg chg="add del">
          <ac:chgData name="Hamid Mumtaz KHAN" userId="2db2360d-6317-4746-a5e5-ed442534e382" providerId="ADAL" clId="{E947EC73-2AD0-4D25-B0F7-B78990BD3C73}" dt="2023-01-30T10:01:09.263" v="3837"/>
          <ac:picMkLst>
            <pc:docMk/>
            <pc:sldMk cId="4102105943" sldId="2145706759"/>
            <ac:picMk id="8" creationId="{A5A80103-0979-2813-CB45-50403AC0DCCD}"/>
          </ac:picMkLst>
        </pc:picChg>
      </pc:sldChg>
      <pc:sldChg chg="addSp delSp modSp new add del mod">
        <pc:chgData name="Hamid Mumtaz KHAN" userId="2db2360d-6317-4746-a5e5-ed442534e382" providerId="ADAL" clId="{E947EC73-2AD0-4D25-B0F7-B78990BD3C73}" dt="2023-01-30T10:17:12.797" v="4541" actId="20577"/>
        <pc:sldMkLst>
          <pc:docMk/>
          <pc:sldMk cId="1295480864" sldId="2145706760"/>
        </pc:sldMkLst>
        <pc:spChg chg="mod">
          <ac:chgData name="Hamid Mumtaz KHAN" userId="2db2360d-6317-4746-a5e5-ed442534e382" providerId="ADAL" clId="{E947EC73-2AD0-4D25-B0F7-B78990BD3C73}" dt="2023-01-30T10:16:45.560" v="4516" actId="113"/>
          <ac:spMkLst>
            <pc:docMk/>
            <pc:sldMk cId="1295480864" sldId="2145706760"/>
            <ac:spMk id="2" creationId="{D6611F01-998D-FD9B-17DB-5BF9DFAD8CA5}"/>
          </ac:spMkLst>
        </pc:spChg>
        <pc:spChg chg="del">
          <ac:chgData name="Hamid Mumtaz KHAN" userId="2db2360d-6317-4746-a5e5-ed442534e382" providerId="ADAL" clId="{E947EC73-2AD0-4D25-B0F7-B78990BD3C73}" dt="2023-01-30T10:11:30.130" v="3985"/>
          <ac:spMkLst>
            <pc:docMk/>
            <pc:sldMk cId="1295480864" sldId="2145706760"/>
            <ac:spMk id="3" creationId="{647FD2BC-3F6B-2541-4ECF-F56B81957443}"/>
          </ac:spMkLst>
        </pc:spChg>
        <pc:spChg chg="mod">
          <ac:chgData name="Hamid Mumtaz KHAN" userId="2db2360d-6317-4746-a5e5-ed442534e382" providerId="ADAL" clId="{E947EC73-2AD0-4D25-B0F7-B78990BD3C73}" dt="2023-01-30T10:16:32.570" v="4515" actId="20577"/>
          <ac:spMkLst>
            <pc:docMk/>
            <pc:sldMk cId="1295480864" sldId="2145706760"/>
            <ac:spMk id="4" creationId="{700D8EB3-B1B6-10AE-B671-09E07FC512C7}"/>
          </ac:spMkLst>
        </pc:spChg>
        <pc:spChg chg="add mod">
          <ac:chgData name="Hamid Mumtaz KHAN" userId="2db2360d-6317-4746-a5e5-ed442534e382" providerId="ADAL" clId="{E947EC73-2AD0-4D25-B0F7-B78990BD3C73}" dt="2023-01-30T10:17:12.797" v="4541" actId="20577"/>
          <ac:spMkLst>
            <pc:docMk/>
            <pc:sldMk cId="1295480864" sldId="2145706760"/>
            <ac:spMk id="8" creationId="{E1CCEE2E-B227-37E6-3F8E-F9CC5F7763B1}"/>
          </ac:spMkLst>
        </pc:spChg>
        <pc:picChg chg="add mod">
          <ac:chgData name="Hamid Mumtaz KHAN" userId="2db2360d-6317-4746-a5e5-ed442534e382" providerId="ADAL" clId="{E947EC73-2AD0-4D25-B0F7-B78990BD3C73}" dt="2023-01-30T09:40:42.817" v="3679"/>
          <ac:picMkLst>
            <pc:docMk/>
            <pc:sldMk cId="1295480864" sldId="2145706760"/>
            <ac:picMk id="5" creationId="{ABA34035-0086-F1D1-47C9-37E445F1C1DB}"/>
          </ac:picMkLst>
        </pc:picChg>
        <pc:picChg chg="add mod">
          <ac:chgData name="Hamid Mumtaz KHAN" userId="2db2360d-6317-4746-a5e5-ed442534e382" providerId="ADAL" clId="{E947EC73-2AD0-4D25-B0F7-B78990BD3C73}" dt="2023-01-30T09:40:42.817" v="3679"/>
          <ac:picMkLst>
            <pc:docMk/>
            <pc:sldMk cId="1295480864" sldId="2145706760"/>
            <ac:picMk id="6" creationId="{CF38D1B9-0D4C-CC88-68A4-7EF5FEF1493F}"/>
          </ac:picMkLst>
        </pc:picChg>
        <pc:picChg chg="add mod">
          <ac:chgData name="Hamid Mumtaz KHAN" userId="2db2360d-6317-4746-a5e5-ed442534e382" providerId="ADAL" clId="{E947EC73-2AD0-4D25-B0F7-B78990BD3C73}" dt="2023-01-30T10:16:50.975" v="4517" actId="1076"/>
          <ac:picMkLst>
            <pc:docMk/>
            <pc:sldMk cId="1295480864" sldId="2145706760"/>
            <ac:picMk id="7" creationId="{AA09923A-FF56-2FAD-E5AA-31511F77D0CB}"/>
          </ac:picMkLst>
        </pc:picChg>
      </pc:sldChg>
      <pc:sldChg chg="addSp delSp modSp new del mod">
        <pc:chgData name="Hamid Mumtaz KHAN" userId="2db2360d-6317-4746-a5e5-ed442534e382" providerId="ADAL" clId="{E947EC73-2AD0-4D25-B0F7-B78990BD3C73}" dt="2023-01-30T10:17:29.439" v="4542" actId="2696"/>
        <pc:sldMkLst>
          <pc:docMk/>
          <pc:sldMk cId="2094271051" sldId="2145706761"/>
        </pc:sldMkLst>
        <pc:picChg chg="add del">
          <ac:chgData name="Hamid Mumtaz KHAN" userId="2db2360d-6317-4746-a5e5-ed442534e382" providerId="ADAL" clId="{E947EC73-2AD0-4D25-B0F7-B78990BD3C73}" dt="2023-01-30T10:11:26.528" v="3984" actId="21"/>
          <ac:picMkLst>
            <pc:docMk/>
            <pc:sldMk cId="2094271051" sldId="2145706761"/>
            <ac:picMk id="5" creationId="{34E2AF5F-A675-FFC4-73FF-2AFEF8876BEA}"/>
          </ac:picMkLst>
        </pc:picChg>
        <pc:picChg chg="add mod">
          <ac:chgData name="Hamid Mumtaz KHAN" userId="2db2360d-6317-4746-a5e5-ed442534e382" providerId="ADAL" clId="{E947EC73-2AD0-4D25-B0F7-B78990BD3C73}" dt="2023-01-30T09:40:53.628" v="3680"/>
          <ac:picMkLst>
            <pc:docMk/>
            <pc:sldMk cId="2094271051" sldId="2145706761"/>
            <ac:picMk id="6" creationId="{A088FDD4-5D38-0725-E4E6-61C2A2B69C4C}"/>
          </ac:picMkLst>
        </pc:picChg>
        <pc:picChg chg="add mod">
          <ac:chgData name="Hamid Mumtaz KHAN" userId="2db2360d-6317-4746-a5e5-ed442534e382" providerId="ADAL" clId="{E947EC73-2AD0-4D25-B0F7-B78990BD3C73}" dt="2023-01-30T09:40:53.628" v="3680"/>
          <ac:picMkLst>
            <pc:docMk/>
            <pc:sldMk cId="2094271051" sldId="2145706761"/>
            <ac:picMk id="7" creationId="{8673E300-7351-D1E2-5A2C-7AAB487621ED}"/>
          </ac:picMkLst>
        </pc:picChg>
      </pc:sldChg>
      <pc:sldChg chg="addSp delSp modSp mod">
        <pc:chgData name="Hamid Mumtaz KHAN" userId="2db2360d-6317-4746-a5e5-ed442534e382" providerId="ADAL" clId="{E947EC73-2AD0-4D25-B0F7-B78990BD3C73}" dt="2023-01-30T09:52:12.316" v="3729" actId="14100"/>
        <pc:sldMkLst>
          <pc:docMk/>
          <pc:sldMk cId="3684116378" sldId="2145706762"/>
        </pc:sldMkLst>
        <pc:spChg chg="del">
          <ac:chgData name="Hamid Mumtaz KHAN" userId="2db2360d-6317-4746-a5e5-ed442534e382" providerId="ADAL" clId="{E947EC73-2AD0-4D25-B0F7-B78990BD3C73}" dt="2023-01-30T09:50:38.863" v="3718" actId="478"/>
          <ac:spMkLst>
            <pc:docMk/>
            <pc:sldMk cId="3684116378" sldId="2145706762"/>
            <ac:spMk id="7" creationId="{9D94AC91-3ACF-3BEA-4F8C-2641369E685C}"/>
          </ac:spMkLst>
        </pc:spChg>
        <pc:picChg chg="add mod modCrop">
          <ac:chgData name="Hamid Mumtaz KHAN" userId="2db2360d-6317-4746-a5e5-ed442534e382" providerId="ADAL" clId="{E947EC73-2AD0-4D25-B0F7-B78990BD3C73}" dt="2023-01-30T09:50:29.794" v="3717" actId="1076"/>
          <ac:picMkLst>
            <pc:docMk/>
            <pc:sldMk cId="3684116378" sldId="2145706762"/>
            <ac:picMk id="2" creationId="{38794203-8576-8EF1-B9C5-4C74736595D3}"/>
          </ac:picMkLst>
        </pc:picChg>
        <pc:picChg chg="add mod">
          <ac:chgData name="Hamid Mumtaz KHAN" userId="2db2360d-6317-4746-a5e5-ed442534e382" providerId="ADAL" clId="{E947EC73-2AD0-4D25-B0F7-B78990BD3C73}" dt="2023-01-30T09:49:10.155" v="3712" actId="1076"/>
          <ac:picMkLst>
            <pc:docMk/>
            <pc:sldMk cId="3684116378" sldId="2145706762"/>
            <ac:picMk id="3" creationId="{3DFE6658-3CBD-D1F8-245E-53B77A6583B7}"/>
          </ac:picMkLst>
        </pc:picChg>
        <pc:picChg chg="add mod">
          <ac:chgData name="Hamid Mumtaz KHAN" userId="2db2360d-6317-4746-a5e5-ed442534e382" providerId="ADAL" clId="{E947EC73-2AD0-4D25-B0F7-B78990BD3C73}" dt="2023-01-30T09:49:03.661" v="3711" actId="1076"/>
          <ac:picMkLst>
            <pc:docMk/>
            <pc:sldMk cId="3684116378" sldId="2145706762"/>
            <ac:picMk id="4" creationId="{00F29ECF-20A8-8AEB-3D60-579F9B0D0813}"/>
          </ac:picMkLst>
        </pc:picChg>
        <pc:picChg chg="add mod">
          <ac:chgData name="Hamid Mumtaz KHAN" userId="2db2360d-6317-4746-a5e5-ed442534e382" providerId="ADAL" clId="{E947EC73-2AD0-4D25-B0F7-B78990BD3C73}" dt="2023-01-30T09:48:45.352" v="3709" actId="1076"/>
          <ac:picMkLst>
            <pc:docMk/>
            <pc:sldMk cId="3684116378" sldId="2145706762"/>
            <ac:picMk id="5" creationId="{005E06A9-EA4D-03FB-3D29-45B10AECD662}"/>
          </ac:picMkLst>
        </pc:picChg>
        <pc:picChg chg="mod">
          <ac:chgData name="Hamid Mumtaz KHAN" userId="2db2360d-6317-4746-a5e5-ed442534e382" providerId="ADAL" clId="{E947EC73-2AD0-4D25-B0F7-B78990BD3C73}" dt="2023-01-30T09:52:12.316" v="3729" actId="14100"/>
          <ac:picMkLst>
            <pc:docMk/>
            <pc:sldMk cId="3684116378" sldId="2145706762"/>
            <ac:picMk id="6" creationId="{5690D4D3-D735-43C5-C536-66DA85121EE9}"/>
          </ac:picMkLst>
        </pc:picChg>
        <pc:picChg chg="add mod">
          <ac:chgData name="Hamid Mumtaz KHAN" userId="2db2360d-6317-4746-a5e5-ed442534e382" providerId="ADAL" clId="{E947EC73-2AD0-4D25-B0F7-B78990BD3C73}" dt="2023-01-30T09:48:39" v="3708" actId="1076"/>
          <ac:picMkLst>
            <pc:docMk/>
            <pc:sldMk cId="3684116378" sldId="2145706762"/>
            <ac:picMk id="8" creationId="{D11E3BB5-0C39-D54C-4FBF-DDD7752724D8}"/>
          </ac:picMkLst>
        </pc:picChg>
      </pc:sldChg>
      <pc:sldChg chg="addSp delSp modSp new del mod">
        <pc:chgData name="Hamid Mumtaz KHAN" userId="2db2360d-6317-4746-a5e5-ed442534e382" providerId="ADAL" clId="{E947EC73-2AD0-4D25-B0F7-B78990BD3C73}" dt="2023-01-30T09:51:52.024" v="3726" actId="47"/>
        <pc:sldMkLst>
          <pc:docMk/>
          <pc:sldMk cId="1653782902" sldId="2145706763"/>
        </pc:sldMkLst>
        <pc:picChg chg="add del">
          <ac:chgData name="Hamid Mumtaz KHAN" userId="2db2360d-6317-4746-a5e5-ed442534e382" providerId="ADAL" clId="{E947EC73-2AD0-4D25-B0F7-B78990BD3C73}" dt="2023-01-30T09:51:01.778" v="3721"/>
          <ac:picMkLst>
            <pc:docMk/>
            <pc:sldMk cId="1653782902" sldId="2145706763"/>
            <ac:picMk id="2" creationId="{050A6C7A-2900-A276-2173-51135C38EF76}"/>
          </ac:picMkLst>
        </pc:picChg>
        <pc:picChg chg="add mod">
          <ac:chgData name="Hamid Mumtaz KHAN" userId="2db2360d-6317-4746-a5e5-ed442534e382" providerId="ADAL" clId="{E947EC73-2AD0-4D25-B0F7-B78990BD3C73}" dt="2023-01-30T09:51:31.606" v="3725" actId="14100"/>
          <ac:picMkLst>
            <pc:docMk/>
            <pc:sldMk cId="1653782902" sldId="2145706763"/>
            <ac:picMk id="3" creationId="{53FBDCAD-6AB1-AEFD-93B4-D8A51A43F493}"/>
          </ac:picMkLst>
        </pc:picChg>
      </pc:sldChg>
      <pc:sldMasterChg chg="del delSldLayout">
        <pc:chgData name="Hamid Mumtaz KHAN" userId="2db2360d-6317-4746-a5e5-ed442534e382" providerId="ADAL" clId="{E947EC73-2AD0-4D25-B0F7-B78990BD3C73}" dt="2023-01-29T20:26:03.771" v="3471" actId="47"/>
        <pc:sldMasterMkLst>
          <pc:docMk/>
          <pc:sldMasterMk cId="1029627835" sldId="2147483660"/>
        </pc:sldMasterMkLst>
        <pc:sldLayoutChg chg="del">
          <pc:chgData name="Hamid Mumtaz KHAN" userId="2db2360d-6317-4746-a5e5-ed442534e382" providerId="ADAL" clId="{E947EC73-2AD0-4D25-B0F7-B78990BD3C73}" dt="2023-01-29T20:26:03.771" v="3471" actId="47"/>
          <pc:sldLayoutMkLst>
            <pc:docMk/>
            <pc:sldMasterMk cId="1029627835" sldId="2147483660"/>
            <pc:sldLayoutMk cId="1198259280" sldId="2147483661"/>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1961261950" sldId="2147483662"/>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2049334344" sldId="2147483663"/>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3336489645" sldId="2147483664"/>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4133926996" sldId="2147483665"/>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4048494496" sldId="2147483666"/>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786541939" sldId="2147483667"/>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743893123" sldId="2147483668"/>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2344653907" sldId="2147483669"/>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3188474916" sldId="2147483670"/>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1351685844" sldId="2147483671"/>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3622924930" sldId="2147483672"/>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4273077320" sldId="2147483673"/>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377887861" sldId="2147483674"/>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1513967590" sldId="2147483675"/>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3773135398" sldId="2147483676"/>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3478905052" sldId="2147483677"/>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2986674639" sldId="2147483678"/>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1324201653" sldId="2147483679"/>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480950651" sldId="2147483680"/>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577826594" sldId="2147483681"/>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2128329955" sldId="2147483682"/>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1808213347" sldId="2147483683"/>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1526480604" sldId="2147483684"/>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711004997" sldId="2147483685"/>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757065446" sldId="2147483686"/>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3152573609" sldId="2147483687"/>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2288528596" sldId="2147483688"/>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3923062939" sldId="2147483689"/>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350444419" sldId="2147483690"/>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28786451" sldId="2147483691"/>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3211258493" sldId="2147483692"/>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147699603" sldId="2147483693"/>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2554540032" sldId="2147483694"/>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2766100833" sldId="2147483695"/>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746108460" sldId="2147483696"/>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3472009867" sldId="2147483697"/>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2611884519" sldId="2147483698"/>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280739159" sldId="2147483699"/>
          </pc:sldLayoutMkLst>
        </pc:sldLayoutChg>
        <pc:sldLayoutChg chg="del">
          <pc:chgData name="Hamid Mumtaz KHAN" userId="2db2360d-6317-4746-a5e5-ed442534e382" providerId="ADAL" clId="{E947EC73-2AD0-4D25-B0F7-B78990BD3C73}" dt="2023-01-29T20:26:03.771" v="3471" actId="47"/>
          <pc:sldLayoutMkLst>
            <pc:docMk/>
            <pc:sldMasterMk cId="1029627835" sldId="2147483660"/>
            <pc:sldLayoutMk cId="3440459261" sldId="2147483700"/>
          </pc:sldLayoutMkLst>
        </pc:sldLayoutChg>
      </pc:sldMasterChg>
    </pc:docChg>
  </pc:docChgLst>
  <pc:docChgLst>
    <pc:chgData name="David DALGADO" userId="8879f9f9-4c50-4e4a-af93-3a5d779d63b0" providerId="ADAL" clId="{AD8F67DB-B5D3-4741-82CC-0452163D8BEC}"/>
    <pc:docChg chg="undo custSel delSld modSld delSection modSection">
      <pc:chgData name="David DALGADO" userId="8879f9f9-4c50-4e4a-af93-3a5d779d63b0" providerId="ADAL" clId="{AD8F67DB-B5D3-4741-82CC-0452163D8BEC}" dt="2023-11-23T17:28:34.962" v="176" actId="478"/>
      <pc:docMkLst>
        <pc:docMk/>
      </pc:docMkLst>
      <pc:sldChg chg="delSp">
        <pc:chgData name="David DALGADO" userId="8879f9f9-4c50-4e4a-af93-3a5d779d63b0" providerId="ADAL" clId="{AD8F67DB-B5D3-4741-82CC-0452163D8BEC}" dt="2023-11-23T17:24:57.823" v="7" actId="478"/>
        <pc:sldMkLst>
          <pc:docMk/>
          <pc:sldMk cId="437178513" sldId="2145706753"/>
        </pc:sldMkLst>
        <pc:picChg chg="del">
          <ac:chgData name="David DALGADO" userId="8879f9f9-4c50-4e4a-af93-3a5d779d63b0" providerId="ADAL" clId="{AD8F67DB-B5D3-4741-82CC-0452163D8BEC}" dt="2023-11-23T17:24:57.823" v="7" actId="478"/>
          <ac:picMkLst>
            <pc:docMk/>
            <pc:sldMk cId="437178513" sldId="2145706753"/>
            <ac:picMk id="3" creationId="{294D6D65-B7AF-482A-53C9-3FB751385BAF}"/>
          </ac:picMkLst>
        </pc:picChg>
        <pc:picChg chg="del">
          <ac:chgData name="David DALGADO" userId="8879f9f9-4c50-4e4a-af93-3a5d779d63b0" providerId="ADAL" clId="{AD8F67DB-B5D3-4741-82CC-0452163D8BEC}" dt="2023-11-23T17:24:56.822" v="6" actId="478"/>
          <ac:picMkLst>
            <pc:docMk/>
            <pc:sldMk cId="437178513" sldId="2145706753"/>
            <ac:picMk id="4" creationId="{CD2F75F1-3BFC-5DAA-8A63-5435F718BA98}"/>
          </ac:picMkLst>
        </pc:picChg>
      </pc:sldChg>
      <pc:sldChg chg="delSp">
        <pc:chgData name="David DALGADO" userId="8879f9f9-4c50-4e4a-af93-3a5d779d63b0" providerId="ADAL" clId="{AD8F67DB-B5D3-4741-82CC-0452163D8BEC}" dt="2023-11-23T17:24:53.315" v="5" actId="478"/>
        <pc:sldMkLst>
          <pc:docMk/>
          <pc:sldMk cId="1071660031" sldId="2145706754"/>
        </pc:sldMkLst>
        <pc:picChg chg="del">
          <ac:chgData name="David DALGADO" userId="8879f9f9-4c50-4e4a-af93-3a5d779d63b0" providerId="ADAL" clId="{AD8F67DB-B5D3-4741-82CC-0452163D8BEC}" dt="2023-11-23T17:24:53.315" v="5" actId="478"/>
          <ac:picMkLst>
            <pc:docMk/>
            <pc:sldMk cId="1071660031" sldId="2145706754"/>
            <ac:picMk id="3" creationId="{1E225428-818D-BC3B-B2BE-7548BC393635}"/>
          </ac:picMkLst>
        </pc:picChg>
        <pc:picChg chg="del">
          <ac:chgData name="David DALGADO" userId="8879f9f9-4c50-4e4a-af93-3a5d779d63b0" providerId="ADAL" clId="{AD8F67DB-B5D3-4741-82CC-0452163D8BEC}" dt="2023-11-23T17:24:52.499" v="4" actId="478"/>
          <ac:picMkLst>
            <pc:docMk/>
            <pc:sldMk cId="1071660031" sldId="2145706754"/>
            <ac:picMk id="5" creationId="{77402D17-CB01-AFEA-9A27-5EF723D6A746}"/>
          </ac:picMkLst>
        </pc:picChg>
      </pc:sldChg>
      <pc:sldChg chg="delSp">
        <pc:chgData name="David DALGADO" userId="8879f9f9-4c50-4e4a-af93-3a5d779d63b0" providerId="ADAL" clId="{AD8F67DB-B5D3-4741-82CC-0452163D8BEC}" dt="2023-11-23T17:25:12.332" v="14" actId="478"/>
        <pc:sldMkLst>
          <pc:docMk/>
          <pc:sldMk cId="323875957" sldId="2145706755"/>
        </pc:sldMkLst>
        <pc:picChg chg="del">
          <ac:chgData name="David DALGADO" userId="8879f9f9-4c50-4e4a-af93-3a5d779d63b0" providerId="ADAL" clId="{AD8F67DB-B5D3-4741-82CC-0452163D8BEC}" dt="2023-11-23T17:25:12.332" v="14" actId="478"/>
          <ac:picMkLst>
            <pc:docMk/>
            <pc:sldMk cId="323875957" sldId="2145706755"/>
            <ac:picMk id="4" creationId="{0EA726BE-9272-449E-E785-2143B15F2541}"/>
          </ac:picMkLst>
        </pc:picChg>
      </pc:sldChg>
      <pc:sldChg chg="delSp">
        <pc:chgData name="David DALGADO" userId="8879f9f9-4c50-4e4a-af93-3a5d779d63b0" providerId="ADAL" clId="{AD8F67DB-B5D3-4741-82CC-0452163D8BEC}" dt="2023-11-23T17:25:02.791" v="9" actId="478"/>
        <pc:sldMkLst>
          <pc:docMk/>
          <pc:sldMk cId="3160550953" sldId="2145706756"/>
        </pc:sldMkLst>
        <pc:picChg chg="del">
          <ac:chgData name="David DALGADO" userId="8879f9f9-4c50-4e4a-af93-3a5d779d63b0" providerId="ADAL" clId="{AD8F67DB-B5D3-4741-82CC-0452163D8BEC}" dt="2023-11-23T17:25:02.791" v="9" actId="478"/>
          <ac:picMkLst>
            <pc:docMk/>
            <pc:sldMk cId="3160550953" sldId="2145706756"/>
            <ac:picMk id="5" creationId="{D09190D3-8AE9-75F4-EB36-1188828AD927}"/>
          </ac:picMkLst>
        </pc:picChg>
        <pc:picChg chg="del">
          <ac:chgData name="David DALGADO" userId="8879f9f9-4c50-4e4a-af93-3a5d779d63b0" providerId="ADAL" clId="{AD8F67DB-B5D3-4741-82CC-0452163D8BEC}" dt="2023-11-23T17:25:01.810" v="8" actId="478"/>
          <ac:picMkLst>
            <pc:docMk/>
            <pc:sldMk cId="3160550953" sldId="2145706756"/>
            <ac:picMk id="6" creationId="{1D86763E-8E61-6863-2528-DF2C49C128A1}"/>
          </ac:picMkLst>
        </pc:picChg>
      </pc:sldChg>
      <pc:sldChg chg="delSp modSp">
        <pc:chgData name="David DALGADO" userId="8879f9f9-4c50-4e4a-af93-3a5d779d63b0" providerId="ADAL" clId="{AD8F67DB-B5D3-4741-82CC-0452163D8BEC}" dt="2023-11-23T17:28:34.962" v="176" actId="478"/>
        <pc:sldMkLst>
          <pc:docMk/>
          <pc:sldMk cId="3989894739" sldId="2145706757"/>
        </pc:sldMkLst>
        <pc:picChg chg="del">
          <ac:chgData name="David DALGADO" userId="8879f9f9-4c50-4e4a-af93-3a5d779d63b0" providerId="ADAL" clId="{AD8F67DB-B5D3-4741-82CC-0452163D8BEC}" dt="2023-11-23T17:24:44.096" v="0" actId="478"/>
          <ac:picMkLst>
            <pc:docMk/>
            <pc:sldMk cId="3989894739" sldId="2145706757"/>
            <ac:picMk id="16" creationId="{CA5F78C3-F5B3-42F7-95AD-8C7C38863A6F}"/>
          </ac:picMkLst>
        </pc:picChg>
        <pc:picChg chg="del">
          <ac:chgData name="David DALGADO" userId="8879f9f9-4c50-4e4a-af93-3a5d779d63b0" providerId="ADAL" clId="{AD8F67DB-B5D3-4741-82CC-0452163D8BEC}" dt="2023-11-23T17:24:45.220" v="1" actId="478"/>
          <ac:picMkLst>
            <pc:docMk/>
            <pc:sldMk cId="3989894739" sldId="2145706757"/>
            <ac:picMk id="17" creationId="{9247D031-113B-434B-901A-2B1976877734}"/>
          </ac:picMkLst>
        </pc:picChg>
        <pc:picChg chg="del mod">
          <ac:chgData name="David DALGADO" userId="8879f9f9-4c50-4e4a-af93-3a5d779d63b0" providerId="ADAL" clId="{AD8F67DB-B5D3-4741-82CC-0452163D8BEC}" dt="2023-11-23T17:28:34.962" v="176" actId="478"/>
          <ac:picMkLst>
            <pc:docMk/>
            <pc:sldMk cId="3989894739" sldId="2145706757"/>
            <ac:picMk id="1026" creationId="{E8F088F8-173E-4AA9-914F-42D4ABBBC79B}"/>
          </ac:picMkLst>
        </pc:picChg>
      </pc:sldChg>
      <pc:sldChg chg="delSp">
        <pc:chgData name="David DALGADO" userId="8879f9f9-4c50-4e4a-af93-3a5d779d63b0" providerId="ADAL" clId="{AD8F67DB-B5D3-4741-82CC-0452163D8BEC}" dt="2023-11-23T17:24:50.250" v="3" actId="478"/>
        <pc:sldMkLst>
          <pc:docMk/>
          <pc:sldMk cId="3809088300" sldId="2145706758"/>
        </pc:sldMkLst>
        <pc:picChg chg="del">
          <ac:chgData name="David DALGADO" userId="8879f9f9-4c50-4e4a-af93-3a5d779d63b0" providerId="ADAL" clId="{AD8F67DB-B5D3-4741-82CC-0452163D8BEC}" dt="2023-11-23T17:24:50.250" v="3" actId="478"/>
          <ac:picMkLst>
            <pc:docMk/>
            <pc:sldMk cId="3809088300" sldId="2145706758"/>
            <ac:picMk id="3" creationId="{84499852-75D0-CF10-513B-8B0A3224AD75}"/>
          </ac:picMkLst>
        </pc:picChg>
        <pc:picChg chg="del">
          <ac:chgData name="David DALGADO" userId="8879f9f9-4c50-4e4a-af93-3a5d779d63b0" providerId="ADAL" clId="{AD8F67DB-B5D3-4741-82CC-0452163D8BEC}" dt="2023-11-23T17:24:49.346" v="2" actId="478"/>
          <ac:picMkLst>
            <pc:docMk/>
            <pc:sldMk cId="3809088300" sldId="2145706758"/>
            <ac:picMk id="4" creationId="{AE1800DD-EB59-E253-3DAF-FD3A67B6F106}"/>
          </ac:picMkLst>
        </pc:picChg>
      </pc:sldChg>
      <pc:sldChg chg="addSp delSp modSp del mod">
        <pc:chgData name="David DALGADO" userId="8879f9f9-4c50-4e4a-af93-3a5d779d63b0" providerId="ADAL" clId="{AD8F67DB-B5D3-4741-82CC-0452163D8BEC}" dt="2023-11-23T17:25:50.671" v="35" actId="47"/>
        <pc:sldMkLst>
          <pc:docMk/>
          <pc:sldMk cId="1295480864" sldId="2145706760"/>
        </pc:sldMkLst>
        <pc:spChg chg="add del mod">
          <ac:chgData name="David DALGADO" userId="8879f9f9-4c50-4e4a-af93-3a5d779d63b0" providerId="ADAL" clId="{AD8F67DB-B5D3-4741-82CC-0452163D8BEC}" dt="2023-11-23T17:25:47.396" v="32" actId="478"/>
          <ac:spMkLst>
            <pc:docMk/>
            <pc:sldMk cId="1295480864" sldId="2145706760"/>
            <ac:spMk id="3" creationId="{BEBE0A77-48D6-4F77-F21E-5C452EC635AD}"/>
          </ac:spMkLst>
        </pc:spChg>
        <pc:picChg chg="del">
          <ac:chgData name="David DALGADO" userId="8879f9f9-4c50-4e4a-af93-3a5d779d63b0" providerId="ADAL" clId="{AD8F67DB-B5D3-4741-82CC-0452163D8BEC}" dt="2023-11-23T17:25:48.346" v="33" actId="478"/>
          <ac:picMkLst>
            <pc:docMk/>
            <pc:sldMk cId="1295480864" sldId="2145706760"/>
            <ac:picMk id="5" creationId="{ABA34035-0086-F1D1-47C9-37E445F1C1DB}"/>
          </ac:picMkLst>
        </pc:picChg>
        <pc:picChg chg="del">
          <ac:chgData name="David DALGADO" userId="8879f9f9-4c50-4e4a-af93-3a5d779d63b0" providerId="ADAL" clId="{AD8F67DB-B5D3-4741-82CC-0452163D8BEC}" dt="2023-11-23T17:25:49.193" v="34" actId="478"/>
          <ac:picMkLst>
            <pc:docMk/>
            <pc:sldMk cId="1295480864" sldId="2145706760"/>
            <ac:picMk id="6" creationId="{CF38D1B9-0D4C-CC88-68A4-7EF5FEF1493F}"/>
          </ac:picMkLst>
        </pc:picChg>
        <pc:picChg chg="del">
          <ac:chgData name="David DALGADO" userId="8879f9f9-4c50-4e4a-af93-3a5d779d63b0" providerId="ADAL" clId="{AD8F67DB-B5D3-4741-82CC-0452163D8BEC}" dt="2023-11-23T17:25:45.395" v="31" actId="478"/>
          <ac:picMkLst>
            <pc:docMk/>
            <pc:sldMk cId="1295480864" sldId="2145706760"/>
            <ac:picMk id="7" creationId="{AA09923A-FF56-2FAD-E5AA-31511F77D0CB}"/>
          </ac:picMkLst>
        </pc:picChg>
      </pc:sldChg>
      <pc:sldChg chg="delSp">
        <pc:chgData name="David DALGADO" userId="8879f9f9-4c50-4e4a-af93-3a5d779d63b0" providerId="ADAL" clId="{AD8F67DB-B5D3-4741-82CC-0452163D8BEC}" dt="2023-11-23T17:25:23.507" v="20" actId="478"/>
        <pc:sldMkLst>
          <pc:docMk/>
          <pc:sldMk cId="3592348995" sldId="2145706763"/>
        </pc:sldMkLst>
        <pc:picChg chg="del">
          <ac:chgData name="David DALGADO" userId="8879f9f9-4c50-4e4a-af93-3a5d779d63b0" providerId="ADAL" clId="{AD8F67DB-B5D3-4741-82CC-0452163D8BEC}" dt="2023-11-23T17:25:23.507" v="20" actId="478"/>
          <ac:picMkLst>
            <pc:docMk/>
            <pc:sldMk cId="3592348995" sldId="2145706763"/>
            <ac:picMk id="5" creationId="{D09190D3-8AE9-75F4-EB36-1188828AD927}"/>
          </ac:picMkLst>
        </pc:picChg>
        <pc:picChg chg="del">
          <ac:chgData name="David DALGADO" userId="8879f9f9-4c50-4e4a-af93-3a5d779d63b0" providerId="ADAL" clId="{AD8F67DB-B5D3-4741-82CC-0452163D8BEC}" dt="2023-11-23T17:25:22.522" v="19" actId="478"/>
          <ac:picMkLst>
            <pc:docMk/>
            <pc:sldMk cId="3592348995" sldId="2145706763"/>
            <ac:picMk id="6" creationId="{1D86763E-8E61-6863-2528-DF2C49C128A1}"/>
          </ac:picMkLst>
        </pc:picChg>
      </pc:sldChg>
      <pc:sldChg chg="delSp">
        <pc:chgData name="David DALGADO" userId="8879f9f9-4c50-4e4a-af93-3a5d779d63b0" providerId="ADAL" clId="{AD8F67DB-B5D3-4741-82CC-0452163D8BEC}" dt="2023-11-23T17:25:15.837" v="16" actId="478"/>
        <pc:sldMkLst>
          <pc:docMk/>
          <pc:sldMk cId="796655481" sldId="2145706764"/>
        </pc:sldMkLst>
        <pc:picChg chg="del">
          <ac:chgData name="David DALGADO" userId="8879f9f9-4c50-4e4a-af93-3a5d779d63b0" providerId="ADAL" clId="{AD8F67DB-B5D3-4741-82CC-0452163D8BEC}" dt="2023-11-23T17:25:15.837" v="16" actId="478"/>
          <ac:picMkLst>
            <pc:docMk/>
            <pc:sldMk cId="796655481" sldId="2145706764"/>
            <ac:picMk id="5" creationId="{D09190D3-8AE9-75F4-EB36-1188828AD927}"/>
          </ac:picMkLst>
        </pc:picChg>
        <pc:picChg chg="del">
          <ac:chgData name="David DALGADO" userId="8879f9f9-4c50-4e4a-af93-3a5d779d63b0" providerId="ADAL" clId="{AD8F67DB-B5D3-4741-82CC-0452163D8BEC}" dt="2023-11-23T17:25:14.963" v="15" actId="478"/>
          <ac:picMkLst>
            <pc:docMk/>
            <pc:sldMk cId="796655481" sldId="2145706764"/>
            <ac:picMk id="6" creationId="{1D86763E-8E61-6863-2528-DF2C49C128A1}"/>
          </ac:picMkLst>
        </pc:picChg>
      </pc:sldChg>
      <pc:sldChg chg="delSp modSp mod">
        <pc:chgData name="David DALGADO" userId="8879f9f9-4c50-4e4a-af93-3a5d779d63b0" providerId="ADAL" clId="{AD8F67DB-B5D3-4741-82CC-0452163D8BEC}" dt="2023-11-23T17:25:09.692" v="13" actId="478"/>
        <pc:sldMkLst>
          <pc:docMk/>
          <pc:sldMk cId="2079508971" sldId="2145706765"/>
        </pc:sldMkLst>
        <pc:spChg chg="mod">
          <ac:chgData name="David DALGADO" userId="8879f9f9-4c50-4e4a-af93-3a5d779d63b0" providerId="ADAL" clId="{AD8F67DB-B5D3-4741-82CC-0452163D8BEC}" dt="2023-11-23T17:25:06.998" v="11" actId="6549"/>
          <ac:spMkLst>
            <pc:docMk/>
            <pc:sldMk cId="2079508971" sldId="2145706765"/>
            <ac:spMk id="2" creationId="{A839B574-3CB1-EFA0-98D5-F9B98FA7426F}"/>
          </ac:spMkLst>
        </pc:spChg>
        <pc:picChg chg="del">
          <ac:chgData name="David DALGADO" userId="8879f9f9-4c50-4e4a-af93-3a5d779d63b0" providerId="ADAL" clId="{AD8F67DB-B5D3-4741-82CC-0452163D8BEC}" dt="2023-11-23T17:25:09.692" v="13" actId="478"/>
          <ac:picMkLst>
            <pc:docMk/>
            <pc:sldMk cId="2079508971" sldId="2145706765"/>
            <ac:picMk id="5" creationId="{D09190D3-8AE9-75F4-EB36-1188828AD927}"/>
          </ac:picMkLst>
        </pc:picChg>
        <pc:picChg chg="del">
          <ac:chgData name="David DALGADO" userId="8879f9f9-4c50-4e4a-af93-3a5d779d63b0" providerId="ADAL" clId="{AD8F67DB-B5D3-4741-82CC-0452163D8BEC}" dt="2023-11-23T17:25:09.044" v="12" actId="478"/>
          <ac:picMkLst>
            <pc:docMk/>
            <pc:sldMk cId="2079508971" sldId="2145706765"/>
            <ac:picMk id="6" creationId="{1D86763E-8E61-6863-2528-DF2C49C128A1}"/>
          </ac:picMkLst>
        </pc:picChg>
      </pc:sldChg>
      <pc:sldChg chg="delSp">
        <pc:chgData name="David DALGADO" userId="8879f9f9-4c50-4e4a-af93-3a5d779d63b0" providerId="ADAL" clId="{AD8F67DB-B5D3-4741-82CC-0452163D8BEC}" dt="2023-11-23T17:25:26.922" v="22" actId="478"/>
        <pc:sldMkLst>
          <pc:docMk/>
          <pc:sldMk cId="2408487476" sldId="2145706766"/>
        </pc:sldMkLst>
        <pc:picChg chg="del">
          <ac:chgData name="David DALGADO" userId="8879f9f9-4c50-4e4a-af93-3a5d779d63b0" providerId="ADAL" clId="{AD8F67DB-B5D3-4741-82CC-0452163D8BEC}" dt="2023-11-23T17:25:26.922" v="22" actId="478"/>
          <ac:picMkLst>
            <pc:docMk/>
            <pc:sldMk cId="2408487476" sldId="2145706766"/>
            <ac:picMk id="5" creationId="{D09190D3-8AE9-75F4-EB36-1188828AD927}"/>
          </ac:picMkLst>
        </pc:picChg>
        <pc:picChg chg="del">
          <ac:chgData name="David DALGADO" userId="8879f9f9-4c50-4e4a-af93-3a5d779d63b0" providerId="ADAL" clId="{AD8F67DB-B5D3-4741-82CC-0452163D8BEC}" dt="2023-11-23T17:25:25.827" v="21" actId="478"/>
          <ac:picMkLst>
            <pc:docMk/>
            <pc:sldMk cId="2408487476" sldId="2145706766"/>
            <ac:picMk id="6" creationId="{1D86763E-8E61-6863-2528-DF2C49C128A1}"/>
          </ac:picMkLst>
        </pc:picChg>
      </pc:sldChg>
      <pc:sldChg chg="delSp">
        <pc:chgData name="David DALGADO" userId="8879f9f9-4c50-4e4a-af93-3a5d779d63b0" providerId="ADAL" clId="{AD8F67DB-B5D3-4741-82CC-0452163D8BEC}" dt="2023-11-23T17:25:19.818" v="18" actId="478"/>
        <pc:sldMkLst>
          <pc:docMk/>
          <pc:sldMk cId="1461064468" sldId="2145706767"/>
        </pc:sldMkLst>
        <pc:picChg chg="del">
          <ac:chgData name="David DALGADO" userId="8879f9f9-4c50-4e4a-af93-3a5d779d63b0" providerId="ADAL" clId="{AD8F67DB-B5D3-4741-82CC-0452163D8BEC}" dt="2023-11-23T17:25:19.818" v="18" actId="478"/>
          <ac:picMkLst>
            <pc:docMk/>
            <pc:sldMk cId="1461064468" sldId="2145706767"/>
            <ac:picMk id="5" creationId="{D09190D3-8AE9-75F4-EB36-1188828AD927}"/>
          </ac:picMkLst>
        </pc:picChg>
        <pc:picChg chg="del">
          <ac:chgData name="David DALGADO" userId="8879f9f9-4c50-4e4a-af93-3a5d779d63b0" providerId="ADAL" clId="{AD8F67DB-B5D3-4741-82CC-0452163D8BEC}" dt="2023-11-23T17:25:18.934" v="17" actId="478"/>
          <ac:picMkLst>
            <pc:docMk/>
            <pc:sldMk cId="1461064468" sldId="2145706767"/>
            <ac:picMk id="6" creationId="{1D86763E-8E61-6863-2528-DF2C49C128A1}"/>
          </ac:picMkLst>
        </pc:picChg>
      </pc:sldChg>
      <pc:sldChg chg="delSp">
        <pc:chgData name="David DALGADO" userId="8879f9f9-4c50-4e4a-af93-3a5d779d63b0" providerId="ADAL" clId="{AD8F67DB-B5D3-4741-82CC-0452163D8BEC}" dt="2023-11-23T17:25:29.500" v="24" actId="478"/>
        <pc:sldMkLst>
          <pc:docMk/>
          <pc:sldMk cId="1418984021" sldId="2145706768"/>
        </pc:sldMkLst>
        <pc:picChg chg="del">
          <ac:chgData name="David DALGADO" userId="8879f9f9-4c50-4e4a-af93-3a5d779d63b0" providerId="ADAL" clId="{AD8F67DB-B5D3-4741-82CC-0452163D8BEC}" dt="2023-11-23T17:25:29.500" v="24" actId="478"/>
          <ac:picMkLst>
            <pc:docMk/>
            <pc:sldMk cId="1418984021" sldId="2145706768"/>
            <ac:picMk id="5" creationId="{8960DF12-92AD-2D01-EFDA-ADF063C2F859}"/>
          </ac:picMkLst>
        </pc:picChg>
        <pc:picChg chg="del">
          <ac:chgData name="David DALGADO" userId="8879f9f9-4c50-4e4a-af93-3a5d779d63b0" providerId="ADAL" clId="{AD8F67DB-B5D3-4741-82CC-0452163D8BEC}" dt="2023-11-23T17:25:28.819" v="23" actId="478"/>
          <ac:picMkLst>
            <pc:docMk/>
            <pc:sldMk cId="1418984021" sldId="2145706768"/>
            <ac:picMk id="6" creationId="{A9CAE6A6-D83E-4035-9EBF-F0A57FE3D706}"/>
          </ac:picMkLst>
        </pc:picChg>
      </pc:sldChg>
      <pc:sldChg chg="delSp">
        <pc:chgData name="David DALGADO" userId="8879f9f9-4c50-4e4a-af93-3a5d779d63b0" providerId="ADAL" clId="{AD8F67DB-B5D3-4741-82CC-0452163D8BEC}" dt="2023-11-23T17:25:32.862" v="26" actId="478"/>
        <pc:sldMkLst>
          <pc:docMk/>
          <pc:sldMk cId="864214861" sldId="2145706769"/>
        </pc:sldMkLst>
        <pc:picChg chg="del">
          <ac:chgData name="David DALGADO" userId="8879f9f9-4c50-4e4a-af93-3a5d779d63b0" providerId="ADAL" clId="{AD8F67DB-B5D3-4741-82CC-0452163D8BEC}" dt="2023-11-23T17:25:32.862" v="26" actId="478"/>
          <ac:picMkLst>
            <pc:docMk/>
            <pc:sldMk cId="864214861" sldId="2145706769"/>
            <ac:picMk id="5" creationId="{8960DF12-92AD-2D01-EFDA-ADF063C2F859}"/>
          </ac:picMkLst>
        </pc:picChg>
        <pc:picChg chg="del">
          <ac:chgData name="David DALGADO" userId="8879f9f9-4c50-4e4a-af93-3a5d779d63b0" providerId="ADAL" clId="{AD8F67DB-B5D3-4741-82CC-0452163D8BEC}" dt="2023-11-23T17:25:32.035" v="25" actId="478"/>
          <ac:picMkLst>
            <pc:docMk/>
            <pc:sldMk cId="864214861" sldId="2145706769"/>
            <ac:picMk id="6" creationId="{A9CAE6A6-D83E-4035-9EBF-F0A57FE3D706}"/>
          </ac:picMkLst>
        </pc:picChg>
      </pc:sldChg>
      <pc:sldChg chg="delSp">
        <pc:chgData name="David DALGADO" userId="8879f9f9-4c50-4e4a-af93-3a5d779d63b0" providerId="ADAL" clId="{AD8F67DB-B5D3-4741-82CC-0452163D8BEC}" dt="2023-11-23T17:26:05.466" v="40" actId="478"/>
        <pc:sldMkLst>
          <pc:docMk/>
          <pc:sldMk cId="3739115716" sldId="2145706770"/>
        </pc:sldMkLst>
        <pc:picChg chg="del">
          <ac:chgData name="David DALGADO" userId="8879f9f9-4c50-4e4a-af93-3a5d779d63b0" providerId="ADAL" clId="{AD8F67DB-B5D3-4741-82CC-0452163D8BEC}" dt="2023-11-23T17:26:05.466" v="40" actId="478"/>
          <ac:picMkLst>
            <pc:docMk/>
            <pc:sldMk cId="3739115716" sldId="2145706770"/>
            <ac:picMk id="5" creationId="{8960DF12-92AD-2D01-EFDA-ADF063C2F859}"/>
          </ac:picMkLst>
        </pc:picChg>
        <pc:picChg chg="del">
          <ac:chgData name="David DALGADO" userId="8879f9f9-4c50-4e4a-af93-3a5d779d63b0" providerId="ADAL" clId="{AD8F67DB-B5D3-4741-82CC-0452163D8BEC}" dt="2023-11-23T17:26:04.466" v="39" actId="478"/>
          <ac:picMkLst>
            <pc:docMk/>
            <pc:sldMk cId="3739115716" sldId="2145706770"/>
            <ac:picMk id="6" creationId="{A9CAE6A6-D83E-4035-9EBF-F0A57FE3D706}"/>
          </ac:picMkLst>
        </pc:picChg>
      </pc:sldChg>
      <pc:sldChg chg="addSp delSp modSp mod">
        <pc:chgData name="David DALGADO" userId="8879f9f9-4c50-4e4a-af93-3a5d779d63b0" providerId="ADAL" clId="{AD8F67DB-B5D3-4741-82CC-0452163D8BEC}" dt="2023-11-23T17:25:39.402" v="30" actId="478"/>
        <pc:sldMkLst>
          <pc:docMk/>
          <pc:sldMk cId="1637254071" sldId="2145706771"/>
        </pc:sldMkLst>
        <pc:spChg chg="add del">
          <ac:chgData name="David DALGADO" userId="8879f9f9-4c50-4e4a-af93-3a5d779d63b0" providerId="ADAL" clId="{AD8F67DB-B5D3-4741-82CC-0452163D8BEC}" dt="2023-11-23T17:25:36.911" v="28" actId="478"/>
          <ac:spMkLst>
            <pc:docMk/>
            <pc:sldMk cId="1637254071" sldId="2145706771"/>
            <ac:spMk id="2" creationId="{1B702228-499C-FA53-033D-33A8671DC656}"/>
          </ac:spMkLst>
        </pc:spChg>
        <pc:spChg chg="add del mod">
          <ac:chgData name="David DALGADO" userId="8879f9f9-4c50-4e4a-af93-3a5d779d63b0" providerId="ADAL" clId="{AD8F67DB-B5D3-4741-82CC-0452163D8BEC}" dt="2023-11-23T17:25:36.911" v="28" actId="478"/>
          <ac:spMkLst>
            <pc:docMk/>
            <pc:sldMk cId="1637254071" sldId="2145706771"/>
            <ac:spMk id="7" creationId="{4DE42B11-B6B4-7BDE-2144-71F2BCD1879E}"/>
          </ac:spMkLst>
        </pc:spChg>
        <pc:picChg chg="del">
          <ac:chgData name="David DALGADO" userId="8879f9f9-4c50-4e4a-af93-3a5d779d63b0" providerId="ADAL" clId="{AD8F67DB-B5D3-4741-82CC-0452163D8BEC}" dt="2023-11-23T17:25:39.402" v="30" actId="478"/>
          <ac:picMkLst>
            <pc:docMk/>
            <pc:sldMk cId="1637254071" sldId="2145706771"/>
            <ac:picMk id="5" creationId="{8960DF12-92AD-2D01-EFDA-ADF063C2F859}"/>
          </ac:picMkLst>
        </pc:picChg>
        <pc:picChg chg="del">
          <ac:chgData name="David DALGADO" userId="8879f9f9-4c50-4e4a-af93-3a5d779d63b0" providerId="ADAL" clId="{AD8F67DB-B5D3-4741-82CC-0452163D8BEC}" dt="2023-11-23T17:25:38.620" v="29" actId="478"/>
          <ac:picMkLst>
            <pc:docMk/>
            <pc:sldMk cId="1637254071" sldId="2145706771"/>
            <ac:picMk id="6" creationId="{A9CAE6A6-D83E-4035-9EBF-F0A57FE3D706}"/>
          </ac:picMkLst>
        </pc:picChg>
      </pc:sldChg>
      <pc:sldChg chg="delSp">
        <pc:chgData name="David DALGADO" userId="8879f9f9-4c50-4e4a-af93-3a5d779d63b0" providerId="ADAL" clId="{AD8F67DB-B5D3-4741-82CC-0452163D8BEC}" dt="2023-11-23T17:26:01.910" v="38" actId="478"/>
        <pc:sldMkLst>
          <pc:docMk/>
          <pc:sldMk cId="3485770428" sldId="2145706772"/>
        </pc:sldMkLst>
        <pc:picChg chg="del">
          <ac:chgData name="David DALGADO" userId="8879f9f9-4c50-4e4a-af93-3a5d779d63b0" providerId="ADAL" clId="{AD8F67DB-B5D3-4741-82CC-0452163D8BEC}" dt="2023-11-23T17:26:01.910" v="38" actId="478"/>
          <ac:picMkLst>
            <pc:docMk/>
            <pc:sldMk cId="3485770428" sldId="2145706772"/>
            <ac:picMk id="5" creationId="{8960DF12-92AD-2D01-EFDA-ADF063C2F859}"/>
          </ac:picMkLst>
        </pc:picChg>
        <pc:picChg chg="del">
          <ac:chgData name="David DALGADO" userId="8879f9f9-4c50-4e4a-af93-3a5d779d63b0" providerId="ADAL" clId="{AD8F67DB-B5D3-4741-82CC-0452163D8BEC}" dt="2023-11-23T17:25:52.450" v="36" actId="478"/>
          <ac:picMkLst>
            <pc:docMk/>
            <pc:sldMk cId="3485770428" sldId="2145706772"/>
            <ac:picMk id="6" creationId="{A9CAE6A6-D83E-4035-9EBF-F0A57FE3D706}"/>
          </ac:picMkLst>
        </pc:picChg>
      </pc:sldChg>
      <pc:sldChg chg="modSp mod">
        <pc:chgData name="David DALGADO" userId="8879f9f9-4c50-4e4a-af93-3a5d779d63b0" providerId="ADAL" clId="{AD8F67DB-B5D3-4741-82CC-0452163D8BEC}" dt="2023-11-23T17:28:16.964" v="174" actId="114"/>
        <pc:sldMkLst>
          <pc:docMk/>
          <pc:sldMk cId="3210107184" sldId="2145706773"/>
        </pc:sldMkLst>
        <pc:spChg chg="mod">
          <ac:chgData name="David DALGADO" userId="8879f9f9-4c50-4e4a-af93-3a5d779d63b0" providerId="ADAL" clId="{AD8F67DB-B5D3-4741-82CC-0452163D8BEC}" dt="2023-11-23T17:28:16.964" v="174" actId="114"/>
          <ac:spMkLst>
            <pc:docMk/>
            <pc:sldMk cId="3210107184" sldId="2145706773"/>
            <ac:spMk id="2" creationId="{39578FA7-5156-9DC7-F1D6-551255189AD8}"/>
          </ac:spMkLst>
        </pc:spChg>
      </pc:sldChg>
    </pc:docChg>
  </pc:docChgLst>
  <pc:docChgLst>
    <pc:chgData name="Hamid Mumtaz KHAN" userId="2db2360d-6317-4746-a5e5-ed442534e382" providerId="ADAL" clId="{6A1609F2-41C2-4D1A-965C-FAA658B44442}"/>
    <pc:docChg chg="undo custSel addSld delSld modSld sldOrd modSection">
      <pc:chgData name="Hamid Mumtaz KHAN" userId="2db2360d-6317-4746-a5e5-ed442534e382" providerId="ADAL" clId="{6A1609F2-41C2-4D1A-965C-FAA658B44442}" dt="2023-02-20T14:44:57.339" v="4917" actId="1036"/>
      <pc:docMkLst>
        <pc:docMk/>
      </pc:docMkLst>
      <pc:sldChg chg="del">
        <pc:chgData name="Hamid Mumtaz KHAN" userId="2db2360d-6317-4746-a5e5-ed442534e382" providerId="ADAL" clId="{6A1609F2-41C2-4D1A-965C-FAA658B44442}" dt="2023-02-18T20:41:09.085" v="0" actId="47"/>
        <pc:sldMkLst>
          <pc:docMk/>
          <pc:sldMk cId="1574265707" sldId="2145706752"/>
        </pc:sldMkLst>
      </pc:sldChg>
      <pc:sldChg chg="del">
        <pc:chgData name="Hamid Mumtaz KHAN" userId="2db2360d-6317-4746-a5e5-ed442534e382" providerId="ADAL" clId="{6A1609F2-41C2-4D1A-965C-FAA658B44442}" dt="2023-02-19T15:20:19.214" v="4791" actId="2696"/>
        <pc:sldMkLst>
          <pc:docMk/>
          <pc:sldMk cId="990361259" sldId="2145706753"/>
        </pc:sldMkLst>
      </pc:sldChg>
      <pc:sldChg chg="modSp mod">
        <pc:chgData name="Hamid Mumtaz KHAN" userId="2db2360d-6317-4746-a5e5-ed442534e382" providerId="ADAL" clId="{6A1609F2-41C2-4D1A-965C-FAA658B44442}" dt="2023-02-19T14:55:05.275" v="4575" actId="1076"/>
        <pc:sldMkLst>
          <pc:docMk/>
          <pc:sldMk cId="1071660031" sldId="2145706754"/>
        </pc:sldMkLst>
        <pc:picChg chg="mod">
          <ac:chgData name="Hamid Mumtaz KHAN" userId="2db2360d-6317-4746-a5e5-ed442534e382" providerId="ADAL" clId="{6A1609F2-41C2-4D1A-965C-FAA658B44442}" dt="2023-02-19T14:55:05.275" v="4575" actId="1076"/>
          <ac:picMkLst>
            <pc:docMk/>
            <pc:sldMk cId="1071660031" sldId="2145706754"/>
            <ac:picMk id="11" creationId="{18C5CAAE-FB3C-DE2D-3927-BCFE4E7B05C3}"/>
          </ac:picMkLst>
        </pc:picChg>
      </pc:sldChg>
      <pc:sldChg chg="addSp delSp modSp mod ord">
        <pc:chgData name="Hamid Mumtaz KHAN" userId="2db2360d-6317-4746-a5e5-ed442534e382" providerId="ADAL" clId="{6A1609F2-41C2-4D1A-965C-FAA658B44442}" dt="2023-02-19T13:11:51.535" v="2724" actId="113"/>
        <pc:sldMkLst>
          <pc:docMk/>
          <pc:sldMk cId="323875957" sldId="2145706755"/>
        </pc:sldMkLst>
        <pc:spChg chg="add del mod">
          <ac:chgData name="Hamid Mumtaz KHAN" userId="2db2360d-6317-4746-a5e5-ed442534e382" providerId="ADAL" clId="{6A1609F2-41C2-4D1A-965C-FAA658B44442}" dt="2023-02-19T13:06:00.642" v="2142" actId="478"/>
          <ac:spMkLst>
            <pc:docMk/>
            <pc:sldMk cId="323875957" sldId="2145706755"/>
            <ac:spMk id="6" creationId="{82243FEF-F119-2E23-D5CC-69438CB33BD4}"/>
          </ac:spMkLst>
        </pc:spChg>
        <pc:spChg chg="mod">
          <ac:chgData name="Hamid Mumtaz KHAN" userId="2db2360d-6317-4746-a5e5-ed442534e382" providerId="ADAL" clId="{6A1609F2-41C2-4D1A-965C-FAA658B44442}" dt="2023-02-19T13:11:51.535" v="2724" actId="113"/>
          <ac:spMkLst>
            <pc:docMk/>
            <pc:sldMk cId="323875957" sldId="2145706755"/>
            <ac:spMk id="12" creationId="{7ECDBC8B-BE4A-A9D9-FBED-A1A283271C25}"/>
          </ac:spMkLst>
        </pc:spChg>
        <pc:picChg chg="add del mod ord modCrop">
          <ac:chgData name="Hamid Mumtaz KHAN" userId="2db2360d-6317-4746-a5e5-ed442534e382" providerId="ADAL" clId="{6A1609F2-41C2-4D1A-965C-FAA658B44442}" dt="2023-02-19T13:05:42.174" v="2136" actId="22"/>
          <ac:picMkLst>
            <pc:docMk/>
            <pc:sldMk cId="323875957" sldId="2145706755"/>
            <ac:picMk id="8" creationId="{A41F209F-3E69-D61B-32A6-7A65ADE713DC}"/>
          </ac:picMkLst>
        </pc:picChg>
        <pc:picChg chg="add del mod ord modCrop">
          <ac:chgData name="Hamid Mumtaz KHAN" userId="2db2360d-6317-4746-a5e5-ed442534e382" providerId="ADAL" clId="{6A1609F2-41C2-4D1A-965C-FAA658B44442}" dt="2023-02-19T13:05:53.241" v="2140" actId="22"/>
          <ac:picMkLst>
            <pc:docMk/>
            <pc:sldMk cId="323875957" sldId="2145706755"/>
            <ac:picMk id="10" creationId="{BB3E3515-44CD-7B62-9526-759A25E9A9C1}"/>
          </ac:picMkLst>
        </pc:picChg>
        <pc:picChg chg="add mod">
          <ac:chgData name="Hamid Mumtaz KHAN" userId="2db2360d-6317-4746-a5e5-ed442534e382" providerId="ADAL" clId="{6A1609F2-41C2-4D1A-965C-FAA658B44442}" dt="2023-02-19T13:06:14.777" v="2145" actId="1076"/>
          <ac:picMkLst>
            <pc:docMk/>
            <pc:sldMk cId="323875957" sldId="2145706755"/>
            <ac:picMk id="13" creationId="{8A4A508E-495E-7B49-9EB3-481FF76E79E3}"/>
          </ac:picMkLst>
        </pc:picChg>
        <pc:picChg chg="del mod">
          <ac:chgData name="Hamid Mumtaz KHAN" userId="2db2360d-6317-4746-a5e5-ed442534e382" providerId="ADAL" clId="{6A1609F2-41C2-4D1A-965C-FAA658B44442}" dt="2023-02-19T13:05:35.286" v="2134" actId="478"/>
          <ac:picMkLst>
            <pc:docMk/>
            <pc:sldMk cId="323875957" sldId="2145706755"/>
            <ac:picMk id="14" creationId="{A42C7CF9-D984-FC61-6D9C-F119622B13DA}"/>
          </ac:picMkLst>
        </pc:picChg>
        <pc:picChg chg="del">
          <ac:chgData name="Hamid Mumtaz KHAN" userId="2db2360d-6317-4746-a5e5-ed442534e382" providerId="ADAL" clId="{6A1609F2-41C2-4D1A-965C-FAA658B44442}" dt="2023-02-19T13:02:45.839" v="2124" actId="478"/>
          <ac:picMkLst>
            <pc:docMk/>
            <pc:sldMk cId="323875957" sldId="2145706755"/>
            <ac:picMk id="16" creationId="{9AA727FC-D6DE-3612-D380-2B0BCCC16705}"/>
          </ac:picMkLst>
        </pc:picChg>
      </pc:sldChg>
      <pc:sldChg chg="modSp mod ord">
        <pc:chgData name="Hamid Mumtaz KHAN" userId="2db2360d-6317-4746-a5e5-ed442534e382" providerId="ADAL" clId="{6A1609F2-41C2-4D1A-965C-FAA658B44442}" dt="2023-02-19T15:19:16.532" v="4790" actId="14100"/>
        <pc:sldMkLst>
          <pc:docMk/>
          <pc:sldMk cId="3160550953" sldId="2145706756"/>
        </pc:sldMkLst>
        <pc:spChg chg="mod">
          <ac:chgData name="Hamid Mumtaz KHAN" userId="2db2360d-6317-4746-a5e5-ed442534e382" providerId="ADAL" clId="{6A1609F2-41C2-4D1A-965C-FAA658B44442}" dt="2023-02-19T15:19:16.532" v="4790" actId="14100"/>
          <ac:spMkLst>
            <pc:docMk/>
            <pc:sldMk cId="3160550953" sldId="2145706756"/>
            <ac:spMk id="4" creationId="{5EBA8291-957E-E640-098C-BBB4C3CF459C}"/>
          </ac:spMkLst>
        </pc:spChg>
        <pc:graphicFrameChg chg="mod modGraphic">
          <ac:chgData name="Hamid Mumtaz KHAN" userId="2db2360d-6317-4746-a5e5-ed442534e382" providerId="ADAL" clId="{6A1609F2-41C2-4D1A-965C-FAA658B44442}" dt="2023-02-18T20:55:15.105" v="100" actId="20577"/>
          <ac:graphicFrameMkLst>
            <pc:docMk/>
            <pc:sldMk cId="3160550953" sldId="2145706756"/>
            <ac:graphicFrameMk id="3" creationId="{F8D7330A-0F63-1D89-D2E2-9F50F071420D}"/>
          </ac:graphicFrameMkLst>
        </pc:graphicFrameChg>
      </pc:sldChg>
      <pc:sldChg chg="delSp modSp mod">
        <pc:chgData name="Hamid Mumtaz KHAN" userId="2db2360d-6317-4746-a5e5-ed442534e382" providerId="ADAL" clId="{6A1609F2-41C2-4D1A-965C-FAA658B44442}" dt="2023-02-20T14:44:57.339" v="4917" actId="1036"/>
        <pc:sldMkLst>
          <pc:docMk/>
          <pc:sldMk cId="3989894739" sldId="2145706757"/>
        </pc:sldMkLst>
        <pc:spChg chg="del">
          <ac:chgData name="Hamid Mumtaz KHAN" userId="2db2360d-6317-4746-a5e5-ed442534e382" providerId="ADAL" clId="{6A1609F2-41C2-4D1A-965C-FAA658B44442}" dt="2023-02-18T23:17:48.202" v="741" actId="478"/>
          <ac:spMkLst>
            <pc:docMk/>
            <pc:sldMk cId="3989894739" sldId="2145706757"/>
            <ac:spMk id="9" creationId="{71D3EDE8-269C-ED6C-6FAD-B099C27181DE}"/>
          </ac:spMkLst>
        </pc:spChg>
        <pc:picChg chg="mod">
          <ac:chgData name="Hamid Mumtaz KHAN" userId="2db2360d-6317-4746-a5e5-ed442534e382" providerId="ADAL" clId="{6A1609F2-41C2-4D1A-965C-FAA658B44442}" dt="2023-02-20T14:44:57.339" v="4917" actId="1036"/>
          <ac:picMkLst>
            <pc:docMk/>
            <pc:sldMk cId="3989894739" sldId="2145706757"/>
            <ac:picMk id="8" creationId="{D07575D8-B464-A971-4647-52C677624D70}"/>
          </ac:picMkLst>
        </pc:picChg>
      </pc:sldChg>
      <pc:sldChg chg="del">
        <pc:chgData name="Hamid Mumtaz KHAN" userId="2db2360d-6317-4746-a5e5-ed442534e382" providerId="ADAL" clId="{6A1609F2-41C2-4D1A-965C-FAA658B44442}" dt="2023-02-19T15:12:29.372" v="4635" actId="47"/>
        <pc:sldMkLst>
          <pc:docMk/>
          <pc:sldMk cId="4102105943" sldId="2145706759"/>
        </pc:sldMkLst>
      </pc:sldChg>
      <pc:sldChg chg="addSp delSp modSp mod">
        <pc:chgData name="Hamid Mumtaz KHAN" userId="2db2360d-6317-4746-a5e5-ed442534e382" providerId="ADAL" clId="{6A1609F2-41C2-4D1A-965C-FAA658B44442}" dt="2023-02-19T15:23:28.216" v="4822" actId="1076"/>
        <pc:sldMkLst>
          <pc:docMk/>
          <pc:sldMk cId="1295480864" sldId="2145706760"/>
        </pc:sldMkLst>
        <pc:spChg chg="del mod">
          <ac:chgData name="Hamid Mumtaz KHAN" userId="2db2360d-6317-4746-a5e5-ed442534e382" providerId="ADAL" clId="{6A1609F2-41C2-4D1A-965C-FAA658B44442}" dt="2023-02-19T15:22:32.590" v="4811" actId="478"/>
          <ac:spMkLst>
            <pc:docMk/>
            <pc:sldMk cId="1295480864" sldId="2145706760"/>
            <ac:spMk id="2" creationId="{D6611F01-998D-FD9B-17DB-5BF9DFAD8CA5}"/>
          </ac:spMkLst>
        </pc:spChg>
        <pc:spChg chg="del mod">
          <ac:chgData name="Hamid Mumtaz KHAN" userId="2db2360d-6317-4746-a5e5-ed442534e382" providerId="ADAL" clId="{6A1609F2-41C2-4D1A-965C-FAA658B44442}" dt="2023-02-19T14:49:12.173" v="4150" actId="478"/>
          <ac:spMkLst>
            <pc:docMk/>
            <pc:sldMk cId="1295480864" sldId="2145706760"/>
            <ac:spMk id="4" creationId="{700D8EB3-B1B6-10AE-B671-09E07FC512C7}"/>
          </ac:spMkLst>
        </pc:spChg>
        <pc:spChg chg="mod">
          <ac:chgData name="Hamid Mumtaz KHAN" userId="2db2360d-6317-4746-a5e5-ed442534e382" providerId="ADAL" clId="{6A1609F2-41C2-4D1A-965C-FAA658B44442}" dt="2023-02-19T15:23:08.548" v="4819" actId="1076"/>
          <ac:spMkLst>
            <pc:docMk/>
            <pc:sldMk cId="1295480864" sldId="2145706760"/>
            <ac:spMk id="8" creationId="{E1CCEE2E-B227-37E6-3F8E-F9CC5F7763B1}"/>
          </ac:spMkLst>
        </pc:spChg>
        <pc:spChg chg="add del mod">
          <ac:chgData name="Hamid Mumtaz KHAN" userId="2db2360d-6317-4746-a5e5-ed442534e382" providerId="ADAL" clId="{6A1609F2-41C2-4D1A-965C-FAA658B44442}" dt="2023-02-19T15:22:28.656" v="4810" actId="478"/>
          <ac:spMkLst>
            <pc:docMk/>
            <pc:sldMk cId="1295480864" sldId="2145706760"/>
            <ac:spMk id="9" creationId="{F9B3392C-9753-5037-D3DD-6E94BFDB0C96}"/>
          </ac:spMkLst>
        </pc:spChg>
        <pc:spChg chg="add del mod">
          <ac:chgData name="Hamid Mumtaz KHAN" userId="2db2360d-6317-4746-a5e5-ed442534e382" providerId="ADAL" clId="{6A1609F2-41C2-4D1A-965C-FAA658B44442}" dt="2023-02-19T15:22:41.432" v="4813" actId="478"/>
          <ac:spMkLst>
            <pc:docMk/>
            <pc:sldMk cId="1295480864" sldId="2145706760"/>
            <ac:spMk id="11" creationId="{DC501849-EE24-26C2-45C6-7C16166D9CC1}"/>
          </ac:spMkLst>
        </pc:spChg>
        <pc:spChg chg="add del mod">
          <ac:chgData name="Hamid Mumtaz KHAN" userId="2db2360d-6317-4746-a5e5-ed442534e382" providerId="ADAL" clId="{6A1609F2-41C2-4D1A-965C-FAA658B44442}" dt="2023-02-19T15:22:39.422" v="4812" actId="478"/>
          <ac:spMkLst>
            <pc:docMk/>
            <pc:sldMk cId="1295480864" sldId="2145706760"/>
            <ac:spMk id="13" creationId="{DC780E52-137D-4F2B-77D1-7B692E8F9434}"/>
          </ac:spMkLst>
        </pc:spChg>
        <pc:picChg chg="mod">
          <ac:chgData name="Hamid Mumtaz KHAN" userId="2db2360d-6317-4746-a5e5-ed442534e382" providerId="ADAL" clId="{6A1609F2-41C2-4D1A-965C-FAA658B44442}" dt="2023-02-19T15:23:28.216" v="4822" actId="1076"/>
          <ac:picMkLst>
            <pc:docMk/>
            <pc:sldMk cId="1295480864" sldId="2145706760"/>
            <ac:picMk id="7" creationId="{AA09923A-FF56-2FAD-E5AA-31511F77D0CB}"/>
          </ac:picMkLst>
        </pc:picChg>
      </pc:sldChg>
      <pc:sldChg chg="addSp delSp modSp add mod ord modNotesTx">
        <pc:chgData name="Hamid Mumtaz KHAN" userId="2db2360d-6317-4746-a5e5-ed442534e382" providerId="ADAL" clId="{6A1609F2-41C2-4D1A-965C-FAA658B44442}" dt="2023-02-20T12:38:08.319" v="4913"/>
        <pc:sldMkLst>
          <pc:docMk/>
          <pc:sldMk cId="3592348995" sldId="2145706763"/>
        </pc:sldMkLst>
        <pc:spChg chg="mod">
          <ac:chgData name="Hamid Mumtaz KHAN" userId="2db2360d-6317-4746-a5e5-ed442534e382" providerId="ADAL" clId="{6A1609F2-41C2-4D1A-965C-FAA658B44442}" dt="2023-02-18T21:18:32.858" v="525" actId="6549"/>
          <ac:spMkLst>
            <pc:docMk/>
            <pc:sldMk cId="3592348995" sldId="2145706763"/>
            <ac:spMk id="2" creationId="{A839B574-3CB1-EFA0-98D5-F9B98FA7426F}"/>
          </ac:spMkLst>
        </pc:spChg>
        <pc:spChg chg="del mod">
          <ac:chgData name="Hamid Mumtaz KHAN" userId="2db2360d-6317-4746-a5e5-ed442534e382" providerId="ADAL" clId="{6A1609F2-41C2-4D1A-965C-FAA658B44442}" dt="2023-02-18T20:43:26.547" v="7" actId="478"/>
          <ac:spMkLst>
            <pc:docMk/>
            <pc:sldMk cId="3592348995" sldId="2145706763"/>
            <ac:spMk id="4" creationId="{5EBA8291-957E-E640-098C-BBB4C3CF459C}"/>
          </ac:spMkLst>
        </pc:spChg>
        <pc:spChg chg="add del mod">
          <ac:chgData name="Hamid Mumtaz KHAN" userId="2db2360d-6317-4746-a5e5-ed442534e382" providerId="ADAL" clId="{6A1609F2-41C2-4D1A-965C-FAA658B44442}" dt="2023-02-18T21:17:57.786" v="521" actId="478"/>
          <ac:spMkLst>
            <pc:docMk/>
            <pc:sldMk cId="3592348995" sldId="2145706763"/>
            <ac:spMk id="7" creationId="{670655AC-DFFD-EE10-0F77-03E62D0AAFB7}"/>
          </ac:spMkLst>
        </pc:spChg>
        <pc:spChg chg="add del mod">
          <ac:chgData name="Hamid Mumtaz KHAN" userId="2db2360d-6317-4746-a5e5-ed442534e382" providerId="ADAL" clId="{6A1609F2-41C2-4D1A-965C-FAA658B44442}" dt="2023-02-18T21:18:19.407" v="524" actId="478"/>
          <ac:spMkLst>
            <pc:docMk/>
            <pc:sldMk cId="3592348995" sldId="2145706763"/>
            <ac:spMk id="8" creationId="{8DDC2AEA-6C24-D791-E092-7DB3E6CA7099}"/>
          </ac:spMkLst>
        </pc:spChg>
        <pc:graphicFrameChg chg="del modGraphic">
          <ac:chgData name="Hamid Mumtaz KHAN" userId="2db2360d-6317-4746-a5e5-ed442534e382" providerId="ADAL" clId="{6A1609F2-41C2-4D1A-965C-FAA658B44442}" dt="2023-02-18T20:43:17.493" v="5" actId="478"/>
          <ac:graphicFrameMkLst>
            <pc:docMk/>
            <pc:sldMk cId="3592348995" sldId="2145706763"/>
            <ac:graphicFrameMk id="3" creationId="{F8D7330A-0F63-1D89-D2E2-9F50F071420D}"/>
          </ac:graphicFrameMkLst>
        </pc:graphicFrameChg>
        <pc:graphicFrameChg chg="add del mod modGraphic">
          <ac:chgData name="Hamid Mumtaz KHAN" userId="2db2360d-6317-4746-a5e5-ed442534e382" providerId="ADAL" clId="{6A1609F2-41C2-4D1A-965C-FAA658B44442}" dt="2023-02-18T23:06:52.854" v="713" actId="21"/>
          <ac:graphicFrameMkLst>
            <pc:docMk/>
            <pc:sldMk cId="3592348995" sldId="2145706763"/>
            <ac:graphicFrameMk id="9" creationId="{5E9449A4-5FDC-0F79-B95F-231B10049089}"/>
          </ac:graphicFrameMkLst>
        </pc:graphicFrameChg>
        <pc:graphicFrameChg chg="add mod">
          <ac:chgData name="Hamid Mumtaz KHAN" userId="2db2360d-6317-4746-a5e5-ed442534e382" providerId="ADAL" clId="{6A1609F2-41C2-4D1A-965C-FAA658B44442}" dt="2023-02-18T23:03:29.220" v="705"/>
          <ac:graphicFrameMkLst>
            <pc:docMk/>
            <pc:sldMk cId="3592348995" sldId="2145706763"/>
            <ac:graphicFrameMk id="10" creationId="{782494AB-7E05-8EC7-0C0C-740AE90DB9D7}"/>
          </ac:graphicFrameMkLst>
        </pc:graphicFrameChg>
        <pc:graphicFrameChg chg="add del mod">
          <ac:chgData name="Hamid Mumtaz KHAN" userId="2db2360d-6317-4746-a5e5-ed442534e382" providerId="ADAL" clId="{6A1609F2-41C2-4D1A-965C-FAA658B44442}" dt="2023-02-18T23:09:06.521" v="719" actId="478"/>
          <ac:graphicFrameMkLst>
            <pc:docMk/>
            <pc:sldMk cId="3592348995" sldId="2145706763"/>
            <ac:graphicFrameMk id="11" creationId="{782494AB-7E05-8EC7-0C0C-740AE90DB9D7}"/>
          </ac:graphicFrameMkLst>
        </pc:graphicFrameChg>
        <pc:graphicFrameChg chg="add mod">
          <ac:chgData name="Hamid Mumtaz KHAN" userId="2db2360d-6317-4746-a5e5-ed442534e382" providerId="ADAL" clId="{6A1609F2-41C2-4D1A-965C-FAA658B44442}" dt="2023-02-20T12:38:08.319" v="4913"/>
          <ac:graphicFrameMkLst>
            <pc:docMk/>
            <pc:sldMk cId="3592348995" sldId="2145706763"/>
            <ac:graphicFrameMk id="12" creationId="{782494AB-7E05-8EC7-0C0C-740AE90DB9D7}"/>
          </ac:graphicFrameMkLst>
        </pc:graphicFrameChg>
        <pc:picChg chg="add del mod">
          <ac:chgData name="Hamid Mumtaz KHAN" userId="2db2360d-6317-4746-a5e5-ed442534e382" providerId="ADAL" clId="{6A1609F2-41C2-4D1A-965C-FAA658B44442}" dt="2023-02-18T23:16:41.405" v="740"/>
          <ac:picMkLst>
            <pc:docMk/>
            <pc:sldMk cId="3592348995" sldId="2145706763"/>
            <ac:picMk id="13" creationId="{FDE3850B-24D2-9C46-6296-D1CA814B457C}"/>
          </ac:picMkLst>
        </pc:picChg>
      </pc:sldChg>
      <pc:sldChg chg="addSp delSp modSp add mod">
        <pc:chgData name="Hamid Mumtaz KHAN" userId="2db2360d-6317-4746-a5e5-ed442534e382" providerId="ADAL" clId="{6A1609F2-41C2-4D1A-965C-FAA658B44442}" dt="2023-02-19T12:25:37.658" v="777" actId="1076"/>
        <pc:sldMkLst>
          <pc:docMk/>
          <pc:sldMk cId="796655481" sldId="2145706764"/>
        </pc:sldMkLst>
        <pc:spChg chg="add del mod">
          <ac:chgData name="Hamid Mumtaz KHAN" userId="2db2360d-6317-4746-a5e5-ed442534e382" providerId="ADAL" clId="{6A1609F2-41C2-4D1A-965C-FAA658B44442}" dt="2023-02-18T22:07:59.197" v="632" actId="22"/>
          <ac:spMkLst>
            <pc:docMk/>
            <pc:sldMk cId="796655481" sldId="2145706764"/>
            <ac:spMk id="11" creationId="{BB0750B6-3A42-5C6B-19CB-84E99892E05C}"/>
          </ac:spMkLst>
        </pc:spChg>
        <pc:spChg chg="add del mod">
          <ac:chgData name="Hamid Mumtaz KHAN" userId="2db2360d-6317-4746-a5e5-ed442534e382" providerId="ADAL" clId="{6A1609F2-41C2-4D1A-965C-FAA658B44442}" dt="2023-02-18T22:09:33.768" v="641"/>
          <ac:spMkLst>
            <pc:docMk/>
            <pc:sldMk cId="796655481" sldId="2145706764"/>
            <ac:spMk id="13" creationId="{19CA2E1E-CE75-A47B-9ABC-8586742B8232}"/>
          </ac:spMkLst>
        </pc:spChg>
        <pc:graphicFrameChg chg="add mod">
          <ac:chgData name="Hamid Mumtaz KHAN" userId="2db2360d-6317-4746-a5e5-ed442534e382" providerId="ADAL" clId="{6A1609F2-41C2-4D1A-965C-FAA658B44442}" dt="2023-02-19T12:25:28.129" v="775" actId="1076"/>
          <ac:graphicFrameMkLst>
            <pc:docMk/>
            <pc:sldMk cId="796655481" sldId="2145706764"/>
            <ac:graphicFrameMk id="4" creationId="{F64E8F30-A049-8E94-73A8-AE4530EFCFDD}"/>
          </ac:graphicFrameMkLst>
        </pc:graphicFrameChg>
        <pc:graphicFrameChg chg="del modGraphic">
          <ac:chgData name="Hamid Mumtaz KHAN" userId="2db2360d-6317-4746-a5e5-ed442534e382" providerId="ADAL" clId="{6A1609F2-41C2-4D1A-965C-FAA658B44442}" dt="2023-02-18T21:53:40.018" v="565" actId="478"/>
          <ac:graphicFrameMkLst>
            <pc:docMk/>
            <pc:sldMk cId="796655481" sldId="2145706764"/>
            <ac:graphicFrameMk id="9" creationId="{5E9449A4-5FDC-0F79-B95F-231B10049089}"/>
          </ac:graphicFrameMkLst>
        </pc:graphicFrameChg>
        <pc:graphicFrameChg chg="add del mod modGraphic">
          <ac:chgData name="Hamid Mumtaz KHAN" userId="2db2360d-6317-4746-a5e5-ed442534e382" providerId="ADAL" clId="{6A1609F2-41C2-4D1A-965C-FAA658B44442}" dt="2023-02-18T22:17:16.081" v="672" actId="478"/>
          <ac:graphicFrameMkLst>
            <pc:docMk/>
            <pc:sldMk cId="796655481" sldId="2145706764"/>
            <ac:graphicFrameMk id="16" creationId="{3FE63887-68CC-5D29-3897-D2F21534D47F}"/>
          </ac:graphicFrameMkLst>
        </pc:graphicFrameChg>
        <pc:picChg chg="add del">
          <ac:chgData name="Hamid Mumtaz KHAN" userId="2db2360d-6317-4746-a5e5-ed442534e382" providerId="ADAL" clId="{6A1609F2-41C2-4D1A-965C-FAA658B44442}" dt="2023-02-18T21:53:48.938" v="567"/>
          <ac:picMkLst>
            <pc:docMk/>
            <pc:sldMk cId="796655481" sldId="2145706764"/>
            <ac:picMk id="3" creationId="{8C4F5F04-451B-DFF3-38E6-D963986ECE75}"/>
          </ac:picMkLst>
        </pc:picChg>
        <pc:picChg chg="add del">
          <ac:chgData name="Hamid Mumtaz KHAN" userId="2db2360d-6317-4746-a5e5-ed442534e382" providerId="ADAL" clId="{6A1609F2-41C2-4D1A-965C-FAA658B44442}" dt="2023-02-18T22:09:33.762" v="639" actId="478"/>
          <ac:picMkLst>
            <pc:docMk/>
            <pc:sldMk cId="796655481" sldId="2145706764"/>
            <ac:picMk id="15" creationId="{F639DE1E-5D15-EF94-AA4E-F89760B092D8}"/>
          </ac:picMkLst>
        </pc:picChg>
        <pc:cxnChg chg="add mod">
          <ac:chgData name="Hamid Mumtaz KHAN" userId="2db2360d-6317-4746-a5e5-ed442534e382" providerId="ADAL" clId="{6A1609F2-41C2-4D1A-965C-FAA658B44442}" dt="2023-02-19T12:25:37.658" v="777" actId="1076"/>
          <ac:cxnSpMkLst>
            <pc:docMk/>
            <pc:sldMk cId="796655481" sldId="2145706764"/>
            <ac:cxnSpMk id="8" creationId="{821AFABC-EC96-1A16-AC99-6877DEFEF654}"/>
          </ac:cxnSpMkLst>
        </pc:cxnChg>
      </pc:sldChg>
      <pc:sldChg chg="addSp delSp modSp add mod ord modClrScheme chgLayout">
        <pc:chgData name="Hamid Mumtaz KHAN" userId="2db2360d-6317-4746-a5e5-ed442534e382" providerId="ADAL" clId="{6A1609F2-41C2-4D1A-965C-FAA658B44442}" dt="2023-02-19T13:12:25.678" v="2727" actId="14100"/>
        <pc:sldMkLst>
          <pc:docMk/>
          <pc:sldMk cId="2079508971" sldId="2145706765"/>
        </pc:sldMkLst>
        <pc:spChg chg="mod ord">
          <ac:chgData name="Hamid Mumtaz KHAN" userId="2db2360d-6317-4746-a5e5-ed442534e382" providerId="ADAL" clId="{6A1609F2-41C2-4D1A-965C-FAA658B44442}" dt="2023-02-19T12:50:33.891" v="1380" actId="20577"/>
          <ac:spMkLst>
            <pc:docMk/>
            <pc:sldMk cId="2079508971" sldId="2145706765"/>
            <ac:spMk id="2" creationId="{A839B574-3CB1-EFA0-98D5-F9B98FA7426F}"/>
          </ac:spMkLst>
        </pc:spChg>
        <pc:spChg chg="add mod ord">
          <ac:chgData name="Hamid Mumtaz KHAN" userId="2db2360d-6317-4746-a5e5-ed442534e382" providerId="ADAL" clId="{6A1609F2-41C2-4D1A-965C-FAA658B44442}" dt="2023-02-19T13:12:25.678" v="2727" actId="14100"/>
          <ac:spMkLst>
            <pc:docMk/>
            <pc:sldMk cId="2079508971" sldId="2145706765"/>
            <ac:spMk id="4" creationId="{DF161261-BB79-5159-8173-53AFCF6BA176}"/>
          </ac:spMkLst>
        </pc:spChg>
        <pc:spChg chg="add mod ord">
          <ac:chgData name="Hamid Mumtaz KHAN" userId="2db2360d-6317-4746-a5e5-ed442534e382" providerId="ADAL" clId="{6A1609F2-41C2-4D1A-965C-FAA658B44442}" dt="2023-02-19T13:02:12.350" v="2118" actId="20577"/>
          <ac:spMkLst>
            <pc:docMk/>
            <pc:sldMk cId="2079508971" sldId="2145706765"/>
            <ac:spMk id="7" creationId="{A5305987-E284-C0C5-BF06-33B01AC48F19}"/>
          </ac:spMkLst>
        </pc:spChg>
        <pc:graphicFrameChg chg="add mod modGraphic">
          <ac:chgData name="Hamid Mumtaz KHAN" userId="2db2360d-6317-4746-a5e5-ed442534e382" providerId="ADAL" clId="{6A1609F2-41C2-4D1A-965C-FAA658B44442}" dt="2023-02-19T13:12:21.978" v="2726" actId="14100"/>
          <ac:graphicFrameMkLst>
            <pc:docMk/>
            <pc:sldMk cId="2079508971" sldId="2145706765"/>
            <ac:graphicFrameMk id="3" creationId="{57C39C47-6791-B485-9C26-13AD764C8581}"/>
          </ac:graphicFrameMkLst>
        </pc:graphicFrameChg>
        <pc:graphicFrameChg chg="del">
          <ac:chgData name="Hamid Mumtaz KHAN" userId="2db2360d-6317-4746-a5e5-ed442534e382" providerId="ADAL" clId="{6A1609F2-41C2-4D1A-965C-FAA658B44442}" dt="2023-02-18T23:06:32.004" v="711" actId="478"/>
          <ac:graphicFrameMkLst>
            <pc:docMk/>
            <pc:sldMk cId="2079508971" sldId="2145706765"/>
            <ac:graphicFrameMk id="4" creationId="{F64E8F30-A049-8E94-73A8-AE4530EFCFDD}"/>
          </ac:graphicFrameMkLst>
        </pc:graphicFrameChg>
        <pc:cxnChg chg="del">
          <ac:chgData name="Hamid Mumtaz KHAN" userId="2db2360d-6317-4746-a5e5-ed442534e382" providerId="ADAL" clId="{6A1609F2-41C2-4D1A-965C-FAA658B44442}" dt="2023-02-18T23:06:35.217" v="712" actId="478"/>
          <ac:cxnSpMkLst>
            <pc:docMk/>
            <pc:sldMk cId="2079508971" sldId="2145706765"/>
            <ac:cxnSpMk id="8" creationId="{821AFABC-EC96-1A16-AC99-6877DEFEF654}"/>
          </ac:cxnSpMkLst>
        </pc:cxnChg>
      </pc:sldChg>
      <pc:sldChg chg="addSp delSp modSp add mod">
        <pc:chgData name="Hamid Mumtaz KHAN" userId="2db2360d-6317-4746-a5e5-ed442534e382" providerId="ADAL" clId="{6A1609F2-41C2-4D1A-965C-FAA658B44442}" dt="2023-02-20T12:39:58.267" v="4914"/>
        <pc:sldMkLst>
          <pc:docMk/>
          <pc:sldMk cId="2408487476" sldId="2145706766"/>
        </pc:sldMkLst>
        <pc:spChg chg="add mod">
          <ac:chgData name="Hamid Mumtaz KHAN" userId="2db2360d-6317-4746-a5e5-ed442534e382" providerId="ADAL" clId="{6A1609F2-41C2-4D1A-965C-FAA658B44442}" dt="2023-02-19T15:58:14.900" v="4909" actId="207"/>
          <ac:spMkLst>
            <pc:docMk/>
            <pc:sldMk cId="2408487476" sldId="2145706766"/>
            <ac:spMk id="4" creationId="{0C2C62FB-65B9-4912-0B0B-2C71CEA72191}"/>
          </ac:spMkLst>
        </pc:spChg>
        <pc:graphicFrameChg chg="add del mod">
          <ac:chgData name="Hamid Mumtaz KHAN" userId="2db2360d-6317-4746-a5e5-ed442534e382" providerId="ADAL" clId="{6A1609F2-41C2-4D1A-965C-FAA658B44442}" dt="2023-02-19T15:08:01.627" v="4580"/>
          <ac:graphicFrameMkLst>
            <pc:docMk/>
            <pc:sldMk cId="2408487476" sldId="2145706766"/>
            <ac:graphicFrameMk id="3" creationId="{336C1A03-2A91-993A-071A-D377BD32813B}"/>
          </ac:graphicFrameMkLst>
        </pc:graphicFrameChg>
        <pc:graphicFrameChg chg="add mod">
          <ac:chgData name="Hamid Mumtaz KHAN" userId="2db2360d-6317-4746-a5e5-ed442534e382" providerId="ADAL" clId="{6A1609F2-41C2-4D1A-965C-FAA658B44442}" dt="2023-02-20T12:39:58.267" v="4914"/>
          <ac:graphicFrameMkLst>
            <pc:docMk/>
            <pc:sldMk cId="2408487476" sldId="2145706766"/>
            <ac:graphicFrameMk id="3" creationId="{984155EE-AAAB-0D0D-29A4-170A6C296285}"/>
          </ac:graphicFrameMkLst>
        </pc:graphicFrameChg>
        <pc:graphicFrameChg chg="add del mod">
          <ac:chgData name="Hamid Mumtaz KHAN" userId="2db2360d-6317-4746-a5e5-ed442534e382" providerId="ADAL" clId="{6A1609F2-41C2-4D1A-965C-FAA658B44442}" dt="2023-02-19T15:09:49.205" v="4587" actId="478"/>
          <ac:graphicFrameMkLst>
            <pc:docMk/>
            <pc:sldMk cId="2408487476" sldId="2145706766"/>
            <ac:graphicFrameMk id="4" creationId="{429ECA02-5C63-BEA7-823C-02ABD87F867F}"/>
          </ac:graphicFrameMkLst>
        </pc:graphicFrameChg>
        <pc:graphicFrameChg chg="add del mod">
          <ac:chgData name="Hamid Mumtaz KHAN" userId="2db2360d-6317-4746-a5e5-ed442534e382" providerId="ADAL" clId="{6A1609F2-41C2-4D1A-965C-FAA658B44442}" dt="2023-02-19T15:13:50.900" v="4636" actId="478"/>
          <ac:graphicFrameMkLst>
            <pc:docMk/>
            <pc:sldMk cId="2408487476" sldId="2145706766"/>
            <ac:graphicFrameMk id="8" creationId="{E89B6193-B501-48D4-2D17-EAD2B367EFDD}"/>
          </ac:graphicFrameMkLst>
        </pc:graphicFrameChg>
        <pc:graphicFrameChg chg="add mod">
          <ac:chgData name="Hamid Mumtaz KHAN" userId="2db2360d-6317-4746-a5e5-ed442534e382" providerId="ADAL" clId="{6A1609F2-41C2-4D1A-965C-FAA658B44442}" dt="2023-02-19T15:14:07.355" v="4640" actId="1076"/>
          <ac:graphicFrameMkLst>
            <pc:docMk/>
            <pc:sldMk cId="2408487476" sldId="2145706766"/>
            <ac:graphicFrameMk id="9" creationId="{1961B569-2140-0EBE-8C62-46360988EAC5}"/>
          </ac:graphicFrameMkLst>
        </pc:graphicFrameChg>
        <pc:graphicFrameChg chg="del">
          <ac:chgData name="Hamid Mumtaz KHAN" userId="2db2360d-6317-4746-a5e5-ed442534e382" providerId="ADAL" clId="{6A1609F2-41C2-4D1A-965C-FAA658B44442}" dt="2023-02-18T23:26:45.508" v="743" actId="478"/>
          <ac:graphicFrameMkLst>
            <pc:docMk/>
            <pc:sldMk cId="2408487476" sldId="2145706766"/>
            <ac:graphicFrameMk id="12" creationId="{782494AB-7E05-8EC7-0C0C-740AE90DB9D7}"/>
          </ac:graphicFrameMkLst>
        </pc:graphicFrameChg>
        <pc:picChg chg="add del">
          <ac:chgData name="Hamid Mumtaz KHAN" userId="2db2360d-6317-4746-a5e5-ed442534e382" providerId="ADAL" clId="{6A1609F2-41C2-4D1A-965C-FAA658B44442}" dt="2023-02-18T23:28:25.700" v="745"/>
          <ac:picMkLst>
            <pc:docMk/>
            <pc:sldMk cId="2408487476" sldId="2145706766"/>
            <ac:picMk id="3" creationId="{92ADE83B-0FF7-2123-24EE-892F7B028C82}"/>
          </ac:picMkLst>
        </pc:picChg>
        <pc:picChg chg="add del mod">
          <ac:chgData name="Hamid Mumtaz KHAN" userId="2db2360d-6317-4746-a5e5-ed442534e382" providerId="ADAL" clId="{6A1609F2-41C2-4D1A-965C-FAA658B44442}" dt="2023-02-18T23:30:18.929" v="753"/>
          <ac:picMkLst>
            <pc:docMk/>
            <pc:sldMk cId="2408487476" sldId="2145706766"/>
            <ac:picMk id="4" creationId="{1F4D6298-7121-F385-A478-89DC94A01013}"/>
          </ac:picMkLst>
        </pc:picChg>
        <pc:picChg chg="add del mod">
          <ac:chgData name="Hamid Mumtaz KHAN" userId="2db2360d-6317-4746-a5e5-ed442534e382" providerId="ADAL" clId="{6A1609F2-41C2-4D1A-965C-FAA658B44442}" dt="2023-02-19T15:07:54.803" v="4578" actId="478"/>
          <ac:picMkLst>
            <pc:docMk/>
            <pc:sldMk cId="2408487476" sldId="2145706766"/>
            <ac:picMk id="7" creationId="{DDC7FA3B-3FB8-8C4F-1A04-33E1BFA530C2}"/>
          </ac:picMkLst>
        </pc:picChg>
      </pc:sldChg>
      <pc:sldChg chg="addSp delSp modSp add mod chgLayout">
        <pc:chgData name="Hamid Mumtaz KHAN" userId="2db2360d-6317-4746-a5e5-ed442534e382" providerId="ADAL" clId="{6A1609F2-41C2-4D1A-965C-FAA658B44442}" dt="2023-02-19T13:15:58.731" v="2883" actId="20577"/>
        <pc:sldMkLst>
          <pc:docMk/>
          <pc:sldMk cId="1461064468" sldId="2145706767"/>
        </pc:sldMkLst>
        <pc:spChg chg="mod ord">
          <ac:chgData name="Hamid Mumtaz KHAN" userId="2db2360d-6317-4746-a5e5-ed442534e382" providerId="ADAL" clId="{6A1609F2-41C2-4D1A-965C-FAA658B44442}" dt="2023-02-19T12:52:41.195" v="1398" actId="20577"/>
          <ac:spMkLst>
            <pc:docMk/>
            <pc:sldMk cId="1461064468" sldId="2145706767"/>
            <ac:spMk id="2" creationId="{A839B574-3CB1-EFA0-98D5-F9B98FA7426F}"/>
          </ac:spMkLst>
        </pc:spChg>
        <pc:spChg chg="add mod">
          <ac:chgData name="Hamid Mumtaz KHAN" userId="2db2360d-6317-4746-a5e5-ed442534e382" providerId="ADAL" clId="{6A1609F2-41C2-4D1A-965C-FAA658B44442}" dt="2023-02-19T13:15:58.731" v="2883" actId="20577"/>
          <ac:spMkLst>
            <pc:docMk/>
            <pc:sldMk cId="1461064468" sldId="2145706767"/>
            <ac:spMk id="3" creationId="{0C48D643-0D29-01AE-374C-862BA03658DA}"/>
          </ac:spMkLst>
        </pc:spChg>
        <pc:graphicFrameChg chg="del">
          <ac:chgData name="Hamid Mumtaz KHAN" userId="2db2360d-6317-4746-a5e5-ed442534e382" providerId="ADAL" clId="{6A1609F2-41C2-4D1A-965C-FAA658B44442}" dt="2023-02-19T12:51:40.363" v="1382" actId="478"/>
          <ac:graphicFrameMkLst>
            <pc:docMk/>
            <pc:sldMk cId="1461064468" sldId="2145706767"/>
            <ac:graphicFrameMk id="4" creationId="{F64E8F30-A049-8E94-73A8-AE4530EFCFDD}"/>
          </ac:graphicFrameMkLst>
        </pc:graphicFrameChg>
        <pc:cxnChg chg="del">
          <ac:chgData name="Hamid Mumtaz KHAN" userId="2db2360d-6317-4746-a5e5-ed442534e382" providerId="ADAL" clId="{6A1609F2-41C2-4D1A-965C-FAA658B44442}" dt="2023-02-19T12:51:43.027" v="1383" actId="478"/>
          <ac:cxnSpMkLst>
            <pc:docMk/>
            <pc:sldMk cId="1461064468" sldId="2145706767"/>
            <ac:cxnSpMk id="8" creationId="{821AFABC-EC96-1A16-AC99-6877DEFEF654}"/>
          </ac:cxnSpMkLst>
        </pc:cxnChg>
      </pc:sldChg>
      <pc:sldChg chg="delSp modSp add mod">
        <pc:chgData name="Hamid Mumtaz KHAN" userId="2db2360d-6317-4746-a5e5-ed442534e382" providerId="ADAL" clId="{6A1609F2-41C2-4D1A-965C-FAA658B44442}" dt="2023-02-19T15:20:55.637" v="4792" actId="113"/>
        <pc:sldMkLst>
          <pc:docMk/>
          <pc:sldMk cId="1418984021" sldId="2145706768"/>
        </pc:sldMkLst>
        <pc:spChg chg="mod">
          <ac:chgData name="Hamid Mumtaz KHAN" userId="2db2360d-6317-4746-a5e5-ed442534e382" providerId="ADAL" clId="{6A1609F2-41C2-4D1A-965C-FAA658B44442}" dt="2023-02-19T15:20:55.637" v="4792" actId="113"/>
          <ac:spMkLst>
            <pc:docMk/>
            <pc:sldMk cId="1418984021" sldId="2145706768"/>
            <ac:spMk id="2" creationId="{1B702228-499C-FA53-033D-33A8671DC656}"/>
          </ac:spMkLst>
        </pc:spChg>
        <pc:spChg chg="mod">
          <ac:chgData name="Hamid Mumtaz KHAN" userId="2db2360d-6317-4746-a5e5-ed442534e382" providerId="ADAL" clId="{6A1609F2-41C2-4D1A-965C-FAA658B44442}" dt="2023-02-19T13:49:39.003" v="2930" actId="20577"/>
          <ac:spMkLst>
            <pc:docMk/>
            <pc:sldMk cId="1418984021" sldId="2145706768"/>
            <ac:spMk id="3" creationId="{06BE8DB6-F555-1574-35B4-CFDF3BC74C2D}"/>
          </ac:spMkLst>
        </pc:spChg>
        <pc:spChg chg="mod">
          <ac:chgData name="Hamid Mumtaz KHAN" userId="2db2360d-6317-4746-a5e5-ed442534e382" providerId="ADAL" clId="{6A1609F2-41C2-4D1A-965C-FAA658B44442}" dt="2023-02-19T15:12:05.554" v="4634" actId="20577"/>
          <ac:spMkLst>
            <pc:docMk/>
            <pc:sldMk cId="1418984021" sldId="2145706768"/>
            <ac:spMk id="10" creationId="{4022CF71-2F9E-93DC-71B4-5B7EBD715D16}"/>
          </ac:spMkLst>
        </pc:spChg>
        <pc:picChg chg="del">
          <ac:chgData name="Hamid Mumtaz KHAN" userId="2db2360d-6317-4746-a5e5-ed442534e382" providerId="ADAL" clId="{6A1609F2-41C2-4D1A-965C-FAA658B44442}" dt="2023-02-19T14:01:24.455" v="3500" actId="478"/>
          <ac:picMkLst>
            <pc:docMk/>
            <pc:sldMk cId="1418984021" sldId="2145706768"/>
            <ac:picMk id="4" creationId="{83479FD7-96D9-5053-A6DD-5BF2C27AE47E}"/>
          </ac:picMkLst>
        </pc:picChg>
      </pc:sldChg>
      <pc:sldChg chg="delSp modSp add del mod">
        <pc:chgData name="Hamid Mumtaz KHAN" userId="2db2360d-6317-4746-a5e5-ed442534e382" providerId="ADAL" clId="{6A1609F2-41C2-4D1A-965C-FAA658B44442}" dt="2023-02-19T13:03:28.084" v="2128" actId="47"/>
        <pc:sldMkLst>
          <pc:docMk/>
          <pc:sldMk cId="3511498076" sldId="2145706768"/>
        </pc:sldMkLst>
        <pc:spChg chg="mod">
          <ac:chgData name="Hamid Mumtaz KHAN" userId="2db2360d-6317-4746-a5e5-ed442534e382" providerId="ADAL" clId="{6A1609F2-41C2-4D1A-965C-FAA658B44442}" dt="2023-02-19T13:02:31.641" v="2121" actId="6549"/>
          <ac:spMkLst>
            <pc:docMk/>
            <pc:sldMk cId="3511498076" sldId="2145706768"/>
            <ac:spMk id="7" creationId="{A5305987-E284-C0C5-BF06-33B01AC48F19}"/>
          </ac:spMkLst>
        </pc:spChg>
        <pc:graphicFrameChg chg="del">
          <ac:chgData name="Hamid Mumtaz KHAN" userId="2db2360d-6317-4746-a5e5-ed442534e382" providerId="ADAL" clId="{6A1609F2-41C2-4D1A-965C-FAA658B44442}" dt="2023-02-19T13:02:29.567" v="2120" actId="478"/>
          <ac:graphicFrameMkLst>
            <pc:docMk/>
            <pc:sldMk cId="3511498076" sldId="2145706768"/>
            <ac:graphicFrameMk id="3" creationId="{57C39C47-6791-B485-9C26-13AD764C8581}"/>
          </ac:graphicFrameMkLst>
        </pc:graphicFrameChg>
      </pc:sldChg>
      <pc:sldChg chg="addSp delSp modSp add mod">
        <pc:chgData name="Hamid Mumtaz KHAN" userId="2db2360d-6317-4746-a5e5-ed442534e382" providerId="ADAL" clId="{6A1609F2-41C2-4D1A-965C-FAA658B44442}" dt="2023-02-19T14:21:11.620" v="3605" actId="113"/>
        <pc:sldMkLst>
          <pc:docMk/>
          <pc:sldMk cId="864214861" sldId="2145706769"/>
        </pc:sldMkLst>
        <pc:spChg chg="mod">
          <ac:chgData name="Hamid Mumtaz KHAN" userId="2db2360d-6317-4746-a5e5-ed442534e382" providerId="ADAL" clId="{6A1609F2-41C2-4D1A-965C-FAA658B44442}" dt="2023-02-19T14:21:11.620" v="3605" actId="113"/>
          <ac:spMkLst>
            <pc:docMk/>
            <pc:sldMk cId="864214861" sldId="2145706769"/>
            <ac:spMk id="2" creationId="{1B702228-499C-FA53-033D-33A8671DC656}"/>
          </ac:spMkLst>
        </pc:spChg>
        <pc:spChg chg="del mod">
          <ac:chgData name="Hamid Mumtaz KHAN" userId="2db2360d-6317-4746-a5e5-ed442534e382" providerId="ADAL" clId="{6A1609F2-41C2-4D1A-965C-FAA658B44442}" dt="2023-02-19T14:14:23.770" v="3576" actId="478"/>
          <ac:spMkLst>
            <pc:docMk/>
            <pc:sldMk cId="864214861" sldId="2145706769"/>
            <ac:spMk id="10" creationId="{4022CF71-2F9E-93DC-71B4-5B7EBD715D16}"/>
          </ac:spMkLst>
        </pc:spChg>
        <pc:spChg chg="add del">
          <ac:chgData name="Hamid Mumtaz KHAN" userId="2db2360d-6317-4746-a5e5-ed442534e382" providerId="ADAL" clId="{6A1609F2-41C2-4D1A-965C-FAA658B44442}" dt="2023-02-19T14:18:09.556" v="3582"/>
          <ac:spMkLst>
            <pc:docMk/>
            <pc:sldMk cId="864214861" sldId="2145706769"/>
            <ac:spMk id="11" creationId="{E1E65666-BF55-8FDD-2CF9-993345EDE289}"/>
          </ac:spMkLst>
        </pc:spChg>
        <pc:spChg chg="add del">
          <ac:chgData name="Hamid Mumtaz KHAN" userId="2db2360d-6317-4746-a5e5-ed442534e382" providerId="ADAL" clId="{6A1609F2-41C2-4D1A-965C-FAA658B44442}" dt="2023-02-19T14:18:09.556" v="3582"/>
          <ac:spMkLst>
            <pc:docMk/>
            <pc:sldMk cId="864214861" sldId="2145706769"/>
            <ac:spMk id="12" creationId="{9FC9F66E-CE71-8CB1-2A80-714672C41FDD}"/>
          </ac:spMkLst>
        </pc:spChg>
        <pc:spChg chg="add del">
          <ac:chgData name="Hamid Mumtaz KHAN" userId="2db2360d-6317-4746-a5e5-ed442534e382" providerId="ADAL" clId="{6A1609F2-41C2-4D1A-965C-FAA658B44442}" dt="2023-02-19T14:18:09.556" v="3582"/>
          <ac:spMkLst>
            <pc:docMk/>
            <pc:sldMk cId="864214861" sldId="2145706769"/>
            <ac:spMk id="13" creationId="{045D1C60-F46E-BF2F-7F74-4DBB781E4AD9}"/>
          </ac:spMkLst>
        </pc:spChg>
        <pc:spChg chg="add del">
          <ac:chgData name="Hamid Mumtaz KHAN" userId="2db2360d-6317-4746-a5e5-ed442534e382" providerId="ADAL" clId="{6A1609F2-41C2-4D1A-965C-FAA658B44442}" dt="2023-02-19T14:18:09.556" v="3582"/>
          <ac:spMkLst>
            <pc:docMk/>
            <pc:sldMk cId="864214861" sldId="2145706769"/>
            <ac:spMk id="14" creationId="{F1CD00D4-8022-72B6-2560-6832FE3A8F74}"/>
          </ac:spMkLst>
        </pc:spChg>
        <pc:spChg chg="add del">
          <ac:chgData name="Hamid Mumtaz KHAN" userId="2db2360d-6317-4746-a5e5-ed442534e382" providerId="ADAL" clId="{6A1609F2-41C2-4D1A-965C-FAA658B44442}" dt="2023-02-19T14:18:09.556" v="3582"/>
          <ac:spMkLst>
            <pc:docMk/>
            <pc:sldMk cId="864214861" sldId="2145706769"/>
            <ac:spMk id="15" creationId="{8882D4CB-6639-0D21-4D11-0C60B93F1A5E}"/>
          </ac:spMkLst>
        </pc:spChg>
        <pc:spChg chg="add del">
          <ac:chgData name="Hamid Mumtaz KHAN" userId="2db2360d-6317-4746-a5e5-ed442534e382" providerId="ADAL" clId="{6A1609F2-41C2-4D1A-965C-FAA658B44442}" dt="2023-02-19T14:18:09.556" v="3582"/>
          <ac:spMkLst>
            <pc:docMk/>
            <pc:sldMk cId="864214861" sldId="2145706769"/>
            <ac:spMk id="16" creationId="{993CA413-04F0-56F3-5CAB-E7CFE1B48B7A}"/>
          </ac:spMkLst>
        </pc:spChg>
        <pc:spChg chg="add del">
          <ac:chgData name="Hamid Mumtaz KHAN" userId="2db2360d-6317-4746-a5e5-ed442534e382" providerId="ADAL" clId="{6A1609F2-41C2-4D1A-965C-FAA658B44442}" dt="2023-02-19T14:18:09.556" v="3582"/>
          <ac:spMkLst>
            <pc:docMk/>
            <pc:sldMk cId="864214861" sldId="2145706769"/>
            <ac:spMk id="17" creationId="{CD4C0FC9-8B26-ACFB-8D36-C25E4B49F8C7}"/>
          </ac:spMkLst>
        </pc:spChg>
        <pc:spChg chg="add del">
          <ac:chgData name="Hamid Mumtaz KHAN" userId="2db2360d-6317-4746-a5e5-ed442534e382" providerId="ADAL" clId="{6A1609F2-41C2-4D1A-965C-FAA658B44442}" dt="2023-02-19T14:18:09.556" v="3582"/>
          <ac:spMkLst>
            <pc:docMk/>
            <pc:sldMk cId="864214861" sldId="2145706769"/>
            <ac:spMk id="18" creationId="{65B702A2-D929-A4A9-AB0E-BD54F1949A0E}"/>
          </ac:spMkLst>
        </pc:spChg>
        <pc:spChg chg="add del">
          <ac:chgData name="Hamid Mumtaz KHAN" userId="2db2360d-6317-4746-a5e5-ed442534e382" providerId="ADAL" clId="{6A1609F2-41C2-4D1A-965C-FAA658B44442}" dt="2023-02-19T14:18:09.556" v="3582"/>
          <ac:spMkLst>
            <pc:docMk/>
            <pc:sldMk cId="864214861" sldId="2145706769"/>
            <ac:spMk id="19" creationId="{42177922-1157-4A6A-AA55-E89D63618A79}"/>
          </ac:spMkLst>
        </pc:spChg>
        <pc:spChg chg="add del">
          <ac:chgData name="Hamid Mumtaz KHAN" userId="2db2360d-6317-4746-a5e5-ed442534e382" providerId="ADAL" clId="{6A1609F2-41C2-4D1A-965C-FAA658B44442}" dt="2023-02-19T14:18:09.556" v="3582"/>
          <ac:spMkLst>
            <pc:docMk/>
            <pc:sldMk cId="864214861" sldId="2145706769"/>
            <ac:spMk id="20" creationId="{BDD88D4E-DB25-CEDD-FDC2-143FA7F5E37D}"/>
          </ac:spMkLst>
        </pc:spChg>
        <pc:spChg chg="add del">
          <ac:chgData name="Hamid Mumtaz KHAN" userId="2db2360d-6317-4746-a5e5-ed442534e382" providerId="ADAL" clId="{6A1609F2-41C2-4D1A-965C-FAA658B44442}" dt="2023-02-19T14:18:09.556" v="3582"/>
          <ac:spMkLst>
            <pc:docMk/>
            <pc:sldMk cId="864214861" sldId="2145706769"/>
            <ac:spMk id="21" creationId="{2F2AD492-6844-60F3-6C14-63BA46EF943B}"/>
          </ac:spMkLst>
        </pc:spChg>
        <pc:spChg chg="add del mod">
          <ac:chgData name="Hamid Mumtaz KHAN" userId="2db2360d-6317-4746-a5e5-ed442534e382" providerId="ADAL" clId="{6A1609F2-41C2-4D1A-965C-FAA658B44442}" dt="2023-02-19T14:18:45.332" v="3586"/>
          <ac:spMkLst>
            <pc:docMk/>
            <pc:sldMk cId="864214861" sldId="2145706769"/>
            <ac:spMk id="22" creationId="{D884BC23-7F90-17C1-8EBA-BC9EDE46DDC6}"/>
          </ac:spMkLst>
        </pc:spChg>
        <pc:spChg chg="add del mod">
          <ac:chgData name="Hamid Mumtaz KHAN" userId="2db2360d-6317-4746-a5e5-ed442534e382" providerId="ADAL" clId="{6A1609F2-41C2-4D1A-965C-FAA658B44442}" dt="2023-02-19T14:18:45.332" v="3586"/>
          <ac:spMkLst>
            <pc:docMk/>
            <pc:sldMk cId="864214861" sldId="2145706769"/>
            <ac:spMk id="23" creationId="{AB9350AA-9ACC-219A-86EB-1786F504336E}"/>
          </ac:spMkLst>
        </pc:spChg>
        <pc:spChg chg="add del mod">
          <ac:chgData name="Hamid Mumtaz KHAN" userId="2db2360d-6317-4746-a5e5-ed442534e382" providerId="ADAL" clId="{6A1609F2-41C2-4D1A-965C-FAA658B44442}" dt="2023-02-19T14:18:45.332" v="3586"/>
          <ac:spMkLst>
            <pc:docMk/>
            <pc:sldMk cId="864214861" sldId="2145706769"/>
            <ac:spMk id="24" creationId="{0227FAAD-A88D-CA89-57FE-3D57BDA467BF}"/>
          </ac:spMkLst>
        </pc:spChg>
        <pc:spChg chg="add del mod">
          <ac:chgData name="Hamid Mumtaz KHAN" userId="2db2360d-6317-4746-a5e5-ed442534e382" providerId="ADAL" clId="{6A1609F2-41C2-4D1A-965C-FAA658B44442}" dt="2023-02-19T14:18:45.332" v="3586"/>
          <ac:spMkLst>
            <pc:docMk/>
            <pc:sldMk cId="864214861" sldId="2145706769"/>
            <ac:spMk id="25" creationId="{E1F37881-3767-6C9D-907E-4E131DC111C4}"/>
          </ac:spMkLst>
        </pc:spChg>
        <pc:spChg chg="add del mod">
          <ac:chgData name="Hamid Mumtaz KHAN" userId="2db2360d-6317-4746-a5e5-ed442534e382" providerId="ADAL" clId="{6A1609F2-41C2-4D1A-965C-FAA658B44442}" dt="2023-02-19T14:18:45.332" v="3586"/>
          <ac:spMkLst>
            <pc:docMk/>
            <pc:sldMk cId="864214861" sldId="2145706769"/>
            <ac:spMk id="26" creationId="{CD0240D6-51C4-8C0E-53B0-F2A5978EE5BF}"/>
          </ac:spMkLst>
        </pc:spChg>
        <pc:spChg chg="add del mod">
          <ac:chgData name="Hamid Mumtaz KHAN" userId="2db2360d-6317-4746-a5e5-ed442534e382" providerId="ADAL" clId="{6A1609F2-41C2-4D1A-965C-FAA658B44442}" dt="2023-02-19T14:18:45.332" v="3586"/>
          <ac:spMkLst>
            <pc:docMk/>
            <pc:sldMk cId="864214861" sldId="2145706769"/>
            <ac:spMk id="27" creationId="{525A0853-0D1A-6CA6-2CF8-C3B6B70D5FAC}"/>
          </ac:spMkLst>
        </pc:spChg>
        <pc:spChg chg="add del mod">
          <ac:chgData name="Hamid Mumtaz KHAN" userId="2db2360d-6317-4746-a5e5-ed442534e382" providerId="ADAL" clId="{6A1609F2-41C2-4D1A-965C-FAA658B44442}" dt="2023-02-19T14:18:45.332" v="3586"/>
          <ac:spMkLst>
            <pc:docMk/>
            <pc:sldMk cId="864214861" sldId="2145706769"/>
            <ac:spMk id="28" creationId="{71868281-8C79-02A6-1AE5-36A35D0997A6}"/>
          </ac:spMkLst>
        </pc:spChg>
        <pc:spChg chg="add del mod">
          <ac:chgData name="Hamid Mumtaz KHAN" userId="2db2360d-6317-4746-a5e5-ed442534e382" providerId="ADAL" clId="{6A1609F2-41C2-4D1A-965C-FAA658B44442}" dt="2023-02-19T14:18:45.332" v="3586"/>
          <ac:spMkLst>
            <pc:docMk/>
            <pc:sldMk cId="864214861" sldId="2145706769"/>
            <ac:spMk id="29" creationId="{4FB2C565-E1C1-7FE5-E2A5-FE9AFEAA2632}"/>
          </ac:spMkLst>
        </pc:spChg>
        <pc:spChg chg="add del mod">
          <ac:chgData name="Hamid Mumtaz KHAN" userId="2db2360d-6317-4746-a5e5-ed442534e382" providerId="ADAL" clId="{6A1609F2-41C2-4D1A-965C-FAA658B44442}" dt="2023-02-19T14:18:45.332" v="3586"/>
          <ac:spMkLst>
            <pc:docMk/>
            <pc:sldMk cId="864214861" sldId="2145706769"/>
            <ac:spMk id="30" creationId="{9C0069E4-1ABB-4D42-81AC-FFE15BF34F2A}"/>
          </ac:spMkLst>
        </pc:spChg>
        <pc:spChg chg="add del mod">
          <ac:chgData name="Hamid Mumtaz KHAN" userId="2db2360d-6317-4746-a5e5-ed442534e382" providerId="ADAL" clId="{6A1609F2-41C2-4D1A-965C-FAA658B44442}" dt="2023-02-19T14:18:45.332" v="3586"/>
          <ac:spMkLst>
            <pc:docMk/>
            <pc:sldMk cId="864214861" sldId="2145706769"/>
            <ac:spMk id="31" creationId="{03BAE952-4B9B-1A8D-FC28-57E75FB53724}"/>
          </ac:spMkLst>
        </pc:spChg>
        <pc:picChg chg="mod">
          <ac:chgData name="Hamid Mumtaz KHAN" userId="2db2360d-6317-4746-a5e5-ed442534e382" providerId="ADAL" clId="{6A1609F2-41C2-4D1A-965C-FAA658B44442}" dt="2023-02-19T14:20:53.875" v="3603" actId="166"/>
          <ac:picMkLst>
            <pc:docMk/>
            <pc:sldMk cId="864214861" sldId="2145706769"/>
            <ac:picMk id="5" creationId="{8960DF12-92AD-2D01-EFDA-ADF063C2F859}"/>
          </ac:picMkLst>
        </pc:picChg>
        <pc:picChg chg="add del">
          <ac:chgData name="Hamid Mumtaz KHAN" userId="2db2360d-6317-4746-a5e5-ed442534e382" providerId="ADAL" clId="{6A1609F2-41C2-4D1A-965C-FAA658B44442}" dt="2023-02-19T14:13:21.223" v="3568" actId="478"/>
          <ac:picMkLst>
            <pc:docMk/>
            <pc:sldMk cId="864214861" sldId="2145706769"/>
            <ac:picMk id="7" creationId="{0A1B6415-9BD4-3BE6-0E65-0D52FA8BB76F}"/>
          </ac:picMkLst>
        </pc:picChg>
        <pc:picChg chg="add del">
          <ac:chgData name="Hamid Mumtaz KHAN" userId="2db2360d-6317-4746-a5e5-ed442534e382" providerId="ADAL" clId="{6A1609F2-41C2-4D1A-965C-FAA658B44442}" dt="2023-02-19T14:13:29.116" v="3570"/>
          <ac:picMkLst>
            <pc:docMk/>
            <pc:sldMk cId="864214861" sldId="2145706769"/>
            <ac:picMk id="8" creationId="{B95C8CEA-A035-5805-A464-2223FC4FD1D5}"/>
          </ac:picMkLst>
        </pc:picChg>
        <pc:picChg chg="add del mod">
          <ac:chgData name="Hamid Mumtaz KHAN" userId="2db2360d-6317-4746-a5e5-ed442534e382" providerId="ADAL" clId="{6A1609F2-41C2-4D1A-965C-FAA658B44442}" dt="2023-02-19T14:17:38.167" v="3580" actId="478"/>
          <ac:picMkLst>
            <pc:docMk/>
            <pc:sldMk cId="864214861" sldId="2145706769"/>
            <ac:picMk id="9" creationId="{D5C012A1-72EE-4E1B-53F7-898E29AE30D1}"/>
          </ac:picMkLst>
        </pc:picChg>
        <pc:picChg chg="add del mod">
          <ac:chgData name="Hamid Mumtaz KHAN" userId="2db2360d-6317-4746-a5e5-ed442534e382" providerId="ADAL" clId="{6A1609F2-41C2-4D1A-965C-FAA658B44442}" dt="2023-02-19T14:19:25.424" v="3596"/>
          <ac:picMkLst>
            <pc:docMk/>
            <pc:sldMk cId="864214861" sldId="2145706769"/>
            <ac:picMk id="32" creationId="{6F9F09F0-C3E4-8252-4F6C-D52C14F6C92A}"/>
          </ac:picMkLst>
        </pc:picChg>
        <pc:picChg chg="add del mod">
          <ac:chgData name="Hamid Mumtaz KHAN" userId="2db2360d-6317-4746-a5e5-ed442534e382" providerId="ADAL" clId="{6A1609F2-41C2-4D1A-965C-FAA658B44442}" dt="2023-02-19T14:19:24.452" v="3594"/>
          <ac:picMkLst>
            <pc:docMk/>
            <pc:sldMk cId="864214861" sldId="2145706769"/>
            <ac:picMk id="33" creationId="{8B67AB97-5929-B47A-37D6-E501542185C8}"/>
          </ac:picMkLst>
        </pc:picChg>
        <pc:picChg chg="add mod">
          <ac:chgData name="Hamid Mumtaz KHAN" userId="2db2360d-6317-4746-a5e5-ed442534e382" providerId="ADAL" clId="{6A1609F2-41C2-4D1A-965C-FAA658B44442}" dt="2023-02-19T14:20:48.439" v="3602" actId="1076"/>
          <ac:picMkLst>
            <pc:docMk/>
            <pc:sldMk cId="864214861" sldId="2145706769"/>
            <ac:picMk id="35" creationId="{6BCF29E6-F215-EF7A-15CC-858D6451C445}"/>
          </ac:picMkLst>
        </pc:picChg>
      </pc:sldChg>
      <pc:sldChg chg="addSp delSp modSp add mod ord modClrScheme chgLayout">
        <pc:chgData name="Hamid Mumtaz KHAN" userId="2db2360d-6317-4746-a5e5-ed442534e382" providerId="ADAL" clId="{6A1609F2-41C2-4D1A-965C-FAA658B44442}" dt="2023-02-19T15:15:33.635" v="4652" actId="20577"/>
        <pc:sldMkLst>
          <pc:docMk/>
          <pc:sldMk cId="3739115716" sldId="2145706770"/>
        </pc:sldMkLst>
        <pc:spChg chg="mod ord">
          <ac:chgData name="Hamid Mumtaz KHAN" userId="2db2360d-6317-4746-a5e5-ed442534e382" providerId="ADAL" clId="{6A1609F2-41C2-4D1A-965C-FAA658B44442}" dt="2023-02-19T14:36:21.553" v="3826" actId="1076"/>
          <ac:spMkLst>
            <pc:docMk/>
            <pc:sldMk cId="3739115716" sldId="2145706770"/>
            <ac:spMk id="2" creationId="{1B702228-499C-FA53-033D-33A8671DC656}"/>
          </ac:spMkLst>
        </pc:spChg>
        <pc:spChg chg="add mod">
          <ac:chgData name="Hamid Mumtaz KHAN" userId="2db2360d-6317-4746-a5e5-ed442534e382" providerId="ADAL" clId="{6A1609F2-41C2-4D1A-965C-FAA658B44442}" dt="2023-02-19T14:35:54.506" v="3823" actId="14"/>
          <ac:spMkLst>
            <pc:docMk/>
            <pc:sldMk cId="3739115716" sldId="2145706770"/>
            <ac:spMk id="4" creationId="{E34A9354-D14C-496F-DE56-C7507050E592}"/>
          </ac:spMkLst>
        </pc:spChg>
        <pc:spChg chg="add mod">
          <ac:chgData name="Hamid Mumtaz KHAN" userId="2db2360d-6317-4746-a5e5-ed442534e382" providerId="ADAL" clId="{6A1609F2-41C2-4D1A-965C-FAA658B44442}" dt="2023-02-19T14:36:03.662" v="3825" actId="207"/>
          <ac:spMkLst>
            <pc:docMk/>
            <pc:sldMk cId="3739115716" sldId="2145706770"/>
            <ac:spMk id="7" creationId="{9DA14927-0F46-4C13-6677-073FAA64539B}"/>
          </ac:spMkLst>
        </pc:spChg>
        <pc:spChg chg="add del mod ord">
          <ac:chgData name="Hamid Mumtaz KHAN" userId="2db2360d-6317-4746-a5e5-ed442534e382" providerId="ADAL" clId="{6A1609F2-41C2-4D1A-965C-FAA658B44442}" dt="2023-02-19T14:34:48.280" v="3817" actId="700"/>
          <ac:spMkLst>
            <pc:docMk/>
            <pc:sldMk cId="3739115716" sldId="2145706770"/>
            <ac:spMk id="8" creationId="{D4B0B4A9-0709-0F3C-3779-13BC1F3C73B2}"/>
          </ac:spMkLst>
        </pc:spChg>
        <pc:spChg chg="add del mod ord">
          <ac:chgData name="Hamid Mumtaz KHAN" userId="2db2360d-6317-4746-a5e5-ed442534e382" providerId="ADAL" clId="{6A1609F2-41C2-4D1A-965C-FAA658B44442}" dt="2023-02-19T14:34:48.280" v="3817" actId="700"/>
          <ac:spMkLst>
            <pc:docMk/>
            <pc:sldMk cId="3739115716" sldId="2145706770"/>
            <ac:spMk id="9" creationId="{FB4ED55E-DD3E-8EB2-195A-DA11768385F4}"/>
          </ac:spMkLst>
        </pc:spChg>
        <pc:spChg chg="del mod">
          <ac:chgData name="Hamid Mumtaz KHAN" userId="2db2360d-6317-4746-a5e5-ed442534e382" providerId="ADAL" clId="{6A1609F2-41C2-4D1A-965C-FAA658B44442}" dt="2023-02-19T14:25:40.058" v="3634" actId="478"/>
          <ac:spMkLst>
            <pc:docMk/>
            <pc:sldMk cId="3739115716" sldId="2145706770"/>
            <ac:spMk id="10" creationId="{4022CF71-2F9E-93DC-71B4-5B7EBD715D16}"/>
          </ac:spMkLst>
        </pc:spChg>
        <pc:spChg chg="add mod">
          <ac:chgData name="Hamid Mumtaz KHAN" userId="2db2360d-6317-4746-a5e5-ed442534e382" providerId="ADAL" clId="{6A1609F2-41C2-4D1A-965C-FAA658B44442}" dt="2023-02-19T15:15:33.635" v="4652" actId="20577"/>
          <ac:spMkLst>
            <pc:docMk/>
            <pc:sldMk cId="3739115716" sldId="2145706770"/>
            <ac:spMk id="11" creationId="{8849854C-60FF-F2AE-4A92-CF39663A78DD}"/>
          </ac:spMkLst>
        </pc:spChg>
      </pc:sldChg>
      <pc:sldChg chg="addSp delSp modSp add mod ord">
        <pc:chgData name="Hamid Mumtaz KHAN" userId="2db2360d-6317-4746-a5e5-ed442534e382" providerId="ADAL" clId="{6A1609F2-41C2-4D1A-965C-FAA658B44442}" dt="2023-02-19T14:46:42.539" v="4030" actId="1076"/>
        <pc:sldMkLst>
          <pc:docMk/>
          <pc:sldMk cId="1637254071" sldId="2145706771"/>
        </pc:sldMkLst>
        <pc:spChg chg="mod">
          <ac:chgData name="Hamid Mumtaz KHAN" userId="2db2360d-6317-4746-a5e5-ed442534e382" providerId="ADAL" clId="{6A1609F2-41C2-4D1A-965C-FAA658B44442}" dt="2023-02-19T14:42:59.747" v="3933" actId="20577"/>
          <ac:spMkLst>
            <pc:docMk/>
            <pc:sldMk cId="1637254071" sldId="2145706771"/>
            <ac:spMk id="2" creationId="{1B702228-499C-FA53-033D-33A8671DC656}"/>
          </ac:spMkLst>
        </pc:spChg>
        <pc:spChg chg="add del mod">
          <ac:chgData name="Hamid Mumtaz KHAN" userId="2db2360d-6317-4746-a5e5-ed442534e382" providerId="ADAL" clId="{6A1609F2-41C2-4D1A-965C-FAA658B44442}" dt="2023-02-19T14:41:31.316" v="3913" actId="478"/>
          <ac:spMkLst>
            <pc:docMk/>
            <pc:sldMk cId="1637254071" sldId="2145706771"/>
            <ac:spMk id="7" creationId="{EE9BFAC3-F05B-BB94-83EB-1E13C9385946}"/>
          </ac:spMkLst>
        </pc:spChg>
        <pc:spChg chg="add mod">
          <ac:chgData name="Hamid Mumtaz KHAN" userId="2db2360d-6317-4746-a5e5-ed442534e382" providerId="ADAL" clId="{6A1609F2-41C2-4D1A-965C-FAA658B44442}" dt="2023-02-19T14:45:31.519" v="4017" actId="1076"/>
          <ac:spMkLst>
            <pc:docMk/>
            <pc:sldMk cId="1637254071" sldId="2145706771"/>
            <ac:spMk id="8" creationId="{A879B7E3-E488-DE54-C1F4-517D7B047557}"/>
          </ac:spMkLst>
        </pc:spChg>
        <pc:spChg chg="add mod">
          <ac:chgData name="Hamid Mumtaz KHAN" userId="2db2360d-6317-4746-a5e5-ed442534e382" providerId="ADAL" clId="{6A1609F2-41C2-4D1A-965C-FAA658B44442}" dt="2023-02-19T14:46:33.736" v="4029" actId="1076"/>
          <ac:spMkLst>
            <pc:docMk/>
            <pc:sldMk cId="1637254071" sldId="2145706771"/>
            <ac:spMk id="9" creationId="{BC342E9C-F9B2-17CB-ABE0-BC27A662A272}"/>
          </ac:spMkLst>
        </pc:spChg>
        <pc:spChg chg="del mod">
          <ac:chgData name="Hamid Mumtaz KHAN" userId="2db2360d-6317-4746-a5e5-ed442534e382" providerId="ADAL" clId="{6A1609F2-41C2-4D1A-965C-FAA658B44442}" dt="2023-02-19T14:41:24.972" v="3912" actId="478"/>
          <ac:spMkLst>
            <pc:docMk/>
            <pc:sldMk cId="1637254071" sldId="2145706771"/>
            <ac:spMk id="10" creationId="{4022CF71-2F9E-93DC-71B4-5B7EBD715D16}"/>
          </ac:spMkLst>
        </pc:spChg>
        <pc:spChg chg="add mod">
          <ac:chgData name="Hamid Mumtaz KHAN" userId="2db2360d-6317-4746-a5e5-ed442534e382" providerId="ADAL" clId="{6A1609F2-41C2-4D1A-965C-FAA658B44442}" dt="2023-02-19T14:46:42.539" v="4030" actId="1076"/>
          <ac:spMkLst>
            <pc:docMk/>
            <pc:sldMk cId="1637254071" sldId="2145706771"/>
            <ac:spMk id="11" creationId="{72CE035D-821E-ED51-D6C1-CECA728C12C7}"/>
          </ac:spMkLst>
        </pc:spChg>
      </pc:sldChg>
      <pc:sldChg chg="delSp add del mod">
        <pc:chgData name="Hamid Mumtaz KHAN" userId="2db2360d-6317-4746-a5e5-ed442534e382" providerId="ADAL" clId="{6A1609F2-41C2-4D1A-965C-FAA658B44442}" dt="2023-02-19T15:10:22.412" v="4593" actId="2696"/>
        <pc:sldMkLst>
          <pc:docMk/>
          <pc:sldMk cId="1090152312" sldId="2145706772"/>
        </pc:sldMkLst>
        <pc:picChg chg="del">
          <ac:chgData name="Hamid Mumtaz KHAN" userId="2db2360d-6317-4746-a5e5-ed442534e382" providerId="ADAL" clId="{6A1609F2-41C2-4D1A-965C-FAA658B44442}" dt="2023-02-19T15:10:15.619" v="4592" actId="478"/>
          <ac:picMkLst>
            <pc:docMk/>
            <pc:sldMk cId="1090152312" sldId="2145706772"/>
            <ac:picMk id="7" creationId="{DDC7FA3B-3FB8-8C4F-1A04-33E1BFA530C2}"/>
          </ac:picMkLst>
        </pc:picChg>
      </pc:sldChg>
      <pc:sldChg chg="delSp modSp add mod">
        <pc:chgData name="Hamid Mumtaz KHAN" userId="2db2360d-6317-4746-a5e5-ed442534e382" providerId="ADAL" clId="{6A1609F2-41C2-4D1A-965C-FAA658B44442}" dt="2023-02-19T15:25:04.510" v="4831" actId="20577"/>
        <pc:sldMkLst>
          <pc:docMk/>
          <pc:sldMk cId="3485770428" sldId="2145706772"/>
        </pc:sldMkLst>
        <pc:spChg chg="mod">
          <ac:chgData name="Hamid Mumtaz KHAN" userId="2db2360d-6317-4746-a5e5-ed442534e382" providerId="ADAL" clId="{6A1609F2-41C2-4D1A-965C-FAA658B44442}" dt="2023-02-19T15:25:04.510" v="4831" actId="20577"/>
          <ac:spMkLst>
            <pc:docMk/>
            <pc:sldMk cId="3485770428" sldId="2145706772"/>
            <ac:spMk id="2" creationId="{1B702228-499C-FA53-033D-33A8671DC656}"/>
          </ac:spMkLst>
        </pc:spChg>
        <pc:spChg chg="mod">
          <ac:chgData name="Hamid Mumtaz KHAN" userId="2db2360d-6317-4746-a5e5-ed442534e382" providerId="ADAL" clId="{6A1609F2-41C2-4D1A-965C-FAA658B44442}" dt="2023-02-19T15:24:38.994" v="4825" actId="1076"/>
          <ac:spMkLst>
            <pc:docMk/>
            <pc:sldMk cId="3485770428" sldId="2145706772"/>
            <ac:spMk id="4" creationId="{E34A9354-D14C-496F-DE56-C7507050E592}"/>
          </ac:spMkLst>
        </pc:spChg>
        <pc:spChg chg="del">
          <ac:chgData name="Hamid Mumtaz KHAN" userId="2db2360d-6317-4746-a5e5-ed442534e382" providerId="ADAL" clId="{6A1609F2-41C2-4D1A-965C-FAA658B44442}" dt="2023-02-19T15:21:30.233" v="4794" actId="478"/>
          <ac:spMkLst>
            <pc:docMk/>
            <pc:sldMk cId="3485770428" sldId="2145706772"/>
            <ac:spMk id="7" creationId="{9DA14927-0F46-4C13-6677-073FAA64539B}"/>
          </ac:spMkLst>
        </pc:spChg>
        <pc:spChg chg="del">
          <ac:chgData name="Hamid Mumtaz KHAN" userId="2db2360d-6317-4746-a5e5-ed442534e382" providerId="ADAL" clId="{6A1609F2-41C2-4D1A-965C-FAA658B44442}" dt="2023-02-19T15:24:34.553" v="4824" actId="478"/>
          <ac:spMkLst>
            <pc:docMk/>
            <pc:sldMk cId="3485770428" sldId="2145706772"/>
            <ac:spMk id="11" creationId="{8849854C-60FF-F2AE-4A92-CF39663A78D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sz="2400" b="1" dirty="0">
                <a:solidFill>
                  <a:schemeClr val="tx1"/>
                </a:solidFill>
              </a:rPr>
              <a:t>6 months</a:t>
            </a:r>
            <a:r>
              <a:rPr lang="en-US" sz="2400" b="1" baseline="0" dirty="0">
                <a:solidFill>
                  <a:schemeClr val="tx1"/>
                </a:solidFill>
              </a:rPr>
              <a:t> t</a:t>
            </a:r>
            <a:r>
              <a:rPr lang="en-US" sz="2400" b="1" dirty="0">
                <a:solidFill>
                  <a:schemeClr val="tx1"/>
                </a:solidFill>
              </a:rPr>
              <a:t>rend </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Sheet1!$C$2</c:f>
              <c:strCache>
                <c:ptCount val="1"/>
                <c:pt idx="0">
                  <c:v>Registerd </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dk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Sheet1!$D$1:$I$1</c:f>
              <c:numCache>
                <c:formatCode>mmm\-yy</c:formatCode>
                <c:ptCount val="6"/>
                <c:pt idx="0">
                  <c:v>44805</c:v>
                </c:pt>
                <c:pt idx="1">
                  <c:v>44835</c:v>
                </c:pt>
                <c:pt idx="2">
                  <c:v>44866</c:v>
                </c:pt>
                <c:pt idx="3">
                  <c:v>44896</c:v>
                </c:pt>
                <c:pt idx="4">
                  <c:v>44927</c:v>
                </c:pt>
                <c:pt idx="5">
                  <c:v>44958</c:v>
                </c:pt>
              </c:numCache>
            </c:numRef>
          </c:cat>
          <c:val>
            <c:numRef>
              <c:f>Sheet1!$D$2:$I$2</c:f>
              <c:numCache>
                <c:formatCode>General</c:formatCode>
                <c:ptCount val="6"/>
                <c:pt idx="0">
                  <c:v>10</c:v>
                </c:pt>
                <c:pt idx="1">
                  <c:v>25</c:v>
                </c:pt>
                <c:pt idx="2">
                  <c:v>31</c:v>
                </c:pt>
                <c:pt idx="3">
                  <c:v>91</c:v>
                </c:pt>
                <c:pt idx="4">
                  <c:v>105</c:v>
                </c:pt>
                <c:pt idx="5">
                  <c:v>84</c:v>
                </c:pt>
              </c:numCache>
            </c:numRef>
          </c:val>
          <c:smooth val="0"/>
          <c:extLst>
            <c:ext xmlns:c16="http://schemas.microsoft.com/office/drawing/2014/chart" uri="{C3380CC4-5D6E-409C-BE32-E72D297353CC}">
              <c16:uniqueId val="{00000000-F711-48F6-AD36-4861FFB801C4}"/>
            </c:ext>
          </c:extLst>
        </c:ser>
        <c:ser>
          <c:idx val="1"/>
          <c:order val="1"/>
          <c:tx>
            <c:strRef>
              <c:f>Sheet1!$C$3</c:f>
              <c:strCache>
                <c:ptCount val="1"/>
                <c:pt idx="0">
                  <c:v>verified </c:v>
                </c:pt>
              </c:strCache>
            </c:strRef>
          </c:tx>
          <c:spPr>
            <a:ln w="22225" cap="rnd">
              <a:solidFill>
                <a:schemeClr val="accent2"/>
              </a:solidFill>
              <a:round/>
            </a:ln>
            <a:effectLst/>
          </c:spPr>
          <c:marker>
            <c:symbol val="none"/>
          </c:marker>
          <c:dLbls>
            <c:dLbl>
              <c:idx val="1"/>
              <c:layout>
                <c:manualLayout>
                  <c:x val="-2.1377614147228129E-2"/>
                  <c:y val="-3.82997614895436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11-48F6-AD36-4861FFB801C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dk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Sheet1!$D$1:$I$1</c:f>
              <c:numCache>
                <c:formatCode>mmm\-yy</c:formatCode>
                <c:ptCount val="6"/>
                <c:pt idx="0">
                  <c:v>44805</c:v>
                </c:pt>
                <c:pt idx="1">
                  <c:v>44835</c:v>
                </c:pt>
                <c:pt idx="2">
                  <c:v>44866</c:v>
                </c:pt>
                <c:pt idx="3">
                  <c:v>44896</c:v>
                </c:pt>
                <c:pt idx="4">
                  <c:v>44927</c:v>
                </c:pt>
                <c:pt idx="5">
                  <c:v>44958</c:v>
                </c:pt>
              </c:numCache>
            </c:numRef>
          </c:cat>
          <c:val>
            <c:numRef>
              <c:f>Sheet1!$D$3:$I$3</c:f>
              <c:numCache>
                <c:formatCode>General</c:formatCode>
                <c:ptCount val="6"/>
                <c:pt idx="1">
                  <c:v>7</c:v>
                </c:pt>
                <c:pt idx="2">
                  <c:v>17</c:v>
                </c:pt>
                <c:pt idx="3">
                  <c:v>49</c:v>
                </c:pt>
                <c:pt idx="4">
                  <c:v>64</c:v>
                </c:pt>
                <c:pt idx="5">
                  <c:v>53</c:v>
                </c:pt>
              </c:numCache>
            </c:numRef>
          </c:val>
          <c:smooth val="0"/>
          <c:extLst>
            <c:ext xmlns:c16="http://schemas.microsoft.com/office/drawing/2014/chart" uri="{C3380CC4-5D6E-409C-BE32-E72D297353CC}">
              <c16:uniqueId val="{00000001-F711-48F6-AD36-4861FFB801C4}"/>
            </c:ext>
          </c:extLst>
        </c:ser>
        <c:ser>
          <c:idx val="2"/>
          <c:order val="2"/>
          <c:tx>
            <c:strRef>
              <c:f>Sheet1!$C$4</c:f>
              <c:strCache>
                <c:ptCount val="1"/>
                <c:pt idx="0">
                  <c:v>approved </c:v>
                </c:pt>
              </c:strCache>
            </c:strRef>
          </c:tx>
          <c:spPr>
            <a:ln w="2222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dk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Sheet1!$D$1:$I$1</c:f>
              <c:numCache>
                <c:formatCode>mmm\-yy</c:formatCode>
                <c:ptCount val="6"/>
                <c:pt idx="0">
                  <c:v>44805</c:v>
                </c:pt>
                <c:pt idx="1">
                  <c:v>44835</c:v>
                </c:pt>
                <c:pt idx="2">
                  <c:v>44866</c:v>
                </c:pt>
                <c:pt idx="3">
                  <c:v>44896</c:v>
                </c:pt>
                <c:pt idx="4">
                  <c:v>44927</c:v>
                </c:pt>
                <c:pt idx="5">
                  <c:v>44958</c:v>
                </c:pt>
              </c:numCache>
            </c:numRef>
          </c:cat>
          <c:val>
            <c:numRef>
              <c:f>Sheet1!$D$4:$I$4</c:f>
              <c:numCache>
                <c:formatCode>General</c:formatCode>
                <c:ptCount val="6"/>
                <c:pt idx="1">
                  <c:v>5</c:v>
                </c:pt>
                <c:pt idx="2">
                  <c:v>11</c:v>
                </c:pt>
                <c:pt idx="3">
                  <c:v>44</c:v>
                </c:pt>
                <c:pt idx="4">
                  <c:v>64</c:v>
                </c:pt>
                <c:pt idx="5">
                  <c:v>45</c:v>
                </c:pt>
              </c:numCache>
            </c:numRef>
          </c:val>
          <c:smooth val="0"/>
          <c:extLst>
            <c:ext xmlns:c16="http://schemas.microsoft.com/office/drawing/2014/chart" uri="{C3380CC4-5D6E-409C-BE32-E72D297353CC}">
              <c16:uniqueId val="{00000002-F711-48F6-AD36-4861FFB801C4}"/>
            </c:ext>
          </c:extLst>
        </c:ser>
        <c:dLbls>
          <c:showLegendKey val="0"/>
          <c:showVal val="0"/>
          <c:showCatName val="0"/>
          <c:showSerName val="0"/>
          <c:showPercent val="0"/>
          <c:showBubbleSize val="0"/>
        </c:dLbls>
        <c:smooth val="0"/>
        <c:axId val="725510992"/>
        <c:axId val="725510664"/>
      </c:lineChart>
      <c:dateAx>
        <c:axId val="725510992"/>
        <c:scaling>
          <c:orientation val="minMax"/>
        </c:scaling>
        <c:delete val="0"/>
        <c:axPos val="b"/>
        <c:numFmt formatCode="mmm\-yy"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1" i="0" u="none" strike="noStrike" kern="1200" cap="none" spc="0" normalizeH="0" baseline="0">
                <a:solidFill>
                  <a:schemeClr val="dk1">
                    <a:lumMod val="65000"/>
                    <a:lumOff val="35000"/>
                  </a:schemeClr>
                </a:solidFill>
                <a:latin typeface="+mn-lt"/>
                <a:ea typeface="+mn-ea"/>
                <a:cs typeface="+mn-cs"/>
              </a:defRPr>
            </a:pPr>
            <a:endParaRPr lang="en-US"/>
          </a:p>
        </c:txPr>
        <c:crossAx val="725510664"/>
        <c:crosses val="autoZero"/>
        <c:auto val="1"/>
        <c:lblOffset val="100"/>
        <c:baseTimeUnit val="months"/>
      </c:dateAx>
      <c:valAx>
        <c:axId val="725510664"/>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crossAx val="725510992"/>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sz="2400" b="1" dirty="0">
                <a:solidFill>
                  <a:srgbClr val="001D41"/>
                </a:solidFill>
              </a:rPr>
              <a:t>Projection</a:t>
            </a:r>
            <a:r>
              <a:rPr lang="en-US" dirty="0"/>
              <a:t> </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6.4341421650615571E-2"/>
          <c:y val="0.14225352112676057"/>
          <c:w val="0.90966375743001571"/>
          <c:h val="0.65568626781890615"/>
        </c:manualLayout>
      </c:layout>
      <c:lineChart>
        <c:grouping val="standard"/>
        <c:varyColors val="0"/>
        <c:ser>
          <c:idx val="0"/>
          <c:order val="0"/>
          <c:tx>
            <c:strRef>
              <c:f>Sheet1!$C$26</c:f>
              <c:strCache>
                <c:ptCount val="1"/>
                <c:pt idx="0">
                  <c:v>Registerd </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Sheet1!$D$25:$N$25</c:f>
              <c:numCache>
                <c:formatCode>mmm\-yy</c:formatCode>
                <c:ptCount val="11"/>
                <c:pt idx="0">
                  <c:v>44805</c:v>
                </c:pt>
                <c:pt idx="1">
                  <c:v>44835</c:v>
                </c:pt>
                <c:pt idx="2">
                  <c:v>44866</c:v>
                </c:pt>
                <c:pt idx="3">
                  <c:v>44896</c:v>
                </c:pt>
                <c:pt idx="4">
                  <c:v>44927</c:v>
                </c:pt>
                <c:pt idx="5">
                  <c:v>44958</c:v>
                </c:pt>
                <c:pt idx="6">
                  <c:v>44986</c:v>
                </c:pt>
                <c:pt idx="7">
                  <c:v>45017</c:v>
                </c:pt>
                <c:pt idx="8">
                  <c:v>45047</c:v>
                </c:pt>
                <c:pt idx="9">
                  <c:v>45078</c:v>
                </c:pt>
                <c:pt idx="10">
                  <c:v>45108</c:v>
                </c:pt>
              </c:numCache>
            </c:numRef>
          </c:cat>
          <c:val>
            <c:numRef>
              <c:f>Sheet1!$D$26:$N$26</c:f>
              <c:numCache>
                <c:formatCode>General</c:formatCode>
                <c:ptCount val="11"/>
                <c:pt idx="0">
                  <c:v>10</c:v>
                </c:pt>
                <c:pt idx="1">
                  <c:v>25</c:v>
                </c:pt>
                <c:pt idx="2">
                  <c:v>31</c:v>
                </c:pt>
                <c:pt idx="3">
                  <c:v>91</c:v>
                </c:pt>
                <c:pt idx="4">
                  <c:v>105</c:v>
                </c:pt>
                <c:pt idx="5">
                  <c:v>100</c:v>
                </c:pt>
                <c:pt idx="6">
                  <c:v>100</c:v>
                </c:pt>
                <c:pt idx="7">
                  <c:v>100</c:v>
                </c:pt>
                <c:pt idx="8">
                  <c:v>65</c:v>
                </c:pt>
              </c:numCache>
            </c:numRef>
          </c:val>
          <c:smooth val="0"/>
          <c:extLst>
            <c:ext xmlns:c16="http://schemas.microsoft.com/office/drawing/2014/chart" uri="{C3380CC4-5D6E-409C-BE32-E72D297353CC}">
              <c16:uniqueId val="{00000000-436B-4573-9C40-E913D16A2FB1}"/>
            </c:ext>
          </c:extLst>
        </c:ser>
        <c:ser>
          <c:idx val="1"/>
          <c:order val="1"/>
          <c:tx>
            <c:strRef>
              <c:f>Sheet1!$C$27</c:f>
              <c:strCache>
                <c:ptCount val="1"/>
                <c:pt idx="0">
                  <c:v>verified </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Sheet1!$D$25:$N$25</c:f>
              <c:numCache>
                <c:formatCode>mmm\-yy</c:formatCode>
                <c:ptCount val="11"/>
                <c:pt idx="0">
                  <c:v>44805</c:v>
                </c:pt>
                <c:pt idx="1">
                  <c:v>44835</c:v>
                </c:pt>
                <c:pt idx="2">
                  <c:v>44866</c:v>
                </c:pt>
                <c:pt idx="3">
                  <c:v>44896</c:v>
                </c:pt>
                <c:pt idx="4">
                  <c:v>44927</c:v>
                </c:pt>
                <c:pt idx="5">
                  <c:v>44958</c:v>
                </c:pt>
                <c:pt idx="6">
                  <c:v>44986</c:v>
                </c:pt>
                <c:pt idx="7">
                  <c:v>45017</c:v>
                </c:pt>
                <c:pt idx="8">
                  <c:v>45047</c:v>
                </c:pt>
                <c:pt idx="9">
                  <c:v>45078</c:v>
                </c:pt>
                <c:pt idx="10">
                  <c:v>45108</c:v>
                </c:pt>
              </c:numCache>
            </c:numRef>
          </c:cat>
          <c:val>
            <c:numRef>
              <c:f>Sheet1!$D$27:$N$27</c:f>
              <c:numCache>
                <c:formatCode>General</c:formatCode>
                <c:ptCount val="11"/>
                <c:pt idx="1">
                  <c:v>7</c:v>
                </c:pt>
                <c:pt idx="2">
                  <c:v>17</c:v>
                </c:pt>
                <c:pt idx="3">
                  <c:v>49</c:v>
                </c:pt>
                <c:pt idx="4">
                  <c:v>64</c:v>
                </c:pt>
                <c:pt idx="5">
                  <c:v>70</c:v>
                </c:pt>
                <c:pt idx="6">
                  <c:v>70</c:v>
                </c:pt>
                <c:pt idx="7">
                  <c:v>70</c:v>
                </c:pt>
                <c:pt idx="8">
                  <c:v>70</c:v>
                </c:pt>
                <c:pt idx="9">
                  <c:v>70</c:v>
                </c:pt>
                <c:pt idx="10">
                  <c:v>60</c:v>
                </c:pt>
              </c:numCache>
            </c:numRef>
          </c:val>
          <c:smooth val="0"/>
          <c:extLst>
            <c:ext xmlns:c16="http://schemas.microsoft.com/office/drawing/2014/chart" uri="{C3380CC4-5D6E-409C-BE32-E72D297353CC}">
              <c16:uniqueId val="{00000001-436B-4573-9C40-E913D16A2FB1}"/>
            </c:ext>
          </c:extLst>
        </c:ser>
        <c:ser>
          <c:idx val="2"/>
          <c:order val="2"/>
          <c:tx>
            <c:strRef>
              <c:f>Sheet1!$C$28</c:f>
              <c:strCache>
                <c:ptCount val="1"/>
                <c:pt idx="0">
                  <c:v>approved </c:v>
                </c:pt>
              </c:strCache>
            </c:strRef>
          </c:tx>
          <c:spPr>
            <a:ln w="2222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Sheet1!$D$25:$N$25</c:f>
              <c:numCache>
                <c:formatCode>mmm\-yy</c:formatCode>
                <c:ptCount val="11"/>
                <c:pt idx="0">
                  <c:v>44805</c:v>
                </c:pt>
                <c:pt idx="1">
                  <c:v>44835</c:v>
                </c:pt>
                <c:pt idx="2">
                  <c:v>44866</c:v>
                </c:pt>
                <c:pt idx="3">
                  <c:v>44896</c:v>
                </c:pt>
                <c:pt idx="4">
                  <c:v>44927</c:v>
                </c:pt>
                <c:pt idx="5">
                  <c:v>44958</c:v>
                </c:pt>
                <c:pt idx="6">
                  <c:v>44986</c:v>
                </c:pt>
                <c:pt idx="7">
                  <c:v>45017</c:v>
                </c:pt>
                <c:pt idx="8">
                  <c:v>45047</c:v>
                </c:pt>
                <c:pt idx="9">
                  <c:v>45078</c:v>
                </c:pt>
                <c:pt idx="10">
                  <c:v>45108</c:v>
                </c:pt>
              </c:numCache>
            </c:numRef>
          </c:cat>
          <c:val>
            <c:numRef>
              <c:f>Sheet1!$D$28:$N$28</c:f>
              <c:numCache>
                <c:formatCode>General</c:formatCode>
                <c:ptCount val="11"/>
                <c:pt idx="1">
                  <c:v>5</c:v>
                </c:pt>
                <c:pt idx="2">
                  <c:v>11</c:v>
                </c:pt>
                <c:pt idx="3">
                  <c:v>44</c:v>
                </c:pt>
                <c:pt idx="4">
                  <c:v>64</c:v>
                </c:pt>
                <c:pt idx="5">
                  <c:v>65</c:v>
                </c:pt>
                <c:pt idx="6">
                  <c:v>65</c:v>
                </c:pt>
                <c:pt idx="7">
                  <c:v>65</c:v>
                </c:pt>
                <c:pt idx="8">
                  <c:v>65</c:v>
                </c:pt>
                <c:pt idx="9">
                  <c:v>64</c:v>
                </c:pt>
                <c:pt idx="10">
                  <c:v>62</c:v>
                </c:pt>
              </c:numCache>
            </c:numRef>
          </c:val>
          <c:smooth val="0"/>
          <c:extLst>
            <c:ext xmlns:c16="http://schemas.microsoft.com/office/drawing/2014/chart" uri="{C3380CC4-5D6E-409C-BE32-E72D297353CC}">
              <c16:uniqueId val="{00000002-436B-4573-9C40-E913D16A2FB1}"/>
            </c:ext>
          </c:extLst>
        </c:ser>
        <c:dLbls>
          <c:dLblPos val="t"/>
          <c:showLegendKey val="0"/>
          <c:showVal val="1"/>
          <c:showCatName val="0"/>
          <c:showSerName val="0"/>
          <c:showPercent val="0"/>
          <c:showBubbleSize val="0"/>
        </c:dLbls>
        <c:smooth val="0"/>
        <c:axId val="774491712"/>
        <c:axId val="774483512"/>
      </c:lineChart>
      <c:dateAx>
        <c:axId val="774491712"/>
        <c:scaling>
          <c:orientation val="minMax"/>
        </c:scaling>
        <c:delete val="0"/>
        <c:axPos val="b"/>
        <c:title>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mmm\-yy"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1" i="0" u="none" strike="noStrike" kern="1200" cap="none" spc="0" normalizeH="0" baseline="0">
                <a:solidFill>
                  <a:schemeClr val="dk1">
                    <a:lumMod val="65000"/>
                    <a:lumOff val="35000"/>
                  </a:schemeClr>
                </a:solidFill>
                <a:latin typeface="+mn-lt"/>
                <a:ea typeface="+mn-ea"/>
                <a:cs typeface="+mn-cs"/>
              </a:defRPr>
            </a:pPr>
            <a:endParaRPr lang="en-US"/>
          </a:p>
        </c:txPr>
        <c:crossAx val="774483512"/>
        <c:crosses val="autoZero"/>
        <c:auto val="1"/>
        <c:lblOffset val="100"/>
        <c:baseTimeUnit val="months"/>
      </c:dateAx>
      <c:valAx>
        <c:axId val="774483512"/>
        <c:scaling>
          <c:orientation val="minMax"/>
        </c:scaling>
        <c:delete val="0"/>
        <c:axPos val="l"/>
        <c:majorGridlines>
          <c:spPr>
            <a:ln w="9525" cap="flat" cmpd="sng" algn="ctr">
              <a:solidFill>
                <a:schemeClr val="dk1">
                  <a:lumMod val="15000"/>
                  <a:lumOff val="85000"/>
                  <a:alpha val="54000"/>
                </a:schemeClr>
              </a:solidFill>
              <a:round/>
            </a:ln>
            <a:effectLst/>
          </c:spPr>
        </c:majorGridlines>
        <c:title>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crossAx val="774491712"/>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0.9792</cdr:x>
      <cdr:y>0.35122</cdr:y>
    </cdr:from>
    <cdr:to>
      <cdr:x>1</cdr:x>
      <cdr:y>0.55228</cdr:y>
    </cdr:to>
    <cdr:sp macro="" textlink="">
      <cdr:nvSpPr>
        <cdr:cNvPr id="3" name="TextBox 2">
          <a:extLst xmlns:a="http://schemas.openxmlformats.org/drawingml/2006/main">
            <a:ext uri="{FF2B5EF4-FFF2-40B4-BE49-F238E27FC236}">
              <a16:creationId xmlns:a16="http://schemas.microsoft.com/office/drawing/2014/main" id="{58BC1B06-4E0F-6CC4-5A96-D791ADBBBB39}"/>
            </a:ext>
          </a:extLst>
        </cdr:cNvPr>
        <cdr:cNvSpPr txBox="1"/>
      </cdr:nvSpPr>
      <cdr:spPr>
        <a:xfrm xmlns:a="http://schemas.openxmlformats.org/drawingml/2006/main">
          <a:off x="9086818" y="1597274"/>
          <a:ext cx="19304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0.17916</cdr:x>
      <cdr:y>0.17874</cdr:y>
    </cdr:to>
    <cdr:pic>
      <cdr:nvPicPr>
        <cdr:cNvPr id="2" name="chart">
          <a:extLst xmlns:a="http://schemas.openxmlformats.org/drawingml/2006/main">
            <a:ext uri="{FF2B5EF4-FFF2-40B4-BE49-F238E27FC236}">
              <a16:creationId xmlns:a16="http://schemas.microsoft.com/office/drawing/2014/main" id="{65753FB7-EF12-1BBB-807A-EDAC696E423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838095" cy="83809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49867-6C57-4AED-8378-BA170325754A}" type="datetimeFigureOut">
              <a:rPr lang="en-CH" smtClean="0"/>
              <a:t>11/23/2023</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F20EC-03CC-466C-BDD7-1942BE40C99E}" type="slidenum">
              <a:rPr lang="en-CH" smtClean="0"/>
              <a:t>‹#›</a:t>
            </a:fld>
            <a:endParaRPr lang="en-CH"/>
          </a:p>
        </p:txBody>
      </p:sp>
    </p:spTree>
    <p:extLst>
      <p:ext uri="{BB962C8B-B14F-4D97-AF65-F5344CB8AC3E}">
        <p14:creationId xmlns:p14="http://schemas.microsoft.com/office/powerpoint/2010/main" val="283702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01D4D10C-7825-4B28-9DEA-4E59E690E6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9AE63D19-9EC7-43ED-AC28-F0904754E9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1" name="Slide Number Placeholder 3">
            <a:extLst>
              <a:ext uri="{FF2B5EF4-FFF2-40B4-BE49-F238E27FC236}">
                <a16:creationId xmlns:a16="http://schemas.microsoft.com/office/drawing/2014/main" id="{0CB3CF1D-F36E-4205-AED5-4040CDFC14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800177D-D1FC-4183-85F4-948BE7497C15}" type="slidenum">
              <a:rPr lang="en-GB" altLang="en-US" smtClean="0"/>
              <a:pPr/>
              <a:t>2</a:t>
            </a:fld>
            <a:endParaRPr lang="en-GB" altLang="en-US"/>
          </a:p>
        </p:txBody>
      </p:sp>
    </p:spTree>
    <p:extLst>
      <p:ext uri="{BB962C8B-B14F-4D97-AF65-F5344CB8AC3E}">
        <p14:creationId xmlns:p14="http://schemas.microsoft.com/office/powerpoint/2010/main" val="4200809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F20EC-03CC-466C-BDD7-1942BE40C99E}" type="slidenum">
              <a:rPr lang="en-CH" smtClean="0"/>
              <a:t>5</a:t>
            </a:fld>
            <a:endParaRPr lang="en-CH"/>
          </a:p>
        </p:txBody>
      </p:sp>
    </p:spTree>
    <p:extLst>
      <p:ext uri="{BB962C8B-B14F-4D97-AF65-F5344CB8AC3E}">
        <p14:creationId xmlns:p14="http://schemas.microsoft.com/office/powerpoint/2010/main" val="3517143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F20EC-03CC-466C-BDD7-1942BE40C99E}" type="slidenum">
              <a:rPr lang="en-CH" smtClean="0"/>
              <a:t>6</a:t>
            </a:fld>
            <a:endParaRPr lang="en-CH"/>
          </a:p>
        </p:txBody>
      </p:sp>
    </p:spTree>
    <p:extLst>
      <p:ext uri="{BB962C8B-B14F-4D97-AF65-F5344CB8AC3E}">
        <p14:creationId xmlns:p14="http://schemas.microsoft.com/office/powerpoint/2010/main" val="427975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F20EC-03CC-466C-BDD7-1942BE40C99E}" type="slidenum">
              <a:rPr lang="en-CH" smtClean="0"/>
              <a:t>9</a:t>
            </a:fld>
            <a:endParaRPr lang="en-CH"/>
          </a:p>
        </p:txBody>
      </p:sp>
    </p:spTree>
    <p:extLst>
      <p:ext uri="{BB962C8B-B14F-4D97-AF65-F5344CB8AC3E}">
        <p14:creationId xmlns:p14="http://schemas.microsoft.com/office/powerpoint/2010/main" val="2586994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registration May, with 30% rejection we estimate to reach to 627 </a:t>
            </a:r>
            <a:r>
              <a:rPr lang="en-US" dirty="0" err="1"/>
              <a:t>hh</a:t>
            </a:r>
            <a:r>
              <a:rPr lang="en-US" dirty="0"/>
              <a:t> for registration. </a:t>
            </a:r>
          </a:p>
        </p:txBody>
      </p:sp>
      <p:sp>
        <p:nvSpPr>
          <p:cNvPr id="4" name="Slide Number Placeholder 3"/>
          <p:cNvSpPr>
            <a:spLocks noGrp="1"/>
          </p:cNvSpPr>
          <p:nvPr>
            <p:ph type="sldNum" sz="quarter" idx="5"/>
          </p:nvPr>
        </p:nvSpPr>
        <p:spPr/>
        <p:txBody>
          <a:bodyPr/>
          <a:lstStyle/>
          <a:p>
            <a:fld id="{F6DF20EC-03CC-466C-BDD7-1942BE40C99E}" type="slidenum">
              <a:rPr lang="en-CH" smtClean="0"/>
              <a:t>12</a:t>
            </a:fld>
            <a:endParaRPr lang="en-CH"/>
          </a:p>
        </p:txBody>
      </p:sp>
    </p:spTree>
    <p:extLst>
      <p:ext uri="{BB962C8B-B14F-4D97-AF65-F5344CB8AC3E}">
        <p14:creationId xmlns:p14="http://schemas.microsoft.com/office/powerpoint/2010/main" val="64625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898CF-6F39-4CE5-B435-F77F9774F5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F507602D-D7D1-4493-9877-3BFDBF047D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BA51067A-3036-4672-895C-9B02675629F8}"/>
              </a:ext>
            </a:extLst>
          </p:cNvPr>
          <p:cNvSpPr>
            <a:spLocks noGrp="1"/>
          </p:cNvSpPr>
          <p:nvPr>
            <p:ph type="dt" sz="half" idx="10"/>
          </p:nvPr>
        </p:nvSpPr>
        <p:spPr/>
        <p:txBody>
          <a:bodyPr/>
          <a:lstStyle/>
          <a:p>
            <a:fld id="{6A137A09-FB32-4676-832C-E092892D9DCE}" type="datetimeFigureOut">
              <a:rPr lang="en-CH" smtClean="0"/>
              <a:t>11/23/2023</a:t>
            </a:fld>
            <a:endParaRPr lang="en-CH"/>
          </a:p>
        </p:txBody>
      </p:sp>
      <p:sp>
        <p:nvSpPr>
          <p:cNvPr id="5" name="Footer Placeholder 4">
            <a:extLst>
              <a:ext uri="{FF2B5EF4-FFF2-40B4-BE49-F238E27FC236}">
                <a16:creationId xmlns:a16="http://schemas.microsoft.com/office/drawing/2014/main" id="{40332060-F6DC-4A91-A1D5-041266FADC29}"/>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ABD47044-809E-43D8-B71C-2B734B641BFD}"/>
              </a:ext>
            </a:extLst>
          </p:cNvPr>
          <p:cNvSpPr>
            <a:spLocks noGrp="1"/>
          </p:cNvSpPr>
          <p:nvPr>
            <p:ph type="sldNum" sz="quarter" idx="12"/>
          </p:nvPr>
        </p:nvSpPr>
        <p:spPr/>
        <p:txBody>
          <a:bodyPr/>
          <a:lstStyle/>
          <a:p>
            <a:fld id="{5B5BE53A-FCDD-4C0D-91E0-60CF6DCA4D3B}" type="slidenum">
              <a:rPr lang="en-CH" smtClean="0"/>
              <a:t>‹#›</a:t>
            </a:fld>
            <a:endParaRPr lang="en-CH"/>
          </a:p>
        </p:txBody>
      </p:sp>
    </p:spTree>
    <p:extLst>
      <p:ext uri="{BB962C8B-B14F-4D97-AF65-F5344CB8AC3E}">
        <p14:creationId xmlns:p14="http://schemas.microsoft.com/office/powerpoint/2010/main" val="1283545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CB170-9B42-4493-95E3-76FCCD85CA3A}"/>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29820E8D-B7C6-4F69-A0A9-DD4404798A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E981C39B-774E-4519-98D8-C0B7C4D764AB}"/>
              </a:ext>
            </a:extLst>
          </p:cNvPr>
          <p:cNvSpPr>
            <a:spLocks noGrp="1"/>
          </p:cNvSpPr>
          <p:nvPr>
            <p:ph type="dt" sz="half" idx="10"/>
          </p:nvPr>
        </p:nvSpPr>
        <p:spPr/>
        <p:txBody>
          <a:bodyPr/>
          <a:lstStyle/>
          <a:p>
            <a:fld id="{6A137A09-FB32-4676-832C-E092892D9DCE}" type="datetimeFigureOut">
              <a:rPr lang="en-CH" smtClean="0"/>
              <a:t>11/23/2023</a:t>
            </a:fld>
            <a:endParaRPr lang="en-CH"/>
          </a:p>
        </p:txBody>
      </p:sp>
      <p:sp>
        <p:nvSpPr>
          <p:cNvPr id="5" name="Footer Placeholder 4">
            <a:extLst>
              <a:ext uri="{FF2B5EF4-FFF2-40B4-BE49-F238E27FC236}">
                <a16:creationId xmlns:a16="http://schemas.microsoft.com/office/drawing/2014/main" id="{D6A9E50D-B84B-4C1E-A952-6BC343F07E0B}"/>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9B1708B8-E025-473C-BD79-B3BE91045D32}"/>
              </a:ext>
            </a:extLst>
          </p:cNvPr>
          <p:cNvSpPr>
            <a:spLocks noGrp="1"/>
          </p:cNvSpPr>
          <p:nvPr>
            <p:ph type="sldNum" sz="quarter" idx="12"/>
          </p:nvPr>
        </p:nvSpPr>
        <p:spPr/>
        <p:txBody>
          <a:bodyPr/>
          <a:lstStyle/>
          <a:p>
            <a:fld id="{5B5BE53A-FCDD-4C0D-91E0-60CF6DCA4D3B}" type="slidenum">
              <a:rPr lang="en-CH" smtClean="0"/>
              <a:t>‹#›</a:t>
            </a:fld>
            <a:endParaRPr lang="en-CH"/>
          </a:p>
        </p:txBody>
      </p:sp>
    </p:spTree>
    <p:extLst>
      <p:ext uri="{BB962C8B-B14F-4D97-AF65-F5344CB8AC3E}">
        <p14:creationId xmlns:p14="http://schemas.microsoft.com/office/powerpoint/2010/main" val="3843479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1CE270-5911-4384-B3A6-D61DAEBB7A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BEDAA7C0-444D-43C6-9B88-ED5CC09842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F7C2DF2F-31D5-49D8-B147-D59B86DCE2BF}"/>
              </a:ext>
            </a:extLst>
          </p:cNvPr>
          <p:cNvSpPr>
            <a:spLocks noGrp="1"/>
          </p:cNvSpPr>
          <p:nvPr>
            <p:ph type="dt" sz="half" idx="10"/>
          </p:nvPr>
        </p:nvSpPr>
        <p:spPr/>
        <p:txBody>
          <a:bodyPr/>
          <a:lstStyle/>
          <a:p>
            <a:fld id="{6A137A09-FB32-4676-832C-E092892D9DCE}" type="datetimeFigureOut">
              <a:rPr lang="en-CH" smtClean="0"/>
              <a:t>11/23/2023</a:t>
            </a:fld>
            <a:endParaRPr lang="en-CH"/>
          </a:p>
        </p:txBody>
      </p:sp>
      <p:sp>
        <p:nvSpPr>
          <p:cNvPr id="5" name="Footer Placeholder 4">
            <a:extLst>
              <a:ext uri="{FF2B5EF4-FFF2-40B4-BE49-F238E27FC236}">
                <a16:creationId xmlns:a16="http://schemas.microsoft.com/office/drawing/2014/main" id="{5D102BC3-4D94-42A5-A8D3-5A7B4886E8E4}"/>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00BF4523-959F-4F59-91B0-11A1E7CEE566}"/>
              </a:ext>
            </a:extLst>
          </p:cNvPr>
          <p:cNvSpPr>
            <a:spLocks noGrp="1"/>
          </p:cNvSpPr>
          <p:nvPr>
            <p:ph type="sldNum" sz="quarter" idx="12"/>
          </p:nvPr>
        </p:nvSpPr>
        <p:spPr/>
        <p:txBody>
          <a:bodyPr/>
          <a:lstStyle/>
          <a:p>
            <a:fld id="{5B5BE53A-FCDD-4C0D-91E0-60CF6DCA4D3B}" type="slidenum">
              <a:rPr lang="en-CH" smtClean="0"/>
              <a:t>‹#›</a:t>
            </a:fld>
            <a:endParaRPr lang="en-CH"/>
          </a:p>
        </p:txBody>
      </p:sp>
    </p:spTree>
    <p:extLst>
      <p:ext uri="{BB962C8B-B14F-4D97-AF65-F5344CB8AC3E}">
        <p14:creationId xmlns:p14="http://schemas.microsoft.com/office/powerpoint/2010/main" val="397089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AEF5B-14C0-4513-9F7A-6DA1EF746EB8}"/>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86D8D796-0150-4A65-9BC3-79DB11DE39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EB2E4CE5-B8CE-4ECB-841B-2064CFEEDBF0}"/>
              </a:ext>
            </a:extLst>
          </p:cNvPr>
          <p:cNvSpPr>
            <a:spLocks noGrp="1"/>
          </p:cNvSpPr>
          <p:nvPr>
            <p:ph type="dt" sz="half" idx="10"/>
          </p:nvPr>
        </p:nvSpPr>
        <p:spPr/>
        <p:txBody>
          <a:bodyPr/>
          <a:lstStyle/>
          <a:p>
            <a:fld id="{6A137A09-FB32-4676-832C-E092892D9DCE}" type="datetimeFigureOut">
              <a:rPr lang="en-CH" smtClean="0"/>
              <a:t>11/23/2023</a:t>
            </a:fld>
            <a:endParaRPr lang="en-CH"/>
          </a:p>
        </p:txBody>
      </p:sp>
      <p:sp>
        <p:nvSpPr>
          <p:cNvPr id="5" name="Footer Placeholder 4">
            <a:extLst>
              <a:ext uri="{FF2B5EF4-FFF2-40B4-BE49-F238E27FC236}">
                <a16:creationId xmlns:a16="http://schemas.microsoft.com/office/drawing/2014/main" id="{197A1796-DB20-456E-9D6B-8C65C43B5C8B}"/>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5FEAC58B-EB30-4FE3-B2CA-03173CC75A5A}"/>
              </a:ext>
            </a:extLst>
          </p:cNvPr>
          <p:cNvSpPr>
            <a:spLocks noGrp="1"/>
          </p:cNvSpPr>
          <p:nvPr>
            <p:ph type="sldNum" sz="quarter" idx="12"/>
          </p:nvPr>
        </p:nvSpPr>
        <p:spPr/>
        <p:txBody>
          <a:bodyPr/>
          <a:lstStyle/>
          <a:p>
            <a:fld id="{5B5BE53A-FCDD-4C0D-91E0-60CF6DCA4D3B}" type="slidenum">
              <a:rPr lang="en-CH" smtClean="0"/>
              <a:t>‹#›</a:t>
            </a:fld>
            <a:endParaRPr lang="en-CH"/>
          </a:p>
        </p:txBody>
      </p:sp>
    </p:spTree>
    <p:extLst>
      <p:ext uri="{BB962C8B-B14F-4D97-AF65-F5344CB8AC3E}">
        <p14:creationId xmlns:p14="http://schemas.microsoft.com/office/powerpoint/2010/main" val="1731941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1729-29EF-4039-94A3-AE21967B59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BA86B0BE-8E4C-47AF-A0E9-F3BB70F738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C7352C-6FEC-4BCA-9893-B15DE3C73395}"/>
              </a:ext>
            </a:extLst>
          </p:cNvPr>
          <p:cNvSpPr>
            <a:spLocks noGrp="1"/>
          </p:cNvSpPr>
          <p:nvPr>
            <p:ph type="dt" sz="half" idx="10"/>
          </p:nvPr>
        </p:nvSpPr>
        <p:spPr/>
        <p:txBody>
          <a:bodyPr/>
          <a:lstStyle/>
          <a:p>
            <a:fld id="{6A137A09-FB32-4676-832C-E092892D9DCE}" type="datetimeFigureOut">
              <a:rPr lang="en-CH" smtClean="0"/>
              <a:t>11/23/2023</a:t>
            </a:fld>
            <a:endParaRPr lang="en-CH"/>
          </a:p>
        </p:txBody>
      </p:sp>
      <p:sp>
        <p:nvSpPr>
          <p:cNvPr id="5" name="Footer Placeholder 4">
            <a:extLst>
              <a:ext uri="{FF2B5EF4-FFF2-40B4-BE49-F238E27FC236}">
                <a16:creationId xmlns:a16="http://schemas.microsoft.com/office/drawing/2014/main" id="{FA66F505-D57A-491E-9A0B-D1487A246434}"/>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322AB85C-BF83-4DAD-A0E8-4DF7BF7ABAE4}"/>
              </a:ext>
            </a:extLst>
          </p:cNvPr>
          <p:cNvSpPr>
            <a:spLocks noGrp="1"/>
          </p:cNvSpPr>
          <p:nvPr>
            <p:ph type="sldNum" sz="quarter" idx="12"/>
          </p:nvPr>
        </p:nvSpPr>
        <p:spPr/>
        <p:txBody>
          <a:bodyPr/>
          <a:lstStyle/>
          <a:p>
            <a:fld id="{5B5BE53A-FCDD-4C0D-91E0-60CF6DCA4D3B}" type="slidenum">
              <a:rPr lang="en-CH" smtClean="0"/>
              <a:t>‹#›</a:t>
            </a:fld>
            <a:endParaRPr lang="en-CH"/>
          </a:p>
        </p:txBody>
      </p:sp>
    </p:spTree>
    <p:extLst>
      <p:ext uri="{BB962C8B-B14F-4D97-AF65-F5344CB8AC3E}">
        <p14:creationId xmlns:p14="http://schemas.microsoft.com/office/powerpoint/2010/main" val="329584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BA0E8-F62D-4D02-95E3-D678981622C8}"/>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0CE2670E-F391-4E3A-B35C-690C8E7DC0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E55B9814-8564-496B-9862-E5EFC21C51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E66A0D8C-5852-4D83-BB30-4FF651FAF0C1}"/>
              </a:ext>
            </a:extLst>
          </p:cNvPr>
          <p:cNvSpPr>
            <a:spLocks noGrp="1"/>
          </p:cNvSpPr>
          <p:nvPr>
            <p:ph type="dt" sz="half" idx="10"/>
          </p:nvPr>
        </p:nvSpPr>
        <p:spPr/>
        <p:txBody>
          <a:bodyPr/>
          <a:lstStyle/>
          <a:p>
            <a:fld id="{6A137A09-FB32-4676-832C-E092892D9DCE}" type="datetimeFigureOut">
              <a:rPr lang="en-CH" smtClean="0"/>
              <a:t>11/23/2023</a:t>
            </a:fld>
            <a:endParaRPr lang="en-CH"/>
          </a:p>
        </p:txBody>
      </p:sp>
      <p:sp>
        <p:nvSpPr>
          <p:cNvPr id="6" name="Footer Placeholder 5">
            <a:extLst>
              <a:ext uri="{FF2B5EF4-FFF2-40B4-BE49-F238E27FC236}">
                <a16:creationId xmlns:a16="http://schemas.microsoft.com/office/drawing/2014/main" id="{D326C7F4-3DBF-4A21-AEB8-4981452E7130}"/>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1D3AD9A6-7630-4A24-909B-F21AB552DCC2}"/>
              </a:ext>
            </a:extLst>
          </p:cNvPr>
          <p:cNvSpPr>
            <a:spLocks noGrp="1"/>
          </p:cNvSpPr>
          <p:nvPr>
            <p:ph type="sldNum" sz="quarter" idx="12"/>
          </p:nvPr>
        </p:nvSpPr>
        <p:spPr/>
        <p:txBody>
          <a:bodyPr/>
          <a:lstStyle/>
          <a:p>
            <a:fld id="{5B5BE53A-FCDD-4C0D-91E0-60CF6DCA4D3B}" type="slidenum">
              <a:rPr lang="en-CH" smtClean="0"/>
              <a:t>‹#›</a:t>
            </a:fld>
            <a:endParaRPr lang="en-CH"/>
          </a:p>
        </p:txBody>
      </p:sp>
    </p:spTree>
    <p:extLst>
      <p:ext uri="{BB962C8B-B14F-4D97-AF65-F5344CB8AC3E}">
        <p14:creationId xmlns:p14="http://schemas.microsoft.com/office/powerpoint/2010/main" val="397097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50A80-4596-4D62-B9FD-0D5143B20D82}"/>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9E301C8E-8E5F-40A2-90CD-E54028FDFC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C4D5AD-149D-4D47-A445-2F58CF3A94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C5A328A0-12E0-4284-AE75-41095D1823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997144-676F-411E-BFA7-B24A5D6B1C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B37BEB5C-12A6-40CB-8859-7785553A6103}"/>
              </a:ext>
            </a:extLst>
          </p:cNvPr>
          <p:cNvSpPr>
            <a:spLocks noGrp="1"/>
          </p:cNvSpPr>
          <p:nvPr>
            <p:ph type="dt" sz="half" idx="10"/>
          </p:nvPr>
        </p:nvSpPr>
        <p:spPr/>
        <p:txBody>
          <a:bodyPr/>
          <a:lstStyle/>
          <a:p>
            <a:fld id="{6A137A09-FB32-4676-832C-E092892D9DCE}" type="datetimeFigureOut">
              <a:rPr lang="en-CH" smtClean="0"/>
              <a:t>11/23/2023</a:t>
            </a:fld>
            <a:endParaRPr lang="en-CH"/>
          </a:p>
        </p:txBody>
      </p:sp>
      <p:sp>
        <p:nvSpPr>
          <p:cNvPr id="8" name="Footer Placeholder 7">
            <a:extLst>
              <a:ext uri="{FF2B5EF4-FFF2-40B4-BE49-F238E27FC236}">
                <a16:creationId xmlns:a16="http://schemas.microsoft.com/office/drawing/2014/main" id="{02B88CFA-6656-4711-86DD-A1FED60EF228}"/>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25FA59C4-C023-43D9-902C-AC2DCB4B12F9}"/>
              </a:ext>
            </a:extLst>
          </p:cNvPr>
          <p:cNvSpPr>
            <a:spLocks noGrp="1"/>
          </p:cNvSpPr>
          <p:nvPr>
            <p:ph type="sldNum" sz="quarter" idx="12"/>
          </p:nvPr>
        </p:nvSpPr>
        <p:spPr/>
        <p:txBody>
          <a:bodyPr/>
          <a:lstStyle/>
          <a:p>
            <a:fld id="{5B5BE53A-FCDD-4C0D-91E0-60CF6DCA4D3B}" type="slidenum">
              <a:rPr lang="en-CH" smtClean="0"/>
              <a:t>‹#›</a:t>
            </a:fld>
            <a:endParaRPr lang="en-CH"/>
          </a:p>
        </p:txBody>
      </p:sp>
    </p:spTree>
    <p:extLst>
      <p:ext uri="{BB962C8B-B14F-4D97-AF65-F5344CB8AC3E}">
        <p14:creationId xmlns:p14="http://schemas.microsoft.com/office/powerpoint/2010/main" val="413342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3327-9BA8-4FB8-901C-2FC12CA939DD}"/>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846DD240-356C-49AB-88FF-C60319E06D8C}"/>
              </a:ext>
            </a:extLst>
          </p:cNvPr>
          <p:cNvSpPr>
            <a:spLocks noGrp="1"/>
          </p:cNvSpPr>
          <p:nvPr>
            <p:ph type="dt" sz="half" idx="10"/>
          </p:nvPr>
        </p:nvSpPr>
        <p:spPr/>
        <p:txBody>
          <a:bodyPr/>
          <a:lstStyle/>
          <a:p>
            <a:fld id="{6A137A09-FB32-4676-832C-E092892D9DCE}" type="datetimeFigureOut">
              <a:rPr lang="en-CH" smtClean="0"/>
              <a:t>11/23/2023</a:t>
            </a:fld>
            <a:endParaRPr lang="en-CH"/>
          </a:p>
        </p:txBody>
      </p:sp>
      <p:sp>
        <p:nvSpPr>
          <p:cNvPr id="4" name="Footer Placeholder 3">
            <a:extLst>
              <a:ext uri="{FF2B5EF4-FFF2-40B4-BE49-F238E27FC236}">
                <a16:creationId xmlns:a16="http://schemas.microsoft.com/office/drawing/2014/main" id="{CF1B1908-9CB0-4E8A-B8D4-282C2716F554}"/>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416689F2-D3ED-4739-98E2-712553DE6BBF}"/>
              </a:ext>
            </a:extLst>
          </p:cNvPr>
          <p:cNvSpPr>
            <a:spLocks noGrp="1"/>
          </p:cNvSpPr>
          <p:nvPr>
            <p:ph type="sldNum" sz="quarter" idx="12"/>
          </p:nvPr>
        </p:nvSpPr>
        <p:spPr/>
        <p:txBody>
          <a:bodyPr/>
          <a:lstStyle/>
          <a:p>
            <a:fld id="{5B5BE53A-FCDD-4C0D-91E0-60CF6DCA4D3B}" type="slidenum">
              <a:rPr lang="en-CH" smtClean="0"/>
              <a:t>‹#›</a:t>
            </a:fld>
            <a:endParaRPr lang="en-CH"/>
          </a:p>
        </p:txBody>
      </p:sp>
    </p:spTree>
    <p:extLst>
      <p:ext uri="{BB962C8B-B14F-4D97-AF65-F5344CB8AC3E}">
        <p14:creationId xmlns:p14="http://schemas.microsoft.com/office/powerpoint/2010/main" val="97687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511F1D-6F9B-42B6-B73E-6CF447774A0F}"/>
              </a:ext>
            </a:extLst>
          </p:cNvPr>
          <p:cNvSpPr>
            <a:spLocks noGrp="1"/>
          </p:cNvSpPr>
          <p:nvPr>
            <p:ph type="dt" sz="half" idx="10"/>
          </p:nvPr>
        </p:nvSpPr>
        <p:spPr/>
        <p:txBody>
          <a:bodyPr/>
          <a:lstStyle/>
          <a:p>
            <a:fld id="{6A137A09-FB32-4676-832C-E092892D9DCE}" type="datetimeFigureOut">
              <a:rPr lang="en-CH" smtClean="0"/>
              <a:t>11/23/2023</a:t>
            </a:fld>
            <a:endParaRPr lang="en-CH"/>
          </a:p>
        </p:txBody>
      </p:sp>
      <p:sp>
        <p:nvSpPr>
          <p:cNvPr id="3" name="Footer Placeholder 2">
            <a:extLst>
              <a:ext uri="{FF2B5EF4-FFF2-40B4-BE49-F238E27FC236}">
                <a16:creationId xmlns:a16="http://schemas.microsoft.com/office/drawing/2014/main" id="{D1372C27-8958-4AB3-968C-C73C7993BF73}"/>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EA716313-AAB6-4004-A5AD-14706A961A14}"/>
              </a:ext>
            </a:extLst>
          </p:cNvPr>
          <p:cNvSpPr>
            <a:spLocks noGrp="1"/>
          </p:cNvSpPr>
          <p:nvPr>
            <p:ph type="sldNum" sz="quarter" idx="12"/>
          </p:nvPr>
        </p:nvSpPr>
        <p:spPr/>
        <p:txBody>
          <a:bodyPr/>
          <a:lstStyle/>
          <a:p>
            <a:fld id="{5B5BE53A-FCDD-4C0D-91E0-60CF6DCA4D3B}" type="slidenum">
              <a:rPr lang="en-CH" smtClean="0"/>
              <a:t>‹#›</a:t>
            </a:fld>
            <a:endParaRPr lang="en-CH"/>
          </a:p>
        </p:txBody>
      </p:sp>
    </p:spTree>
    <p:extLst>
      <p:ext uri="{BB962C8B-B14F-4D97-AF65-F5344CB8AC3E}">
        <p14:creationId xmlns:p14="http://schemas.microsoft.com/office/powerpoint/2010/main" val="142457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1536-44C1-4A97-8C17-36A4DEC3F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D62C25D9-A694-4721-AC60-42E711468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6F1FEF93-9253-4457-9BE9-DF373991AC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2BDFB8-1D43-4BF8-A769-0C360F0AC83A}"/>
              </a:ext>
            </a:extLst>
          </p:cNvPr>
          <p:cNvSpPr>
            <a:spLocks noGrp="1"/>
          </p:cNvSpPr>
          <p:nvPr>
            <p:ph type="dt" sz="half" idx="10"/>
          </p:nvPr>
        </p:nvSpPr>
        <p:spPr/>
        <p:txBody>
          <a:bodyPr/>
          <a:lstStyle/>
          <a:p>
            <a:fld id="{6A137A09-FB32-4676-832C-E092892D9DCE}" type="datetimeFigureOut">
              <a:rPr lang="en-CH" smtClean="0"/>
              <a:t>11/23/2023</a:t>
            </a:fld>
            <a:endParaRPr lang="en-CH"/>
          </a:p>
        </p:txBody>
      </p:sp>
      <p:sp>
        <p:nvSpPr>
          <p:cNvPr id="6" name="Footer Placeholder 5">
            <a:extLst>
              <a:ext uri="{FF2B5EF4-FFF2-40B4-BE49-F238E27FC236}">
                <a16:creationId xmlns:a16="http://schemas.microsoft.com/office/drawing/2014/main" id="{270D8DD8-3B8B-4F7F-B7FD-0D6463ECD811}"/>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FDF44547-06DC-4F0B-9AC5-242967C78642}"/>
              </a:ext>
            </a:extLst>
          </p:cNvPr>
          <p:cNvSpPr>
            <a:spLocks noGrp="1"/>
          </p:cNvSpPr>
          <p:nvPr>
            <p:ph type="sldNum" sz="quarter" idx="12"/>
          </p:nvPr>
        </p:nvSpPr>
        <p:spPr/>
        <p:txBody>
          <a:bodyPr/>
          <a:lstStyle/>
          <a:p>
            <a:fld id="{5B5BE53A-FCDD-4C0D-91E0-60CF6DCA4D3B}" type="slidenum">
              <a:rPr lang="en-CH" smtClean="0"/>
              <a:t>‹#›</a:t>
            </a:fld>
            <a:endParaRPr lang="en-CH"/>
          </a:p>
        </p:txBody>
      </p:sp>
    </p:spTree>
    <p:extLst>
      <p:ext uri="{BB962C8B-B14F-4D97-AF65-F5344CB8AC3E}">
        <p14:creationId xmlns:p14="http://schemas.microsoft.com/office/powerpoint/2010/main" val="206831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1F7E-5801-4B54-BC7E-B8ED1AFF80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8E354847-82A5-4335-8325-E30E306E6B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25088082-8935-4D01-9384-AC6237C59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F9418-01F8-40FC-AAA8-8BDCF26E7E04}"/>
              </a:ext>
            </a:extLst>
          </p:cNvPr>
          <p:cNvSpPr>
            <a:spLocks noGrp="1"/>
          </p:cNvSpPr>
          <p:nvPr>
            <p:ph type="dt" sz="half" idx="10"/>
          </p:nvPr>
        </p:nvSpPr>
        <p:spPr/>
        <p:txBody>
          <a:bodyPr/>
          <a:lstStyle/>
          <a:p>
            <a:fld id="{6A137A09-FB32-4676-832C-E092892D9DCE}" type="datetimeFigureOut">
              <a:rPr lang="en-CH" smtClean="0"/>
              <a:t>11/23/2023</a:t>
            </a:fld>
            <a:endParaRPr lang="en-CH"/>
          </a:p>
        </p:txBody>
      </p:sp>
      <p:sp>
        <p:nvSpPr>
          <p:cNvPr id="6" name="Footer Placeholder 5">
            <a:extLst>
              <a:ext uri="{FF2B5EF4-FFF2-40B4-BE49-F238E27FC236}">
                <a16:creationId xmlns:a16="http://schemas.microsoft.com/office/drawing/2014/main" id="{94F87699-41EC-4AF3-97C5-0B04EED0E6A4}"/>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F9ADC5D9-5DCA-4AF8-A473-B303F63610B1}"/>
              </a:ext>
            </a:extLst>
          </p:cNvPr>
          <p:cNvSpPr>
            <a:spLocks noGrp="1"/>
          </p:cNvSpPr>
          <p:nvPr>
            <p:ph type="sldNum" sz="quarter" idx="12"/>
          </p:nvPr>
        </p:nvSpPr>
        <p:spPr/>
        <p:txBody>
          <a:bodyPr/>
          <a:lstStyle/>
          <a:p>
            <a:fld id="{5B5BE53A-FCDD-4C0D-91E0-60CF6DCA4D3B}" type="slidenum">
              <a:rPr lang="en-CH" smtClean="0"/>
              <a:t>‹#›</a:t>
            </a:fld>
            <a:endParaRPr lang="en-CH"/>
          </a:p>
        </p:txBody>
      </p:sp>
    </p:spTree>
    <p:extLst>
      <p:ext uri="{BB962C8B-B14F-4D97-AF65-F5344CB8AC3E}">
        <p14:creationId xmlns:p14="http://schemas.microsoft.com/office/powerpoint/2010/main" val="208775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63D639-06FE-41CB-ADD4-4522A68219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30970056-CF8B-4687-83C7-2C8961153A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B2E94D24-3568-41B6-9A69-8C9D2BB826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37A09-FB32-4676-832C-E092892D9DCE}" type="datetimeFigureOut">
              <a:rPr lang="en-CH" smtClean="0"/>
              <a:t>11/23/2023</a:t>
            </a:fld>
            <a:endParaRPr lang="en-CH"/>
          </a:p>
        </p:txBody>
      </p:sp>
      <p:sp>
        <p:nvSpPr>
          <p:cNvPr id="5" name="Footer Placeholder 4">
            <a:extLst>
              <a:ext uri="{FF2B5EF4-FFF2-40B4-BE49-F238E27FC236}">
                <a16:creationId xmlns:a16="http://schemas.microsoft.com/office/drawing/2014/main" id="{95D7D4EE-12EC-4E12-9EE3-20AD5418D0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04FBE96F-8009-4D70-93FA-D1948861EC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BE53A-FCDD-4C0D-91E0-60CF6DCA4D3B}" type="slidenum">
              <a:rPr lang="en-CH" smtClean="0"/>
              <a:t>‹#›</a:t>
            </a:fld>
            <a:endParaRPr lang="en-CH"/>
          </a:p>
        </p:txBody>
      </p:sp>
      <p:sp>
        <p:nvSpPr>
          <p:cNvPr id="7" name="MSIPCMContentMarking" descr="{&quot;HashCode&quot;:-45436510,&quot;Placement&quot;:&quot;Footer&quot;,&quot;Top&quot;:519.343,&quot;Left&quot;:0.0,&quot;SlideWidth&quot;:960,&quot;SlideHeight&quot;:540}">
            <a:extLst>
              <a:ext uri="{FF2B5EF4-FFF2-40B4-BE49-F238E27FC236}">
                <a16:creationId xmlns:a16="http://schemas.microsoft.com/office/drawing/2014/main" id="{C251495B-C1B0-4075-AA3A-16FEBDEC5F91}"/>
              </a:ext>
            </a:extLst>
          </p:cNvPr>
          <p:cNvSpPr txBox="1"/>
          <p:nvPr userDrawn="1"/>
        </p:nvSpPr>
        <p:spPr>
          <a:xfrm>
            <a:off x="0" y="6595656"/>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Public</a:t>
            </a:r>
            <a:endParaRPr lang="en-CH" sz="1000">
              <a:solidFill>
                <a:srgbClr val="000000"/>
              </a:solidFill>
              <a:latin typeface="Calibri" panose="020F0502020204030204" pitchFamily="34" charset="0"/>
            </a:endParaRPr>
          </a:p>
        </p:txBody>
      </p:sp>
    </p:spTree>
    <p:extLst>
      <p:ext uri="{BB962C8B-B14F-4D97-AF65-F5344CB8AC3E}">
        <p14:creationId xmlns:p14="http://schemas.microsoft.com/office/powerpoint/2010/main" val="1866328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2.xlsx"/><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package" Target="../embeddings/Microsoft_Excel_Worksheet3.xls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78FA7-5156-9DC7-F1D6-551255189AD8}"/>
              </a:ext>
            </a:extLst>
          </p:cNvPr>
          <p:cNvSpPr>
            <a:spLocks noGrp="1"/>
          </p:cNvSpPr>
          <p:nvPr/>
        </p:nvSpPr>
        <p:spPr>
          <a:xfrm>
            <a:off x="2256579" y="1399484"/>
            <a:ext cx="9144000" cy="2124271"/>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t>Example 2.1.3 - Shelter Programme Overview covering Rental Assistance</a:t>
            </a:r>
            <a:r>
              <a:rPr lang="en-GB" dirty="0"/>
              <a:t> </a:t>
            </a:r>
            <a:br>
              <a:rPr lang="en-GB" dirty="0"/>
            </a:br>
            <a:r>
              <a:rPr lang="en-GB" sz="1600" i="1" dirty="0">
                <a:solidFill>
                  <a:srgbClr val="FF0000"/>
                </a:solidFill>
              </a:rPr>
              <a:t>Note: This is a real example of a summary presentation highlighting programme design for both rental assistance and hosted arrangement assistance. Giving information on: targeting, programme location, rental payment support amounts, activity implementation plan, budget, eligibility criteria. This programme was undertaken in Slovakia as part of the Ukraine 2022 response.</a:t>
            </a:r>
          </a:p>
          <a:p>
            <a:endParaRPr lang="en-GB" sz="1600" i="1" dirty="0">
              <a:solidFill>
                <a:srgbClr val="FF0000"/>
              </a:solidFill>
              <a:highlight>
                <a:srgbClr val="FFFF00"/>
              </a:highlight>
              <a:ea typeface="Calibri"/>
              <a:cs typeface="Calibri"/>
            </a:endParaRPr>
          </a:p>
        </p:txBody>
      </p:sp>
    </p:spTree>
    <p:extLst>
      <p:ext uri="{BB962C8B-B14F-4D97-AF65-F5344CB8AC3E}">
        <p14:creationId xmlns:p14="http://schemas.microsoft.com/office/powerpoint/2010/main" val="3210107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B574-3CB1-EFA0-98D5-F9B98FA7426F}"/>
              </a:ext>
            </a:extLst>
          </p:cNvPr>
          <p:cNvSpPr>
            <a:spLocks noGrp="1"/>
          </p:cNvSpPr>
          <p:nvPr>
            <p:ph type="title"/>
          </p:nvPr>
        </p:nvSpPr>
        <p:spPr/>
        <p:txBody>
          <a:bodyPr/>
          <a:lstStyle/>
          <a:p>
            <a:r>
              <a:rPr lang="en-US" dirty="0"/>
              <a:t> </a:t>
            </a:r>
          </a:p>
        </p:txBody>
      </p:sp>
      <p:graphicFrame>
        <p:nvGraphicFramePr>
          <p:cNvPr id="4" name="Chart 3">
            <a:extLst>
              <a:ext uri="{FF2B5EF4-FFF2-40B4-BE49-F238E27FC236}">
                <a16:creationId xmlns:a16="http://schemas.microsoft.com/office/drawing/2014/main" id="{F64E8F30-A049-8E94-73A8-AE4530EFCFDD}"/>
              </a:ext>
            </a:extLst>
          </p:cNvPr>
          <p:cNvGraphicFramePr>
            <a:graphicFrameLocks/>
          </p:cNvGraphicFramePr>
          <p:nvPr>
            <p:extLst>
              <p:ext uri="{D42A27DB-BD31-4B8C-83A1-F6EECF244321}">
                <p14:modId xmlns:p14="http://schemas.microsoft.com/office/powerpoint/2010/main" val="2343666450"/>
              </p:ext>
            </p:extLst>
          </p:nvPr>
        </p:nvGraphicFramePr>
        <p:xfrm>
          <a:off x="895621" y="1357592"/>
          <a:ext cx="9279858" cy="4547809"/>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a:extLst>
              <a:ext uri="{FF2B5EF4-FFF2-40B4-BE49-F238E27FC236}">
                <a16:creationId xmlns:a16="http://schemas.microsoft.com/office/drawing/2014/main" id="{821AFABC-EC96-1A16-AC99-6877DEFEF654}"/>
              </a:ext>
            </a:extLst>
          </p:cNvPr>
          <p:cNvCxnSpPr/>
          <p:nvPr/>
        </p:nvCxnSpPr>
        <p:spPr>
          <a:xfrm>
            <a:off x="8824437" y="2864417"/>
            <a:ext cx="0" cy="690880"/>
          </a:xfrm>
          <a:prstGeom prst="straightConnector1">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655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B574-3CB1-EFA0-98D5-F9B98FA7426F}"/>
              </a:ext>
            </a:extLst>
          </p:cNvPr>
          <p:cNvSpPr>
            <a:spLocks noGrp="1"/>
          </p:cNvSpPr>
          <p:nvPr>
            <p:ph type="title"/>
          </p:nvPr>
        </p:nvSpPr>
        <p:spPr/>
        <p:txBody>
          <a:bodyPr/>
          <a:lstStyle/>
          <a:p>
            <a:r>
              <a:rPr lang="en-US" dirty="0"/>
              <a:t>      Backlog </a:t>
            </a:r>
          </a:p>
        </p:txBody>
      </p:sp>
      <p:sp>
        <p:nvSpPr>
          <p:cNvPr id="3" name="TextBox 2">
            <a:extLst>
              <a:ext uri="{FF2B5EF4-FFF2-40B4-BE49-F238E27FC236}">
                <a16:creationId xmlns:a16="http://schemas.microsoft.com/office/drawing/2014/main" id="{0C48D643-0D29-01AE-374C-862BA03658DA}"/>
              </a:ext>
            </a:extLst>
          </p:cNvPr>
          <p:cNvSpPr txBox="1"/>
          <p:nvPr/>
        </p:nvSpPr>
        <p:spPr>
          <a:xfrm>
            <a:off x="990599" y="1682349"/>
            <a:ext cx="8509477" cy="3447098"/>
          </a:xfrm>
          <a:prstGeom prst="rect">
            <a:avLst/>
          </a:prstGeom>
          <a:noFill/>
        </p:spPr>
        <p:txBody>
          <a:bodyPr wrap="square" rtlCol="0">
            <a:spAutoFit/>
          </a:bodyPr>
          <a:lstStyle/>
          <a:p>
            <a:r>
              <a:rPr lang="en-US" sz="2000" dirty="0"/>
              <a:t>The significant backlog between registration and the other two steps</a:t>
            </a:r>
          </a:p>
          <a:p>
            <a:r>
              <a:rPr lang="en-US" sz="2000" b="1" dirty="0"/>
              <a:t>Main reasons:</a:t>
            </a:r>
          </a:p>
          <a:p>
            <a:endParaRPr lang="en-US" sz="2000" dirty="0"/>
          </a:p>
          <a:p>
            <a:pPr marL="342900" indent="-342900">
              <a:buAutoNum type="arabicPeriod"/>
            </a:pPr>
            <a:r>
              <a:rPr lang="en-US" sz="2000" dirty="0"/>
              <a:t>Shortage of the accommodation </a:t>
            </a:r>
          </a:p>
          <a:p>
            <a:pPr marL="342900" indent="-342900">
              <a:buAutoNum type="arabicPeriod"/>
            </a:pPr>
            <a:r>
              <a:rPr lang="en-US" sz="2000" dirty="0"/>
              <a:t>Availability of the landlords and hosting families for an appointment.</a:t>
            </a:r>
          </a:p>
          <a:p>
            <a:pPr marL="342900" indent="-342900">
              <a:buAutoNum type="arabicPeriod"/>
            </a:pPr>
            <a:r>
              <a:rPr lang="en-US" sz="2000" dirty="0"/>
              <a:t>Less willingness to rent for &lt;a year, families with children and Pets </a:t>
            </a:r>
          </a:p>
          <a:p>
            <a:pPr marL="342900" indent="-342900">
              <a:buAutoNum type="arabicPeriod"/>
            </a:pPr>
            <a:r>
              <a:rPr lang="en-US" sz="2000" dirty="0"/>
              <a:t>Less proactive applicants</a:t>
            </a:r>
            <a:r>
              <a:rPr lang="en-US" sz="2000" i="1" dirty="0"/>
              <a:t>&gt; rejection due to inactiveness</a:t>
            </a:r>
            <a:r>
              <a:rPr lang="en-US" sz="2000" dirty="0"/>
              <a:t>.  </a:t>
            </a:r>
          </a:p>
          <a:p>
            <a:pPr marL="342900" indent="-342900">
              <a:buAutoNum type="arabicPeriod"/>
            </a:pPr>
            <a:r>
              <a:rPr lang="en-US" sz="2000" dirty="0"/>
              <a:t>Changing minds after completion of administrative procedures.</a:t>
            </a:r>
          </a:p>
          <a:p>
            <a:pPr marL="342900" indent="-342900">
              <a:buAutoNum type="arabicPeriod"/>
            </a:pPr>
            <a:r>
              <a:rPr lang="en-US" sz="2000" dirty="0"/>
              <a:t>Drop off: Leaving apartments without information/ withdrawing from TPS etc. </a:t>
            </a:r>
          </a:p>
          <a:p>
            <a:endParaRPr lang="en-US" dirty="0"/>
          </a:p>
        </p:txBody>
      </p:sp>
    </p:spTree>
    <p:extLst>
      <p:ext uri="{BB962C8B-B14F-4D97-AF65-F5344CB8AC3E}">
        <p14:creationId xmlns:p14="http://schemas.microsoft.com/office/powerpoint/2010/main" val="1461064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B574-3CB1-EFA0-98D5-F9B98FA7426F}"/>
              </a:ext>
            </a:extLst>
          </p:cNvPr>
          <p:cNvSpPr>
            <a:spLocks noGrp="1"/>
          </p:cNvSpPr>
          <p:nvPr>
            <p:ph type="title"/>
          </p:nvPr>
        </p:nvSpPr>
        <p:spPr/>
        <p:txBody>
          <a:bodyPr/>
          <a:lstStyle/>
          <a:p>
            <a:r>
              <a:rPr lang="en-US" dirty="0"/>
              <a:t> </a:t>
            </a:r>
          </a:p>
        </p:txBody>
      </p:sp>
      <p:graphicFrame>
        <p:nvGraphicFramePr>
          <p:cNvPr id="12" name="Chart 11">
            <a:extLst>
              <a:ext uri="{FF2B5EF4-FFF2-40B4-BE49-F238E27FC236}">
                <a16:creationId xmlns:a16="http://schemas.microsoft.com/office/drawing/2014/main" id="{782494AB-7E05-8EC7-0C0C-740AE90DB9D7}"/>
              </a:ext>
            </a:extLst>
          </p:cNvPr>
          <p:cNvGraphicFramePr>
            <a:graphicFrameLocks/>
          </p:cNvGraphicFramePr>
          <p:nvPr>
            <p:extLst>
              <p:ext uri="{D42A27DB-BD31-4B8C-83A1-F6EECF244321}">
                <p14:modId xmlns:p14="http://schemas.microsoft.com/office/powerpoint/2010/main" val="1796987255"/>
              </p:ext>
            </p:extLst>
          </p:nvPr>
        </p:nvGraphicFramePr>
        <p:xfrm>
          <a:off x="518160" y="1224255"/>
          <a:ext cx="10259736" cy="4688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2348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B574-3CB1-EFA0-98D5-F9B98FA7426F}"/>
              </a:ext>
            </a:extLst>
          </p:cNvPr>
          <p:cNvSpPr>
            <a:spLocks noGrp="1"/>
          </p:cNvSpPr>
          <p:nvPr>
            <p:ph type="title"/>
          </p:nvPr>
        </p:nvSpPr>
        <p:spPr/>
        <p:txBody>
          <a:bodyPr/>
          <a:lstStyle/>
          <a:p>
            <a:r>
              <a:rPr lang="en-US" dirty="0"/>
              <a:t> </a:t>
            </a:r>
          </a:p>
        </p:txBody>
      </p:sp>
      <p:graphicFrame>
        <p:nvGraphicFramePr>
          <p:cNvPr id="9" name="Object 8">
            <a:extLst>
              <a:ext uri="{FF2B5EF4-FFF2-40B4-BE49-F238E27FC236}">
                <a16:creationId xmlns:a16="http://schemas.microsoft.com/office/drawing/2014/main" id="{1961B569-2140-0EBE-8C62-46360988EAC5}"/>
              </a:ext>
            </a:extLst>
          </p:cNvPr>
          <p:cNvGraphicFramePr>
            <a:graphicFrameLocks noChangeAspect="1"/>
          </p:cNvGraphicFramePr>
          <p:nvPr>
            <p:extLst>
              <p:ext uri="{D42A27DB-BD31-4B8C-83A1-F6EECF244321}">
                <p14:modId xmlns:p14="http://schemas.microsoft.com/office/powerpoint/2010/main" val="2521550489"/>
              </p:ext>
            </p:extLst>
          </p:nvPr>
        </p:nvGraphicFramePr>
        <p:xfrm>
          <a:off x="795417" y="1800455"/>
          <a:ext cx="10239508" cy="2559877"/>
        </p:xfrm>
        <a:graphic>
          <a:graphicData uri="http://schemas.openxmlformats.org/presentationml/2006/ole">
            <mc:AlternateContent xmlns:mc="http://schemas.openxmlformats.org/markup-compatibility/2006">
              <mc:Choice xmlns:v="urn:schemas-microsoft-com:vml" Requires="v">
                <p:oleObj name="Worksheet" r:id="rId2" imgW="5283200" imgH="1320756" progId="Excel.Sheet.12">
                  <p:embed/>
                </p:oleObj>
              </mc:Choice>
              <mc:Fallback>
                <p:oleObj name="Worksheet" r:id="rId2" imgW="5283200" imgH="1320756" progId="Excel.Sheet.12">
                  <p:embed/>
                  <p:pic>
                    <p:nvPicPr>
                      <p:cNvPr id="9" name="Object 8">
                        <a:extLst>
                          <a:ext uri="{FF2B5EF4-FFF2-40B4-BE49-F238E27FC236}">
                            <a16:creationId xmlns:a16="http://schemas.microsoft.com/office/drawing/2014/main" id="{1961B569-2140-0EBE-8C62-46360988EAC5}"/>
                          </a:ext>
                        </a:extLst>
                      </p:cNvPr>
                      <p:cNvPicPr/>
                      <p:nvPr/>
                    </p:nvPicPr>
                    <p:blipFill>
                      <a:blip r:embed="rId3"/>
                      <a:stretch>
                        <a:fillRect/>
                      </a:stretch>
                    </p:blipFill>
                    <p:spPr>
                      <a:xfrm>
                        <a:off x="795417" y="1800455"/>
                        <a:ext cx="10239508" cy="255987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984155EE-AAAB-0D0D-29A4-170A6C296285}"/>
              </a:ext>
            </a:extLst>
          </p:cNvPr>
          <p:cNvGraphicFramePr>
            <a:graphicFrameLocks noChangeAspect="1"/>
          </p:cNvGraphicFramePr>
          <p:nvPr>
            <p:extLst>
              <p:ext uri="{D42A27DB-BD31-4B8C-83A1-F6EECF244321}">
                <p14:modId xmlns:p14="http://schemas.microsoft.com/office/powerpoint/2010/main" val="9911949"/>
              </p:ext>
            </p:extLst>
          </p:nvPr>
        </p:nvGraphicFramePr>
        <p:xfrm>
          <a:off x="4526490" y="4606116"/>
          <a:ext cx="7538510" cy="965033"/>
        </p:xfrm>
        <a:graphic>
          <a:graphicData uri="http://schemas.openxmlformats.org/presentationml/2006/ole">
            <mc:AlternateContent xmlns:mc="http://schemas.openxmlformats.org/markup-compatibility/2006">
              <mc:Choice xmlns:v="urn:schemas-microsoft-com:vml" Requires="v">
                <p:oleObj name="Worksheet" r:id="rId4" imgW="4273513" imgH="558888" progId="Excel.Sheet.12">
                  <p:embed/>
                </p:oleObj>
              </mc:Choice>
              <mc:Fallback>
                <p:oleObj name="Worksheet" r:id="rId4" imgW="4273513" imgH="558888" progId="Excel.Sheet.12">
                  <p:embed/>
                  <p:pic>
                    <p:nvPicPr>
                      <p:cNvPr id="3" name="Object 2">
                        <a:extLst>
                          <a:ext uri="{FF2B5EF4-FFF2-40B4-BE49-F238E27FC236}">
                            <a16:creationId xmlns:a16="http://schemas.microsoft.com/office/drawing/2014/main" id="{984155EE-AAAB-0D0D-29A4-170A6C296285}"/>
                          </a:ext>
                        </a:extLst>
                      </p:cNvPr>
                      <p:cNvPicPr/>
                      <p:nvPr/>
                    </p:nvPicPr>
                    <p:blipFill>
                      <a:blip r:embed="rId5"/>
                      <a:stretch>
                        <a:fillRect/>
                      </a:stretch>
                    </p:blipFill>
                    <p:spPr>
                      <a:xfrm>
                        <a:off x="4526490" y="4606116"/>
                        <a:ext cx="7538510" cy="965033"/>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0C2C62FB-65B9-4912-0B0B-2C71CEA72191}"/>
              </a:ext>
            </a:extLst>
          </p:cNvPr>
          <p:cNvSpPr txBox="1"/>
          <p:nvPr/>
        </p:nvSpPr>
        <p:spPr>
          <a:xfrm>
            <a:off x="4526490" y="5842000"/>
            <a:ext cx="2534710" cy="646331"/>
          </a:xfrm>
          <a:prstGeom prst="rect">
            <a:avLst/>
          </a:prstGeom>
          <a:noFill/>
        </p:spPr>
        <p:txBody>
          <a:bodyPr wrap="square" rtlCol="0">
            <a:spAutoFit/>
          </a:bodyPr>
          <a:lstStyle/>
          <a:p>
            <a:r>
              <a:rPr lang="en-US" dirty="0"/>
              <a:t>Spent to date:  245,000 </a:t>
            </a:r>
          </a:p>
          <a:p>
            <a:r>
              <a:rPr lang="en-US" dirty="0">
                <a:solidFill>
                  <a:srgbClr val="FF0000"/>
                </a:solidFill>
              </a:rPr>
              <a:t>Underspent 144,000</a:t>
            </a:r>
          </a:p>
        </p:txBody>
      </p:sp>
    </p:spTree>
    <p:extLst>
      <p:ext uri="{BB962C8B-B14F-4D97-AF65-F5344CB8AC3E}">
        <p14:creationId xmlns:p14="http://schemas.microsoft.com/office/powerpoint/2010/main" val="240848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2228-499C-FA53-033D-33A8671DC656}"/>
              </a:ext>
            </a:extLst>
          </p:cNvPr>
          <p:cNvSpPr>
            <a:spLocks noGrp="1"/>
          </p:cNvSpPr>
          <p:nvPr>
            <p:ph type="title"/>
          </p:nvPr>
        </p:nvSpPr>
        <p:spPr/>
        <p:txBody>
          <a:bodyPr/>
          <a:lstStyle/>
          <a:p>
            <a:r>
              <a:rPr lang="en-US" b="1" dirty="0"/>
              <a:t>Exit Strategy  </a:t>
            </a:r>
          </a:p>
        </p:txBody>
      </p:sp>
      <p:sp>
        <p:nvSpPr>
          <p:cNvPr id="10" name="Text Placeholder 9">
            <a:extLst>
              <a:ext uri="{FF2B5EF4-FFF2-40B4-BE49-F238E27FC236}">
                <a16:creationId xmlns:a16="http://schemas.microsoft.com/office/drawing/2014/main" id="{4022CF71-2F9E-93DC-71B4-5B7EBD715D16}"/>
              </a:ext>
            </a:extLst>
          </p:cNvPr>
          <p:cNvSpPr>
            <a:spLocks noGrp="1"/>
          </p:cNvSpPr>
          <p:nvPr>
            <p:ph type="body" sz="half" idx="2"/>
          </p:nvPr>
        </p:nvSpPr>
        <p:spPr>
          <a:xfrm>
            <a:off x="375386" y="2057399"/>
            <a:ext cx="10160534" cy="4276023"/>
          </a:xfrm>
        </p:spPr>
        <p:txBody>
          <a:bodyPr>
            <a:normAutofit/>
          </a:bodyPr>
          <a:lstStyle/>
          <a:p>
            <a:pPr marL="342900" indent="-342900">
              <a:buFont typeface="Arial" panose="020B0604020202020204" pitchFamily="34" charset="0"/>
              <a:buChar char="•"/>
            </a:pPr>
            <a:r>
              <a:rPr lang="en-US" sz="2000" dirty="0">
                <a:solidFill>
                  <a:srgbClr val="000000"/>
                </a:solidFill>
                <a:latin typeface="Open Sans" panose="020B0606030504020204" pitchFamily="34" charset="0"/>
                <a:cs typeface="Times New Roman" panose="02020603050405020304" pitchFamily="18" charset="0"/>
              </a:rPr>
              <a:t>The exit strategy will mainly rely on the government’s response.  </a:t>
            </a:r>
          </a:p>
          <a:p>
            <a:pPr marL="342900" marR="0" lvl="0" indent="-342900" algn="just">
              <a:spcBef>
                <a:spcPts val="0"/>
              </a:spcBef>
              <a:spcAft>
                <a:spcPts val="0"/>
              </a:spcAft>
              <a:buFont typeface="Arial" panose="020B0604020202020204" pitchFamily="34" charset="0"/>
              <a:buChar char="•"/>
            </a:pPr>
            <a:r>
              <a:rPr lang="en-GB" sz="2000" dirty="0">
                <a:solidFill>
                  <a:srgbClr val="000000"/>
                </a:solidFill>
                <a:latin typeface="Open Sans" panose="020B0606030504020204" pitchFamily="34" charset="0"/>
                <a:cs typeface="Times New Roman" panose="02020603050405020304" pitchFamily="18" charset="0"/>
              </a:rPr>
              <a:t>Sharing clear information to target households about the programme duration and on Government social protection and housing programmes. </a:t>
            </a:r>
            <a:endParaRPr lang="en-US" sz="2000" dirty="0">
              <a:solidFill>
                <a:srgbClr val="000000"/>
              </a:solidFill>
              <a:latin typeface="Open Sans" panose="020B0606030504020204" pitchFamily="34" charset="0"/>
              <a:cs typeface="Times New Roman" panose="02020603050405020304" pitchFamily="18" charset="0"/>
            </a:endParaRPr>
          </a:p>
          <a:p>
            <a:pPr marL="342900" indent="-342900">
              <a:buFont typeface="Arial" panose="020B0604020202020204" pitchFamily="34" charset="0"/>
              <a:buChar char="•"/>
            </a:pPr>
            <a:r>
              <a:rPr lang="en-GB" sz="2000" dirty="0">
                <a:solidFill>
                  <a:srgbClr val="000000"/>
                </a:solidFill>
                <a:latin typeface="Open Sans" panose="020B0606030504020204" pitchFamily="34" charset="0"/>
                <a:cs typeface="Times New Roman" panose="02020603050405020304" pitchFamily="18" charset="0"/>
              </a:rPr>
              <a:t>Extending the tenancy duration for the most vulnerable families. </a:t>
            </a:r>
          </a:p>
          <a:p>
            <a:pPr marL="342900" indent="-342900">
              <a:buFont typeface="Arial" panose="020B0604020202020204" pitchFamily="34" charset="0"/>
              <a:buChar char="•"/>
            </a:pPr>
            <a:r>
              <a:rPr lang="en-GB" sz="2000" dirty="0">
                <a:solidFill>
                  <a:srgbClr val="000000"/>
                </a:solidFill>
                <a:latin typeface="Open Sans" panose="020B0606030504020204" pitchFamily="34" charset="0"/>
                <a:cs typeface="Times New Roman" panose="02020603050405020304" pitchFamily="18" charset="0"/>
              </a:rPr>
              <a:t>Working towards integration and inclusion by providing language, cultural orientation, and referrals, supporting individualized objectives of rental and hosting beneficiaries,  removing the barriers to sustaining accommodation and self-sufficiency, and enhancing employability potentials. </a:t>
            </a:r>
          </a:p>
          <a:p>
            <a:pPr marL="342900" indent="-342900">
              <a:buFont typeface="Arial" panose="020B0604020202020204" pitchFamily="34" charset="0"/>
              <a:buChar char="•"/>
            </a:pPr>
            <a:r>
              <a:rPr lang="en-GB" sz="2000" dirty="0">
                <a:solidFill>
                  <a:srgbClr val="000000"/>
                </a:solidFill>
                <a:latin typeface="Open Sans" panose="020B0606030504020204" pitchFamily="34" charset="0"/>
                <a:cs typeface="Times New Roman" panose="02020603050405020304" pitchFamily="18" charset="0"/>
              </a:rPr>
              <a:t>Leveraging form Safe home programme.   </a:t>
            </a:r>
            <a:endParaRPr lang="en-US" sz="2000" dirty="0">
              <a:solidFill>
                <a:srgbClr val="000000"/>
              </a:solidFill>
              <a:latin typeface="Open Sans" panose="020B0606030504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6BE8DB6-F555-1574-35B4-CFDF3BC74C2D}"/>
              </a:ext>
            </a:extLst>
          </p:cNvPr>
          <p:cNvSpPr txBox="1"/>
          <p:nvPr/>
        </p:nvSpPr>
        <p:spPr>
          <a:xfrm>
            <a:off x="5444951" y="1596211"/>
            <a:ext cx="4931084" cy="646331"/>
          </a:xfrm>
          <a:prstGeom prst="rect">
            <a:avLst/>
          </a:prstGeom>
          <a:noFill/>
        </p:spPr>
        <p:txBody>
          <a:bodyPr wrap="square" rtlCol="0">
            <a:spAutoFit/>
          </a:bodyPr>
          <a:lstStyle/>
          <a:p>
            <a:pPr algn="l"/>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1418984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2228-499C-FA53-033D-33A8671DC656}"/>
              </a:ext>
            </a:extLst>
          </p:cNvPr>
          <p:cNvSpPr>
            <a:spLocks noGrp="1"/>
          </p:cNvSpPr>
          <p:nvPr>
            <p:ph type="title"/>
          </p:nvPr>
        </p:nvSpPr>
        <p:spPr>
          <a:xfrm>
            <a:off x="1993374" y="306131"/>
            <a:ext cx="7125652" cy="613531"/>
          </a:xfrm>
        </p:spPr>
        <p:txBody>
          <a:bodyPr/>
          <a:lstStyle/>
          <a:p>
            <a:r>
              <a:rPr lang="en-US" b="1" dirty="0"/>
              <a:t>Livelihood (labor market integration)  </a:t>
            </a:r>
          </a:p>
        </p:txBody>
      </p:sp>
      <p:sp>
        <p:nvSpPr>
          <p:cNvPr id="3" name="TextBox 2">
            <a:extLst>
              <a:ext uri="{FF2B5EF4-FFF2-40B4-BE49-F238E27FC236}">
                <a16:creationId xmlns:a16="http://schemas.microsoft.com/office/drawing/2014/main" id="{06BE8DB6-F555-1574-35B4-CFDF3BC74C2D}"/>
              </a:ext>
            </a:extLst>
          </p:cNvPr>
          <p:cNvSpPr txBox="1"/>
          <p:nvPr/>
        </p:nvSpPr>
        <p:spPr>
          <a:xfrm>
            <a:off x="5444951" y="1596211"/>
            <a:ext cx="4931084" cy="646331"/>
          </a:xfrm>
          <a:prstGeom prst="rect">
            <a:avLst/>
          </a:prstGeom>
          <a:noFill/>
        </p:spPr>
        <p:txBody>
          <a:bodyPr wrap="square" rtlCol="0">
            <a:spAutoFit/>
          </a:bodyPr>
          <a:lstStyle/>
          <a:p>
            <a:pPr algn="l"/>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 </a:t>
            </a:r>
            <a:endParaRPr lang="en-US" dirty="0"/>
          </a:p>
        </p:txBody>
      </p:sp>
      <p:pic>
        <p:nvPicPr>
          <p:cNvPr id="35" name="Picture 34">
            <a:extLst>
              <a:ext uri="{FF2B5EF4-FFF2-40B4-BE49-F238E27FC236}">
                <a16:creationId xmlns:a16="http://schemas.microsoft.com/office/drawing/2014/main" id="{6BCF29E6-F215-EF7A-15CC-858D6451C445}"/>
              </a:ext>
            </a:extLst>
          </p:cNvPr>
          <p:cNvPicPr>
            <a:picLocks noChangeAspect="1"/>
          </p:cNvPicPr>
          <p:nvPr/>
        </p:nvPicPr>
        <p:blipFill>
          <a:blip r:embed="rId2"/>
          <a:stretch>
            <a:fillRect/>
          </a:stretch>
        </p:blipFill>
        <p:spPr>
          <a:xfrm>
            <a:off x="641944" y="1047750"/>
            <a:ext cx="10963275" cy="5810250"/>
          </a:xfrm>
          <a:prstGeom prst="rect">
            <a:avLst/>
          </a:prstGeom>
        </p:spPr>
      </p:pic>
    </p:spTree>
    <p:extLst>
      <p:ext uri="{BB962C8B-B14F-4D97-AF65-F5344CB8AC3E}">
        <p14:creationId xmlns:p14="http://schemas.microsoft.com/office/powerpoint/2010/main" val="864214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2228-499C-FA53-033D-33A8671DC656}"/>
              </a:ext>
            </a:extLst>
          </p:cNvPr>
          <p:cNvSpPr>
            <a:spLocks noGrp="1"/>
          </p:cNvSpPr>
          <p:nvPr>
            <p:ph type="title"/>
          </p:nvPr>
        </p:nvSpPr>
        <p:spPr/>
        <p:txBody>
          <a:bodyPr/>
          <a:lstStyle/>
          <a:p>
            <a:r>
              <a:rPr lang="en-US" dirty="0"/>
              <a:t> </a:t>
            </a:r>
          </a:p>
        </p:txBody>
      </p:sp>
      <p:sp>
        <p:nvSpPr>
          <p:cNvPr id="3" name="TextBox 2">
            <a:extLst>
              <a:ext uri="{FF2B5EF4-FFF2-40B4-BE49-F238E27FC236}">
                <a16:creationId xmlns:a16="http://schemas.microsoft.com/office/drawing/2014/main" id="{06BE8DB6-F555-1574-35B4-CFDF3BC74C2D}"/>
              </a:ext>
            </a:extLst>
          </p:cNvPr>
          <p:cNvSpPr txBox="1"/>
          <p:nvPr/>
        </p:nvSpPr>
        <p:spPr>
          <a:xfrm>
            <a:off x="5444951" y="1596211"/>
            <a:ext cx="4931084" cy="646331"/>
          </a:xfrm>
          <a:prstGeom prst="rect">
            <a:avLst/>
          </a:prstGeom>
          <a:noFill/>
        </p:spPr>
        <p:txBody>
          <a:bodyPr wrap="square" rtlCol="0">
            <a:spAutoFit/>
          </a:bodyPr>
          <a:lstStyle/>
          <a:p>
            <a:pPr algn="l"/>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 </a:t>
            </a:r>
            <a:endParaRPr lang="en-US" dirty="0"/>
          </a:p>
        </p:txBody>
      </p:sp>
      <p:sp>
        <p:nvSpPr>
          <p:cNvPr id="8" name="TextBox 7">
            <a:extLst>
              <a:ext uri="{FF2B5EF4-FFF2-40B4-BE49-F238E27FC236}">
                <a16:creationId xmlns:a16="http://schemas.microsoft.com/office/drawing/2014/main" id="{A879B7E3-E488-DE54-C1F4-517D7B047557}"/>
              </a:ext>
            </a:extLst>
          </p:cNvPr>
          <p:cNvSpPr txBox="1"/>
          <p:nvPr/>
        </p:nvSpPr>
        <p:spPr>
          <a:xfrm>
            <a:off x="913226" y="1684443"/>
            <a:ext cx="5096933" cy="3416320"/>
          </a:xfrm>
          <a:prstGeom prst="rect">
            <a:avLst/>
          </a:prstGeom>
          <a:noFill/>
        </p:spPr>
        <p:txBody>
          <a:bodyPr wrap="square" rtlCol="0">
            <a:spAutoFit/>
          </a:bodyPr>
          <a:lstStyle/>
          <a:p>
            <a:pPr marR="0" lvl="0" algn="just" fontAlgn="base">
              <a:spcBef>
                <a:spcPts val="0"/>
              </a:spcBef>
              <a:spcAft>
                <a:spcPts val="0"/>
              </a:spcAft>
            </a:pPr>
            <a:r>
              <a:rPr lang="en-GB" sz="1800" b="1" dirty="0">
                <a:effectLst/>
                <a:latin typeface="Segoe UI" panose="020B0502040204020203" pitchFamily="34" charset="0"/>
                <a:ea typeface="Calibri" panose="020F0502020204030204" pitchFamily="34" charset="0"/>
              </a:rPr>
              <a:t>Practical Barriers:</a:t>
            </a:r>
            <a:endParaRPr lang="en-US" sz="1800" dirty="0">
              <a:effectLst/>
              <a:latin typeface="Segoe UI" panose="020B0502040204020203" pitchFamily="34" charset="0"/>
              <a:ea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Char char=""/>
            </a:pPr>
            <a:r>
              <a:rPr lang="en-US" sz="1800" dirty="0">
                <a:effectLst/>
                <a:latin typeface="Segoe UI" panose="020B0502040204020203" pitchFamily="34" charset="0"/>
                <a:ea typeface="Times New Roman" panose="02020603050405020304" pitchFamily="18" charset="0"/>
              </a:rPr>
              <a:t>Lack of Accommodation and poor health.</a:t>
            </a:r>
            <a:endParaRPr lang="en-US" sz="2000" dirty="0">
              <a:effectLst/>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Char char=""/>
            </a:pPr>
            <a:r>
              <a:rPr lang="en-US" sz="1800" dirty="0">
                <a:effectLst/>
                <a:latin typeface="Segoe UI" panose="020B0502040204020203" pitchFamily="34" charset="0"/>
                <a:ea typeface="Times New Roman" panose="02020603050405020304" pitchFamily="18" charset="0"/>
              </a:rPr>
              <a:t>Inability to care Child or elderly in the family</a:t>
            </a:r>
            <a:endParaRPr lang="en-US" sz="2000" dirty="0">
              <a:effectLst/>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Char char=""/>
            </a:pPr>
            <a:r>
              <a:rPr lang="en-US" sz="1800" dirty="0">
                <a:effectLst/>
                <a:latin typeface="Segoe UI" panose="020B0502040204020203" pitchFamily="34" charset="0"/>
                <a:ea typeface="Times New Roman" panose="02020603050405020304" pitchFamily="18" charset="0"/>
              </a:rPr>
              <a:t>Perception about refugees. </a:t>
            </a:r>
            <a:endParaRPr lang="en-US" sz="2000" dirty="0">
              <a:effectLst/>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Char char=""/>
            </a:pPr>
            <a:r>
              <a:rPr lang="en-US" sz="1800" dirty="0">
                <a:effectLst/>
                <a:latin typeface="Segoe UI" panose="020B0502040204020203" pitchFamily="34" charset="0"/>
                <a:ea typeface="Times New Roman" panose="02020603050405020304" pitchFamily="18" charset="0"/>
              </a:rPr>
              <a:t>Language </a:t>
            </a:r>
            <a:endParaRPr lang="en-US" sz="2000" dirty="0">
              <a:effectLst/>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Char char=""/>
            </a:pPr>
            <a:r>
              <a:rPr lang="en-US" sz="1800" dirty="0">
                <a:effectLst/>
                <a:latin typeface="Segoe UI" panose="020B0502040204020203" pitchFamily="34" charset="0"/>
                <a:ea typeface="Times New Roman" panose="02020603050405020304" pitchFamily="18" charset="0"/>
              </a:rPr>
              <a:t>Recognition of qualifications and skills. </a:t>
            </a:r>
            <a:endParaRPr lang="en-US" sz="2000" dirty="0">
              <a:effectLst/>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Char char=""/>
            </a:pPr>
            <a:r>
              <a:rPr lang="en-US" sz="1800" dirty="0">
                <a:effectLst/>
                <a:latin typeface="Segoe UI" panose="020B0502040204020203" pitchFamily="34" charset="0"/>
                <a:ea typeface="Times New Roman" panose="02020603050405020304" pitchFamily="18" charset="0"/>
              </a:rPr>
              <a:t>Legal status and Slovak labor laws and administrative procedure.</a:t>
            </a:r>
            <a:endParaRPr lang="en-US" sz="2000" dirty="0">
              <a:effectLst/>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Char char=""/>
            </a:pPr>
            <a:r>
              <a:rPr lang="en-US" sz="1800" dirty="0">
                <a:effectLst/>
                <a:latin typeface="Segoe UI" panose="020B0502040204020203" pitchFamily="34" charset="0"/>
                <a:ea typeface="Times New Roman" panose="02020603050405020304" pitchFamily="18" charset="0"/>
              </a:rPr>
              <a:t>Finances and guidance required to develop skills.  </a:t>
            </a:r>
            <a:endParaRPr lang="en-US" sz="2000" dirty="0">
              <a:effectLst/>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Char char=""/>
            </a:pPr>
            <a:r>
              <a:rPr lang="en-US" sz="1800" dirty="0">
                <a:effectLst/>
                <a:latin typeface="Segoe UI" panose="020B0502040204020203" pitchFamily="34" charset="0"/>
                <a:ea typeface="Times New Roman" panose="02020603050405020304" pitchFamily="18" charset="0"/>
              </a:rPr>
              <a:t>Lack of qualification, experience, and skill to meet the Slovak labor market demand.  </a:t>
            </a:r>
            <a:endParaRPr lang="en-US" sz="20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BC342E9C-F9B2-17CB-ABE0-BC27A662A272}"/>
              </a:ext>
            </a:extLst>
          </p:cNvPr>
          <p:cNvSpPr txBox="1"/>
          <p:nvPr/>
        </p:nvSpPr>
        <p:spPr>
          <a:xfrm>
            <a:off x="6736437" y="1753137"/>
            <a:ext cx="4351866" cy="2862322"/>
          </a:xfrm>
          <a:prstGeom prst="rect">
            <a:avLst/>
          </a:prstGeom>
          <a:noFill/>
        </p:spPr>
        <p:txBody>
          <a:bodyPr wrap="square" rtlCol="0">
            <a:spAutoFit/>
          </a:bodyPr>
          <a:lstStyle/>
          <a:p>
            <a:pPr marL="0" marR="0" algn="just" fontAlgn="base">
              <a:spcBef>
                <a:spcPts val="0"/>
              </a:spcBef>
              <a:spcAft>
                <a:spcPts val="0"/>
              </a:spcAft>
            </a:pPr>
            <a:r>
              <a:rPr lang="en-US" sz="1800" b="1" dirty="0">
                <a:effectLst/>
                <a:latin typeface="Segoe UI" panose="020B0502040204020203" pitchFamily="34" charset="0"/>
                <a:ea typeface="Times New Roman" panose="02020603050405020304" pitchFamily="18" charset="0"/>
              </a:rPr>
              <a:t>Enabling conditions:</a:t>
            </a:r>
            <a:endParaRPr lang="en-US" sz="1800" dirty="0">
              <a:effectLst/>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Char char=""/>
            </a:pPr>
            <a:r>
              <a:rPr lang="en-US" sz="1800" dirty="0">
                <a:effectLst/>
                <a:latin typeface="Segoe UI" panose="020B0502040204020203" pitchFamily="34" charset="0"/>
                <a:ea typeface="Times New Roman" panose="02020603050405020304" pitchFamily="18" charset="0"/>
              </a:rPr>
              <a:t>Temporary protection directive grants access to employment. </a:t>
            </a:r>
            <a:endParaRPr lang="en-US" sz="1800" dirty="0">
              <a:effectLst/>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Char char=""/>
            </a:pPr>
            <a:r>
              <a:rPr lang="en-US" sz="1800" dirty="0">
                <a:effectLst/>
                <a:latin typeface="Segoe UI" panose="020B0502040204020203" pitchFamily="34" charset="0"/>
                <a:ea typeface="Times New Roman" panose="02020603050405020304" pitchFamily="18" charset="0"/>
              </a:rPr>
              <a:t>Shrinking of working age population and increasing demand for skilled labor in EU countries. </a:t>
            </a:r>
            <a:endParaRPr lang="en-US" sz="1800" dirty="0">
              <a:effectLst/>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Char char=""/>
            </a:pPr>
            <a:r>
              <a:rPr lang="en-US" sz="1800" dirty="0">
                <a:effectLst/>
                <a:latin typeface="Segoe UI" panose="020B0502040204020203" pitchFamily="34" charset="0"/>
                <a:ea typeface="Times New Roman" panose="02020603050405020304" pitchFamily="18" charset="0"/>
              </a:rPr>
              <a:t>Literacy and skill among Ukrainian refugees.</a:t>
            </a:r>
            <a:endParaRPr lang="en-US" sz="1800" dirty="0">
              <a:effectLst/>
              <a:latin typeface="Times New Roman" panose="02020603050405020304" pitchFamily="18" charset="0"/>
              <a:ea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Char char=""/>
            </a:pPr>
            <a:r>
              <a:rPr lang="en-US" sz="1800" dirty="0">
                <a:effectLst/>
                <a:latin typeface="Segoe UI" panose="020B0502040204020203" pitchFamily="34" charset="0"/>
                <a:ea typeface="Times New Roman" panose="02020603050405020304" pitchFamily="18" charset="0"/>
              </a:rPr>
              <a:t>Slovak Red Cross is already involved in activities to promote integration</a:t>
            </a:r>
            <a:endParaRPr lang="en-US" sz="1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72CE035D-821E-ED51-D6C1-CECA728C12C7}"/>
              </a:ext>
            </a:extLst>
          </p:cNvPr>
          <p:cNvSpPr txBox="1"/>
          <p:nvPr/>
        </p:nvSpPr>
        <p:spPr>
          <a:xfrm>
            <a:off x="2137266" y="5257689"/>
            <a:ext cx="6775104" cy="707886"/>
          </a:xfrm>
          <a:prstGeom prst="rect">
            <a:avLst/>
          </a:prstGeom>
          <a:noFill/>
        </p:spPr>
        <p:txBody>
          <a:bodyPr wrap="square" rtlCol="0">
            <a:spAutoFit/>
          </a:bodyPr>
          <a:lstStyle/>
          <a:p>
            <a:pPr marR="0" lvl="0" algn="just" fontAlgn="base">
              <a:spcBef>
                <a:spcPts val="0"/>
              </a:spcBef>
              <a:spcAft>
                <a:spcPts val="0"/>
              </a:spcAft>
            </a:pPr>
            <a:r>
              <a:rPr lang="en-US" sz="1800" b="1" dirty="0">
                <a:solidFill>
                  <a:srgbClr val="0070C0"/>
                </a:solidFill>
                <a:effectLst/>
                <a:latin typeface="Segoe UI" panose="020B0502040204020203" pitchFamily="34" charset="0"/>
                <a:ea typeface="Times New Roman" panose="02020603050405020304" pitchFamily="18" charset="0"/>
              </a:rPr>
              <a:t>Individual characteristic</a:t>
            </a:r>
            <a:r>
              <a:rPr lang="en-US" b="1" dirty="0">
                <a:solidFill>
                  <a:srgbClr val="0070C0"/>
                </a:solidFill>
                <a:latin typeface="Segoe UI" panose="020B0502040204020203" pitchFamily="34" charset="0"/>
                <a:ea typeface="Times New Roman" panose="02020603050405020304" pitchFamily="18" charset="0"/>
              </a:rPr>
              <a:t>: </a:t>
            </a:r>
            <a:r>
              <a:rPr lang="en-US" sz="1800" dirty="0">
                <a:solidFill>
                  <a:srgbClr val="0070C0"/>
                </a:solidFill>
                <a:effectLst/>
                <a:latin typeface="Segoe UI" panose="020B0502040204020203" pitchFamily="34" charset="0"/>
                <a:ea typeface="Times New Roman" panose="02020603050405020304" pitchFamily="18" charset="0"/>
              </a:rPr>
              <a:t>Motivation, Social Capital</a:t>
            </a:r>
            <a:r>
              <a:rPr lang="en-US" sz="2000" dirty="0">
                <a:solidFill>
                  <a:srgbClr val="0070C0"/>
                </a:solidFill>
                <a:latin typeface="Times New Roman" panose="02020603050405020304" pitchFamily="18" charset="0"/>
                <a:ea typeface="Times New Roman" panose="02020603050405020304" pitchFamily="18" charset="0"/>
              </a:rPr>
              <a:t>, </a:t>
            </a:r>
            <a:r>
              <a:rPr lang="en-US" sz="1800" dirty="0">
                <a:solidFill>
                  <a:srgbClr val="0070C0"/>
                </a:solidFill>
                <a:effectLst/>
                <a:latin typeface="Segoe UI" panose="020B0502040204020203" pitchFamily="34" charset="0"/>
                <a:ea typeface="Times New Roman" panose="02020603050405020304" pitchFamily="18" charset="0"/>
              </a:rPr>
              <a:t>Language proficiency </a:t>
            </a:r>
            <a:r>
              <a:rPr lang="en-US" sz="2000" dirty="0">
                <a:solidFill>
                  <a:srgbClr val="0070C0"/>
                </a:solidFill>
                <a:latin typeface="Times New Roman" panose="02020603050405020304" pitchFamily="18" charset="0"/>
                <a:ea typeface="Times New Roman" panose="02020603050405020304" pitchFamily="18" charset="0"/>
              </a:rPr>
              <a:t>and </a:t>
            </a:r>
            <a:r>
              <a:rPr lang="en-US" sz="1800" dirty="0">
                <a:solidFill>
                  <a:srgbClr val="0070C0"/>
                </a:solidFill>
                <a:effectLst/>
                <a:latin typeface="Segoe UI" panose="020B0502040204020203" pitchFamily="34" charset="0"/>
                <a:ea typeface="Times New Roman" panose="02020603050405020304" pitchFamily="18" charset="0"/>
              </a:rPr>
              <a:t>Skills</a:t>
            </a:r>
            <a:endParaRPr lang="en-US" sz="20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37254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2228-499C-FA53-033D-33A8671DC656}"/>
              </a:ext>
            </a:extLst>
          </p:cNvPr>
          <p:cNvSpPr>
            <a:spLocks noGrp="1"/>
          </p:cNvSpPr>
          <p:nvPr>
            <p:ph type="title"/>
          </p:nvPr>
        </p:nvSpPr>
        <p:spPr>
          <a:xfrm>
            <a:off x="839788" y="428595"/>
            <a:ext cx="3932237" cy="982133"/>
          </a:xfrm>
        </p:spPr>
        <p:txBody>
          <a:bodyPr/>
          <a:lstStyle/>
          <a:p>
            <a:r>
              <a:rPr lang="en-US" dirty="0" err="1"/>
              <a:t>Cont</a:t>
            </a:r>
            <a:r>
              <a:rPr lang="en-US" dirty="0"/>
              <a:t>…..  </a:t>
            </a:r>
          </a:p>
        </p:txBody>
      </p:sp>
      <p:sp>
        <p:nvSpPr>
          <p:cNvPr id="3" name="TextBox 2">
            <a:extLst>
              <a:ext uri="{FF2B5EF4-FFF2-40B4-BE49-F238E27FC236}">
                <a16:creationId xmlns:a16="http://schemas.microsoft.com/office/drawing/2014/main" id="{06BE8DB6-F555-1574-35B4-CFDF3BC74C2D}"/>
              </a:ext>
            </a:extLst>
          </p:cNvPr>
          <p:cNvSpPr txBox="1"/>
          <p:nvPr/>
        </p:nvSpPr>
        <p:spPr>
          <a:xfrm>
            <a:off x="5444951" y="1596211"/>
            <a:ext cx="4931084" cy="646331"/>
          </a:xfrm>
          <a:prstGeom prst="rect">
            <a:avLst/>
          </a:prstGeom>
          <a:noFill/>
        </p:spPr>
        <p:txBody>
          <a:bodyPr wrap="square" rtlCol="0">
            <a:spAutoFit/>
          </a:bodyPr>
          <a:lstStyle/>
          <a:p>
            <a:pPr algn="l"/>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 </a:t>
            </a:r>
            <a:endParaRPr lang="en-US" dirty="0"/>
          </a:p>
        </p:txBody>
      </p:sp>
      <p:sp>
        <p:nvSpPr>
          <p:cNvPr id="4" name="TextBox 3">
            <a:extLst>
              <a:ext uri="{FF2B5EF4-FFF2-40B4-BE49-F238E27FC236}">
                <a16:creationId xmlns:a16="http://schemas.microsoft.com/office/drawing/2014/main" id="{E34A9354-D14C-496F-DE56-C7507050E592}"/>
              </a:ext>
            </a:extLst>
          </p:cNvPr>
          <p:cNvSpPr txBox="1"/>
          <p:nvPr/>
        </p:nvSpPr>
        <p:spPr>
          <a:xfrm>
            <a:off x="524933" y="1919376"/>
            <a:ext cx="5850467" cy="3693319"/>
          </a:xfrm>
          <a:prstGeom prst="rect">
            <a:avLst/>
          </a:prstGeom>
          <a:noFill/>
          <a:ln>
            <a:solidFill>
              <a:schemeClr val="tx2">
                <a:lumMod val="40000"/>
                <a:lumOff val="60000"/>
              </a:schemeClr>
            </a:solidFill>
          </a:ln>
        </p:spPr>
        <p:txBody>
          <a:bodyPr wrap="square" rtlCol="0">
            <a:spAutoFit/>
          </a:bodyPr>
          <a:lstStyle/>
          <a:p>
            <a:pPr marL="342900" indent="-342900">
              <a:buAutoNum type="arabicPeriod"/>
            </a:pPr>
            <a:r>
              <a:rPr lang="en-US" dirty="0"/>
              <a:t> </a:t>
            </a:r>
            <a:r>
              <a:rPr lang="en-US" b="1" dirty="0"/>
              <a:t>Essential activities for LH and inclusion for the working-age population</a:t>
            </a:r>
            <a:r>
              <a:rPr lang="en-US" dirty="0"/>
              <a:t>. </a:t>
            </a:r>
          </a:p>
          <a:p>
            <a:pPr marL="285750" indent="-285750" algn="just" fontAlgn="base">
              <a:buFont typeface="Arial" panose="020B0604020202020204" pitchFamily="34" charset="0"/>
              <a:buChar char="•"/>
            </a:pPr>
            <a:r>
              <a:rPr lang="en-US" dirty="0">
                <a:solidFill>
                  <a:srgbClr val="001D41"/>
                </a:solidFill>
                <a:effectLst/>
                <a:latin typeface="Segoe UI" panose="020B0502040204020203" pitchFamily="34" charset="0"/>
                <a:ea typeface="Times New Roman" panose="02020603050405020304" pitchFamily="18" charset="0"/>
              </a:rPr>
              <a:t>Conducting short language courses with predetermined duration and curriculum </a:t>
            </a:r>
            <a:endParaRPr lang="en-US" dirty="0">
              <a:solidFill>
                <a:srgbClr val="001D41"/>
              </a:solidFill>
              <a:effectLst/>
              <a:latin typeface="Times New Roman" panose="02020603050405020304" pitchFamily="18" charset="0"/>
              <a:ea typeface="Times New Roman" panose="02020603050405020304" pitchFamily="18" charset="0"/>
            </a:endParaRPr>
          </a:p>
          <a:p>
            <a:pPr marL="285750" indent="-285750" algn="just" fontAlgn="base">
              <a:buFont typeface="Arial" panose="020B0604020202020204" pitchFamily="34" charset="0"/>
              <a:buChar char="•"/>
            </a:pPr>
            <a:r>
              <a:rPr lang="en-US" dirty="0">
                <a:solidFill>
                  <a:srgbClr val="001D41"/>
                </a:solidFill>
                <a:effectLst/>
                <a:latin typeface="Segoe UI" panose="020B0502040204020203" pitchFamily="34" charset="0"/>
                <a:ea typeface="Times New Roman" panose="02020603050405020304" pitchFamily="18" charset="0"/>
              </a:rPr>
              <a:t>Developing and conducting standardized PSS session </a:t>
            </a:r>
            <a:endParaRPr lang="en-US" dirty="0">
              <a:solidFill>
                <a:srgbClr val="001D41"/>
              </a:solidFill>
              <a:effectLst/>
              <a:latin typeface="Times New Roman" panose="02020603050405020304" pitchFamily="18" charset="0"/>
              <a:ea typeface="Times New Roman" panose="02020603050405020304" pitchFamily="18" charset="0"/>
            </a:endParaRPr>
          </a:p>
          <a:p>
            <a:pPr marL="285750" indent="-285750" algn="just" fontAlgn="base">
              <a:buFont typeface="Arial" panose="020B0604020202020204" pitchFamily="34" charset="0"/>
              <a:buChar char="•"/>
            </a:pPr>
            <a:r>
              <a:rPr lang="en-US" dirty="0">
                <a:solidFill>
                  <a:srgbClr val="001D41"/>
                </a:solidFill>
                <a:effectLst/>
                <a:latin typeface="Segoe UI" panose="020B0502040204020203" pitchFamily="34" charset="0"/>
                <a:ea typeface="Times New Roman" panose="02020603050405020304" pitchFamily="18" charset="0"/>
              </a:rPr>
              <a:t>Developing and conducting a Cultural orientation session </a:t>
            </a:r>
            <a:endParaRPr lang="en-US" dirty="0">
              <a:solidFill>
                <a:srgbClr val="001D41"/>
              </a:solidFill>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dirty="0">
                <a:solidFill>
                  <a:srgbClr val="001D41"/>
                </a:solidFill>
                <a:effectLst/>
                <a:latin typeface="Segoe UI" panose="020B0502040204020203" pitchFamily="34" charset="0"/>
                <a:ea typeface="Times New Roman" panose="02020603050405020304" pitchFamily="18" charset="0"/>
                <a:cs typeface="Times New Roman" panose="02020603050405020304" pitchFamily="18" charset="0"/>
              </a:rPr>
              <a:t>Providing information on social services, laws, housing, and other services. </a:t>
            </a:r>
            <a:endParaRPr lang="en-US" dirty="0">
              <a:solidFill>
                <a:srgbClr val="001D4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solidFill>
                  <a:srgbClr val="001D41"/>
                </a:solidFill>
                <a:effectLst/>
                <a:latin typeface="Segoe UI" panose="020B0502040204020203" pitchFamily="34" charset="0"/>
                <a:ea typeface="Calibri" panose="020F0502020204030204" pitchFamily="34" charset="0"/>
                <a:cs typeface="Times New Roman" panose="02020603050405020304" pitchFamily="18" charset="0"/>
              </a:rPr>
              <a:t>Providing First Aid training. </a:t>
            </a:r>
            <a:endParaRPr lang="en-US" dirty="0">
              <a:solidFill>
                <a:srgbClr val="001D4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solidFill>
                  <a:srgbClr val="001D41"/>
                </a:solidFill>
                <a:effectLst/>
                <a:latin typeface="Segoe UI" panose="020B0502040204020203" pitchFamily="34" charset="0"/>
                <a:ea typeface="Calibri" panose="020F0502020204030204" pitchFamily="34" charset="0"/>
                <a:cs typeface="Times New Roman" panose="02020603050405020304" pitchFamily="18" charset="0"/>
              </a:rPr>
              <a:t>Preparing and conducting Job counselling sessions and life skills training</a:t>
            </a:r>
            <a:endParaRPr lang="en-US" dirty="0">
              <a:solidFill>
                <a:srgbClr val="001D4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eriod"/>
            </a:pPr>
            <a:endParaRPr lang="en-US" dirty="0"/>
          </a:p>
        </p:txBody>
      </p:sp>
      <p:sp>
        <p:nvSpPr>
          <p:cNvPr id="7" name="TextBox 6">
            <a:extLst>
              <a:ext uri="{FF2B5EF4-FFF2-40B4-BE49-F238E27FC236}">
                <a16:creationId xmlns:a16="http://schemas.microsoft.com/office/drawing/2014/main" id="{9DA14927-0F46-4C13-6677-073FAA64539B}"/>
              </a:ext>
            </a:extLst>
          </p:cNvPr>
          <p:cNvSpPr txBox="1"/>
          <p:nvPr/>
        </p:nvSpPr>
        <p:spPr>
          <a:xfrm>
            <a:off x="6739467" y="1919376"/>
            <a:ext cx="5164667" cy="3970318"/>
          </a:xfrm>
          <a:prstGeom prst="rect">
            <a:avLst/>
          </a:prstGeom>
          <a:noFill/>
          <a:ln>
            <a:solidFill>
              <a:schemeClr val="tx2">
                <a:lumMod val="40000"/>
                <a:lumOff val="60000"/>
              </a:schemeClr>
            </a:solidFill>
          </a:ln>
        </p:spPr>
        <p:txBody>
          <a:bodyPr wrap="square" rtlCol="0">
            <a:spAutoFit/>
          </a:bodyPr>
          <a:lstStyle/>
          <a:p>
            <a:r>
              <a:rPr lang="en-GB" sz="1600" b="1" dirty="0">
                <a:solidFill>
                  <a:srgbClr val="001D41"/>
                </a:solidFill>
                <a:latin typeface="Segoe UI" panose="020B0502040204020203" pitchFamily="34" charset="0"/>
                <a:ea typeface="Calibri" panose="020F0502020204030204" pitchFamily="34" charset="0"/>
              </a:rPr>
              <a:t>2</a:t>
            </a:r>
            <a:r>
              <a:rPr lang="en-GB" b="1" dirty="0">
                <a:solidFill>
                  <a:srgbClr val="001D41"/>
                </a:solidFill>
              </a:rPr>
              <a:t>.</a:t>
            </a:r>
            <a:r>
              <a:rPr lang="en-GB" b="1" dirty="0"/>
              <a:t> </a:t>
            </a:r>
            <a:r>
              <a:rPr lang="en-GB" b="1" dirty="0" err="1"/>
              <a:t>Labor</a:t>
            </a:r>
            <a:r>
              <a:rPr lang="en-GB" b="1" dirty="0"/>
              <a:t> market integration activities. </a:t>
            </a:r>
            <a:r>
              <a:rPr lang="en-US" b="1" dirty="0"/>
              <a:t>Mapping Skills of working-age refugees </a:t>
            </a:r>
          </a:p>
          <a:p>
            <a:pPr marL="285750" indent="-285750">
              <a:buFont typeface="Arial" panose="020B0604020202020204" pitchFamily="34" charset="0"/>
              <a:buChar char="•"/>
            </a:pPr>
            <a:r>
              <a:rPr lang="en-US" dirty="0">
                <a:solidFill>
                  <a:srgbClr val="001D41"/>
                </a:solidFill>
                <a:latin typeface="Segoe UI" panose="020B0502040204020203" pitchFamily="34" charset="0"/>
              </a:rPr>
              <a:t>Mapping skills demand in the market</a:t>
            </a:r>
          </a:p>
          <a:p>
            <a:pPr marL="285750" indent="-285750">
              <a:buFont typeface="Arial" panose="020B0604020202020204" pitchFamily="34" charset="0"/>
              <a:buChar char="•"/>
            </a:pPr>
            <a:r>
              <a:rPr lang="en-US" dirty="0">
                <a:solidFill>
                  <a:srgbClr val="001D41"/>
                </a:solidFill>
                <a:latin typeface="Segoe UI" panose="020B0502040204020203" pitchFamily="34" charset="0"/>
              </a:rPr>
              <a:t>Analyzing the profile of individuals.</a:t>
            </a:r>
          </a:p>
          <a:p>
            <a:pPr marL="285750" indent="-285750">
              <a:buFont typeface="Arial" panose="020B0604020202020204" pitchFamily="34" charset="0"/>
              <a:buChar char="•"/>
            </a:pPr>
            <a:r>
              <a:rPr lang="en-US" dirty="0">
                <a:solidFill>
                  <a:srgbClr val="001D41"/>
                </a:solidFill>
                <a:latin typeface="Segoe UI" panose="020B0502040204020203" pitchFamily="34" charset="0"/>
              </a:rPr>
              <a:t>Identifying the training institutes.</a:t>
            </a:r>
          </a:p>
          <a:p>
            <a:pPr marL="285750" indent="-285750">
              <a:buFont typeface="Arial" panose="020B0604020202020204" pitchFamily="34" charset="0"/>
              <a:buChar char="•"/>
            </a:pPr>
            <a:r>
              <a:rPr lang="en-US" dirty="0">
                <a:solidFill>
                  <a:srgbClr val="001D41"/>
                </a:solidFill>
                <a:latin typeface="Segoe UI" panose="020B0502040204020203" pitchFamily="34" charset="0"/>
              </a:rPr>
              <a:t>Providing vocational training.</a:t>
            </a:r>
          </a:p>
          <a:p>
            <a:pPr marL="285750" indent="-285750">
              <a:buFont typeface="Arial" panose="020B0604020202020204" pitchFamily="34" charset="0"/>
              <a:buChar char="•"/>
            </a:pPr>
            <a:r>
              <a:rPr lang="en-US" dirty="0">
                <a:solidFill>
                  <a:srgbClr val="001D41"/>
                </a:solidFill>
                <a:latin typeface="Segoe UI" panose="020B0502040204020203" pitchFamily="34" charset="0"/>
              </a:rPr>
              <a:t>Vocational-specific language courses.</a:t>
            </a:r>
          </a:p>
          <a:p>
            <a:pPr marL="285750" indent="-285750">
              <a:buFont typeface="Arial" panose="020B0604020202020204" pitchFamily="34" charset="0"/>
              <a:buChar char="•"/>
            </a:pPr>
            <a:r>
              <a:rPr lang="en-US" dirty="0">
                <a:solidFill>
                  <a:srgbClr val="001D41"/>
                </a:solidFill>
                <a:latin typeface="Segoe UI" panose="020B0502040204020203" pitchFamily="34" charset="0"/>
              </a:rPr>
              <a:t>Translation and recognition for diplomas, certificates, and degrees identified during profile analysis </a:t>
            </a:r>
          </a:p>
          <a:p>
            <a:pPr marL="285750" indent="-285750">
              <a:buFont typeface="Arial" panose="020B0604020202020204" pitchFamily="34" charset="0"/>
              <a:buChar char="•"/>
            </a:pPr>
            <a:r>
              <a:rPr lang="en-US" dirty="0">
                <a:solidFill>
                  <a:srgbClr val="001D41"/>
                </a:solidFill>
                <a:latin typeface="Segoe UI" panose="020B0502040204020203" pitchFamily="34" charset="0"/>
              </a:rPr>
              <a:t>Support to single mothers for employability start-up assistance for kindergarten for 3 months  </a:t>
            </a:r>
          </a:p>
          <a:p>
            <a:pPr marL="285750" indent="-285750">
              <a:buFont typeface="Arial" panose="020B0604020202020204" pitchFamily="34" charset="0"/>
              <a:buChar char="•"/>
            </a:pPr>
            <a:r>
              <a:rPr lang="en-US" dirty="0">
                <a:solidFill>
                  <a:srgbClr val="001D41"/>
                </a:solidFill>
                <a:latin typeface="Segoe UI" panose="020B0502040204020203" pitchFamily="34" charset="0"/>
              </a:rPr>
              <a:t>Training of Red Cross staff</a:t>
            </a:r>
          </a:p>
        </p:txBody>
      </p:sp>
      <p:sp>
        <p:nvSpPr>
          <p:cNvPr id="11" name="TextBox 10">
            <a:extLst>
              <a:ext uri="{FF2B5EF4-FFF2-40B4-BE49-F238E27FC236}">
                <a16:creationId xmlns:a16="http://schemas.microsoft.com/office/drawing/2014/main" id="{8849854C-60FF-F2AE-4A92-CF39663A78DD}"/>
              </a:ext>
            </a:extLst>
          </p:cNvPr>
          <p:cNvSpPr txBox="1"/>
          <p:nvPr/>
        </p:nvSpPr>
        <p:spPr>
          <a:xfrm>
            <a:off x="762000" y="5889694"/>
            <a:ext cx="3742267" cy="369332"/>
          </a:xfrm>
          <a:prstGeom prst="rect">
            <a:avLst/>
          </a:prstGeom>
          <a:noFill/>
        </p:spPr>
        <p:txBody>
          <a:bodyPr wrap="square" rtlCol="0">
            <a:spAutoFit/>
          </a:bodyPr>
          <a:lstStyle/>
          <a:p>
            <a:r>
              <a:rPr lang="en-US" b="1" dirty="0">
                <a:solidFill>
                  <a:srgbClr val="0070C0"/>
                </a:solidFill>
              </a:rPr>
              <a:t>We are at Planning and design  stage</a:t>
            </a:r>
          </a:p>
        </p:txBody>
      </p:sp>
    </p:spTree>
    <p:extLst>
      <p:ext uri="{BB962C8B-B14F-4D97-AF65-F5344CB8AC3E}">
        <p14:creationId xmlns:p14="http://schemas.microsoft.com/office/powerpoint/2010/main" val="3739115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2228-499C-FA53-033D-33A8671DC656}"/>
              </a:ext>
            </a:extLst>
          </p:cNvPr>
          <p:cNvSpPr>
            <a:spLocks noGrp="1"/>
          </p:cNvSpPr>
          <p:nvPr>
            <p:ph type="title"/>
          </p:nvPr>
        </p:nvSpPr>
        <p:spPr>
          <a:xfrm>
            <a:off x="839788" y="428595"/>
            <a:ext cx="3932237" cy="982133"/>
          </a:xfrm>
        </p:spPr>
        <p:txBody>
          <a:bodyPr/>
          <a:lstStyle/>
          <a:p>
            <a:r>
              <a:rPr lang="en-US" b="1" dirty="0"/>
              <a:t>Area of focus </a:t>
            </a:r>
            <a:r>
              <a:rPr lang="en-US" dirty="0"/>
              <a:t>  </a:t>
            </a:r>
          </a:p>
        </p:txBody>
      </p:sp>
      <p:sp>
        <p:nvSpPr>
          <p:cNvPr id="3" name="TextBox 2">
            <a:extLst>
              <a:ext uri="{FF2B5EF4-FFF2-40B4-BE49-F238E27FC236}">
                <a16:creationId xmlns:a16="http://schemas.microsoft.com/office/drawing/2014/main" id="{06BE8DB6-F555-1574-35B4-CFDF3BC74C2D}"/>
              </a:ext>
            </a:extLst>
          </p:cNvPr>
          <p:cNvSpPr txBox="1"/>
          <p:nvPr/>
        </p:nvSpPr>
        <p:spPr>
          <a:xfrm>
            <a:off x="5444951" y="1596211"/>
            <a:ext cx="4931084" cy="646331"/>
          </a:xfrm>
          <a:prstGeom prst="rect">
            <a:avLst/>
          </a:prstGeom>
          <a:noFill/>
        </p:spPr>
        <p:txBody>
          <a:bodyPr wrap="square" rtlCol="0">
            <a:spAutoFit/>
          </a:bodyPr>
          <a:lstStyle/>
          <a:p>
            <a:pPr algn="l"/>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 </a:t>
            </a:r>
            <a:endParaRPr lang="en-US" dirty="0"/>
          </a:p>
        </p:txBody>
      </p:sp>
      <p:sp>
        <p:nvSpPr>
          <p:cNvPr id="4" name="TextBox 3">
            <a:extLst>
              <a:ext uri="{FF2B5EF4-FFF2-40B4-BE49-F238E27FC236}">
                <a16:creationId xmlns:a16="http://schemas.microsoft.com/office/drawing/2014/main" id="{E34A9354-D14C-496F-DE56-C7507050E592}"/>
              </a:ext>
            </a:extLst>
          </p:cNvPr>
          <p:cNvSpPr txBox="1"/>
          <p:nvPr/>
        </p:nvSpPr>
        <p:spPr>
          <a:xfrm>
            <a:off x="1071509" y="1908352"/>
            <a:ext cx="9372600" cy="2246769"/>
          </a:xfrm>
          <a:prstGeom prst="rect">
            <a:avLst/>
          </a:prstGeom>
          <a:noFill/>
          <a:ln>
            <a:solidFill>
              <a:schemeClr val="tx2">
                <a:lumMod val="40000"/>
                <a:lumOff val="60000"/>
              </a:schemeClr>
            </a:solidFill>
          </a:ln>
        </p:spPr>
        <p:txBody>
          <a:bodyPr wrap="square" rtlCol="0">
            <a:spAutoFit/>
          </a:bodyPr>
          <a:lstStyle/>
          <a:p>
            <a:pPr marL="285750" indent="-285750">
              <a:buFont typeface="Arial" panose="020B0604020202020204" pitchFamily="34" charset="0"/>
              <a:buChar char="•"/>
            </a:pPr>
            <a:r>
              <a:rPr lang="en-US" sz="2000" dirty="0"/>
              <a:t>Recruitment of Inclusion staff</a:t>
            </a:r>
          </a:p>
          <a:p>
            <a:pPr marL="285750" indent="-285750">
              <a:buFont typeface="Arial" panose="020B0604020202020204" pitchFamily="34" charset="0"/>
              <a:buChar char="•"/>
            </a:pPr>
            <a:r>
              <a:rPr lang="en-US" sz="2000" dirty="0"/>
              <a:t>Standardization of the practices among branches.</a:t>
            </a:r>
          </a:p>
          <a:p>
            <a:pPr marL="285750" indent="-285750">
              <a:buFont typeface="Arial" panose="020B0604020202020204" pitchFamily="34" charset="0"/>
              <a:buChar char="•"/>
            </a:pPr>
            <a:r>
              <a:rPr lang="en-US" sz="2000" dirty="0"/>
              <a:t>Development or identification of the course content, duration, and costs and financial grants/fee distribution process </a:t>
            </a:r>
          </a:p>
          <a:p>
            <a:pPr marL="285750" indent="-285750">
              <a:buFont typeface="Arial" panose="020B0604020202020204" pitchFamily="34" charset="0"/>
              <a:buChar char="•"/>
            </a:pPr>
            <a:r>
              <a:rPr lang="en-US" sz="2000" dirty="0"/>
              <a:t>Uninform reporting.</a:t>
            </a:r>
          </a:p>
          <a:p>
            <a:pPr marL="285750" indent="-285750">
              <a:buFont typeface="Arial" panose="020B0604020202020204" pitchFamily="34" charset="0"/>
              <a:buChar char="•"/>
            </a:pPr>
            <a:r>
              <a:rPr lang="en-US" sz="2000" dirty="0"/>
              <a:t>HSPs are heavily involved in case management; overstretched capacity</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3485770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E89FC-C79A-A883-B02B-0A073D93AA73}"/>
              </a:ext>
            </a:extLst>
          </p:cNvPr>
          <p:cNvSpPr>
            <a:spLocks noGrp="1"/>
          </p:cNvSpPr>
          <p:nvPr>
            <p:ph type="title"/>
          </p:nvPr>
        </p:nvSpPr>
        <p:spPr>
          <a:xfrm>
            <a:off x="839788" y="457200"/>
            <a:ext cx="5256212" cy="1600200"/>
          </a:xfrm>
        </p:spPr>
        <p:txBody>
          <a:bodyPr>
            <a:normAutofit/>
          </a:bodyPr>
          <a:lstStyle/>
          <a:p>
            <a:r>
              <a:rPr lang="en-US" b="1" dirty="0"/>
              <a:t>Shelter, Housing &amp; Accommodation assistance for Ukrainian refugees in Slovakia </a:t>
            </a:r>
          </a:p>
        </p:txBody>
      </p:sp>
      <p:sp>
        <p:nvSpPr>
          <p:cNvPr id="4" name="Text Placeholder 3">
            <a:extLst>
              <a:ext uri="{FF2B5EF4-FFF2-40B4-BE49-F238E27FC236}">
                <a16:creationId xmlns:a16="http://schemas.microsoft.com/office/drawing/2014/main" id="{2B9A8244-5D53-1C31-6274-F8B0307FF7DF}"/>
              </a:ext>
            </a:extLst>
          </p:cNvPr>
          <p:cNvSpPr>
            <a:spLocks noGrp="1"/>
          </p:cNvSpPr>
          <p:nvPr>
            <p:ph type="body" sz="half" idx="2"/>
          </p:nvPr>
        </p:nvSpPr>
        <p:spPr>
          <a:xfrm>
            <a:off x="297951" y="2312840"/>
            <a:ext cx="5663381" cy="4343400"/>
          </a:xfrm>
        </p:spPr>
        <p:txBody>
          <a:bodyPr>
            <a:normAutofit/>
          </a:bodyPr>
          <a:lstStyle/>
          <a:p>
            <a:pPr marL="285750" indent="-285750">
              <a:buFont typeface="Arial" panose="020B0604020202020204" pitchFamily="34" charset="0"/>
              <a:buChar char="•"/>
            </a:pPr>
            <a:r>
              <a:rPr lang="en-US" sz="2000" dirty="0"/>
              <a:t> </a:t>
            </a:r>
            <a:r>
              <a:rPr lang="en-US" sz="2400" dirty="0"/>
              <a:t>Emergency shelter assistance including MPC grants.</a:t>
            </a:r>
          </a:p>
          <a:p>
            <a:pPr marL="285750" indent="-285750">
              <a:buFont typeface="Arial" panose="020B0604020202020204" pitchFamily="34" charset="0"/>
              <a:buChar char="•"/>
            </a:pPr>
            <a:r>
              <a:rPr lang="en-US" sz="2400" dirty="0"/>
              <a:t>Mid to longer-term housing and accommodation assistance through rental and host family support.  </a:t>
            </a:r>
          </a:p>
          <a:p>
            <a:pPr marL="285750" indent="-285750">
              <a:buFont typeface="Arial" panose="020B0604020202020204" pitchFamily="34" charset="0"/>
              <a:buChar char="•"/>
            </a:pPr>
            <a:r>
              <a:rPr lang="en-US" sz="2400" dirty="0"/>
              <a:t>Information assistance and integration.</a:t>
            </a:r>
          </a:p>
          <a:p>
            <a:pPr marL="285750" indent="-285750">
              <a:buFont typeface="Arial" panose="020B0604020202020204" pitchFamily="34" charset="0"/>
              <a:buChar char="•"/>
            </a:pPr>
            <a:r>
              <a:rPr lang="en-US" sz="2400" dirty="0"/>
              <a:t>Implementation of DG-Home Safe home guidance and developing good practices and learning from communities  hosting initiatives </a:t>
            </a:r>
          </a:p>
        </p:txBody>
      </p:sp>
      <p:sp>
        <p:nvSpPr>
          <p:cNvPr id="7" name="TextBox 6">
            <a:extLst>
              <a:ext uri="{FF2B5EF4-FFF2-40B4-BE49-F238E27FC236}">
                <a16:creationId xmlns:a16="http://schemas.microsoft.com/office/drawing/2014/main" id="{3D1BB747-ED8D-C90D-8EE0-24525D7B4AAD}"/>
              </a:ext>
            </a:extLst>
          </p:cNvPr>
          <p:cNvSpPr txBox="1"/>
          <p:nvPr/>
        </p:nvSpPr>
        <p:spPr>
          <a:xfrm>
            <a:off x="6863137" y="2170416"/>
            <a:ext cx="1109609" cy="770562"/>
          </a:xfrm>
          <a:prstGeom prst="rect">
            <a:avLst/>
          </a:prstGeom>
          <a:pattFill prst="pct5">
            <a:fgClr>
              <a:schemeClr val="accent4">
                <a:lumMod val="20000"/>
                <a:lumOff val="80000"/>
              </a:schemeClr>
            </a:fgClr>
            <a:bgClr>
              <a:schemeClr val="bg1"/>
            </a:bgClr>
          </a:pattFill>
        </p:spPr>
        <p:txBody>
          <a:bodyPr wrap="square" rtlCol="0">
            <a:spAutoFit/>
          </a:bodyPr>
          <a:lstStyle/>
          <a:p>
            <a:endParaRPr lang="en-US" dirty="0"/>
          </a:p>
        </p:txBody>
      </p:sp>
      <p:pic>
        <p:nvPicPr>
          <p:cNvPr id="8" name="Content Placeholder 7">
            <a:extLst>
              <a:ext uri="{FF2B5EF4-FFF2-40B4-BE49-F238E27FC236}">
                <a16:creationId xmlns:a16="http://schemas.microsoft.com/office/drawing/2014/main" id="{D07575D8-B464-A971-4647-52C677624D70}"/>
              </a:ext>
            </a:extLst>
          </p:cNvPr>
          <p:cNvPicPr>
            <a:picLocks noGrp="1" noChangeAspect="1"/>
          </p:cNvPicPr>
          <p:nvPr>
            <p:ph idx="1"/>
          </p:nvPr>
        </p:nvPicPr>
        <p:blipFill>
          <a:blip r:embed="rId3"/>
          <a:stretch>
            <a:fillRect/>
          </a:stretch>
        </p:blipFill>
        <p:spPr>
          <a:xfrm>
            <a:off x="6022313" y="1132301"/>
            <a:ext cx="6169687" cy="4627265"/>
          </a:xfrm>
          <a:prstGeom prst="rect">
            <a:avLst/>
          </a:prstGeom>
        </p:spPr>
      </p:pic>
    </p:spTree>
    <p:extLst>
      <p:ext uri="{BB962C8B-B14F-4D97-AF65-F5344CB8AC3E}">
        <p14:creationId xmlns:p14="http://schemas.microsoft.com/office/powerpoint/2010/main" val="398989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90D4D3-D735-43C5-C536-66DA85121EE9}"/>
              </a:ext>
            </a:extLst>
          </p:cNvPr>
          <p:cNvPicPr>
            <a:picLocks noChangeAspect="1"/>
          </p:cNvPicPr>
          <p:nvPr/>
        </p:nvPicPr>
        <p:blipFill>
          <a:blip r:embed="rId2"/>
          <a:stretch>
            <a:fillRect/>
          </a:stretch>
        </p:blipFill>
        <p:spPr>
          <a:xfrm>
            <a:off x="202131" y="144283"/>
            <a:ext cx="11664704" cy="6391272"/>
          </a:xfrm>
          <a:prstGeom prst="rect">
            <a:avLst/>
          </a:prstGeom>
        </p:spPr>
      </p:pic>
      <p:pic>
        <p:nvPicPr>
          <p:cNvPr id="2" name="Picture 1">
            <a:extLst>
              <a:ext uri="{FF2B5EF4-FFF2-40B4-BE49-F238E27FC236}">
                <a16:creationId xmlns:a16="http://schemas.microsoft.com/office/drawing/2014/main" id="{38794203-8576-8EF1-B9C5-4C74736595D3}"/>
              </a:ext>
            </a:extLst>
          </p:cNvPr>
          <p:cNvPicPr>
            <a:picLocks noChangeAspect="1"/>
          </p:cNvPicPr>
          <p:nvPr/>
        </p:nvPicPr>
        <p:blipFill rotWithShape="1">
          <a:blip r:embed="rId3"/>
          <a:srcRect l="18954" t="20784" r="19572" b="25755"/>
          <a:stretch/>
        </p:blipFill>
        <p:spPr>
          <a:xfrm>
            <a:off x="7597385" y="2072833"/>
            <a:ext cx="410995" cy="369332"/>
          </a:xfrm>
          <a:prstGeom prst="rect">
            <a:avLst/>
          </a:prstGeom>
        </p:spPr>
      </p:pic>
      <p:pic>
        <p:nvPicPr>
          <p:cNvPr id="3" name="Picture 2">
            <a:extLst>
              <a:ext uri="{FF2B5EF4-FFF2-40B4-BE49-F238E27FC236}">
                <a16:creationId xmlns:a16="http://schemas.microsoft.com/office/drawing/2014/main" id="{3DFE6658-3CBD-D1F8-245E-53B77A6583B7}"/>
              </a:ext>
            </a:extLst>
          </p:cNvPr>
          <p:cNvPicPr>
            <a:picLocks noChangeAspect="1"/>
          </p:cNvPicPr>
          <p:nvPr/>
        </p:nvPicPr>
        <p:blipFill rotWithShape="1">
          <a:blip r:embed="rId3"/>
          <a:srcRect l="18954" t="20784" r="19572" b="25755"/>
          <a:stretch/>
        </p:blipFill>
        <p:spPr>
          <a:xfrm>
            <a:off x="3118586" y="4081113"/>
            <a:ext cx="410995" cy="369332"/>
          </a:xfrm>
          <a:prstGeom prst="rect">
            <a:avLst/>
          </a:prstGeom>
        </p:spPr>
      </p:pic>
      <p:pic>
        <p:nvPicPr>
          <p:cNvPr id="4" name="Picture 3">
            <a:extLst>
              <a:ext uri="{FF2B5EF4-FFF2-40B4-BE49-F238E27FC236}">
                <a16:creationId xmlns:a16="http://schemas.microsoft.com/office/drawing/2014/main" id="{00F29ECF-20A8-8AEB-3D60-579F9B0D0813}"/>
              </a:ext>
            </a:extLst>
          </p:cNvPr>
          <p:cNvPicPr>
            <a:picLocks noChangeAspect="1"/>
          </p:cNvPicPr>
          <p:nvPr/>
        </p:nvPicPr>
        <p:blipFill rotWithShape="1">
          <a:blip r:embed="rId3"/>
          <a:srcRect l="18954" t="20784" r="19572" b="25755"/>
          <a:stretch/>
        </p:blipFill>
        <p:spPr>
          <a:xfrm>
            <a:off x="4183622" y="1759466"/>
            <a:ext cx="410995" cy="369332"/>
          </a:xfrm>
          <a:prstGeom prst="rect">
            <a:avLst/>
          </a:prstGeom>
        </p:spPr>
      </p:pic>
      <p:pic>
        <p:nvPicPr>
          <p:cNvPr id="5" name="Picture 4">
            <a:extLst>
              <a:ext uri="{FF2B5EF4-FFF2-40B4-BE49-F238E27FC236}">
                <a16:creationId xmlns:a16="http://schemas.microsoft.com/office/drawing/2014/main" id="{005E06A9-EA4D-03FB-3D29-45B10AECD662}"/>
              </a:ext>
            </a:extLst>
          </p:cNvPr>
          <p:cNvPicPr>
            <a:picLocks noChangeAspect="1"/>
          </p:cNvPicPr>
          <p:nvPr/>
        </p:nvPicPr>
        <p:blipFill rotWithShape="1">
          <a:blip r:embed="rId3"/>
          <a:srcRect l="18954" t="20784" r="19572" b="25755"/>
          <a:stretch/>
        </p:blipFill>
        <p:spPr>
          <a:xfrm>
            <a:off x="5048451" y="2915651"/>
            <a:ext cx="410995" cy="369332"/>
          </a:xfrm>
          <a:prstGeom prst="rect">
            <a:avLst/>
          </a:prstGeom>
        </p:spPr>
      </p:pic>
      <p:pic>
        <p:nvPicPr>
          <p:cNvPr id="8" name="Picture 7">
            <a:extLst>
              <a:ext uri="{FF2B5EF4-FFF2-40B4-BE49-F238E27FC236}">
                <a16:creationId xmlns:a16="http://schemas.microsoft.com/office/drawing/2014/main" id="{D11E3BB5-0C39-D54C-4FBF-DDD7752724D8}"/>
              </a:ext>
            </a:extLst>
          </p:cNvPr>
          <p:cNvPicPr>
            <a:picLocks noChangeAspect="1"/>
          </p:cNvPicPr>
          <p:nvPr/>
        </p:nvPicPr>
        <p:blipFill rotWithShape="1">
          <a:blip r:embed="rId3"/>
          <a:srcRect l="18954" t="20784" r="19572" b="25755"/>
          <a:stretch/>
        </p:blipFill>
        <p:spPr>
          <a:xfrm>
            <a:off x="9089457" y="2944163"/>
            <a:ext cx="410995" cy="369332"/>
          </a:xfrm>
          <a:prstGeom prst="rect">
            <a:avLst/>
          </a:prstGeom>
        </p:spPr>
      </p:pic>
    </p:spTree>
    <p:extLst>
      <p:ext uri="{BB962C8B-B14F-4D97-AF65-F5344CB8AC3E}">
        <p14:creationId xmlns:p14="http://schemas.microsoft.com/office/powerpoint/2010/main" val="368411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37047-D2D1-1693-F2B0-3C51E4D7B38A}"/>
              </a:ext>
            </a:extLst>
          </p:cNvPr>
          <p:cNvSpPr>
            <a:spLocks noGrp="1"/>
          </p:cNvSpPr>
          <p:nvPr>
            <p:ph type="title"/>
          </p:nvPr>
        </p:nvSpPr>
        <p:spPr/>
        <p:txBody>
          <a:bodyPr/>
          <a:lstStyle/>
          <a:p>
            <a:r>
              <a:rPr lang="en-US" dirty="0"/>
              <a:t>From emergency to mid-term recovery </a:t>
            </a:r>
          </a:p>
        </p:txBody>
      </p:sp>
      <p:sp>
        <p:nvSpPr>
          <p:cNvPr id="7" name="TextBox 6">
            <a:extLst>
              <a:ext uri="{FF2B5EF4-FFF2-40B4-BE49-F238E27FC236}">
                <a16:creationId xmlns:a16="http://schemas.microsoft.com/office/drawing/2014/main" id="{D49F319D-C077-EA59-6BEE-6760FE122E20}"/>
              </a:ext>
            </a:extLst>
          </p:cNvPr>
          <p:cNvSpPr txBox="1"/>
          <p:nvPr/>
        </p:nvSpPr>
        <p:spPr>
          <a:xfrm>
            <a:off x="390417" y="2188395"/>
            <a:ext cx="6462447" cy="5078313"/>
          </a:xfrm>
          <a:prstGeom prst="rect">
            <a:avLst/>
          </a:prstGeom>
          <a:noFill/>
        </p:spPr>
        <p:txBody>
          <a:bodyPr wrap="square" rtlCol="0">
            <a:spAutoFit/>
          </a:bodyPr>
          <a:lstStyle/>
          <a:p>
            <a:r>
              <a:rPr lang="en-GB" sz="1800" b="1" dirty="0">
                <a:solidFill>
                  <a:srgbClr val="000000"/>
                </a:solidFill>
                <a:effectLst/>
                <a:latin typeface="Open Sans" panose="020B0606030504020204" pitchFamily="34" charset="0"/>
                <a:ea typeface="Calibri" panose="020F0502020204030204" pitchFamily="34" charset="0"/>
              </a:rPr>
              <a:t>1. Rental Assistance:</a:t>
            </a:r>
            <a:r>
              <a:rPr lang="en-GB" sz="1800" dirty="0">
                <a:solidFill>
                  <a:srgbClr val="000000"/>
                </a:solidFill>
                <a:effectLst/>
                <a:latin typeface="Open Sans" panose="020B0606030504020204" pitchFamily="34" charset="0"/>
                <a:ea typeface="Calibri" panose="020F0502020204030204" pitchFamily="34" charset="0"/>
              </a:rPr>
              <a:t> six-month rental assistance is being provided to Ukrainian Refugees families who have been granted Temporary Protection Status.</a:t>
            </a:r>
          </a:p>
          <a:p>
            <a:endParaRPr lang="en-GB" dirty="0">
              <a:solidFill>
                <a:srgbClr val="000000"/>
              </a:solidFill>
              <a:latin typeface="Open Sans" panose="020B0606030504020204" pitchFamily="34" charset="0"/>
              <a:ea typeface="Calibri" panose="020F0502020204030204" pitchFamily="34" charset="0"/>
            </a:endParaRPr>
          </a:p>
          <a:p>
            <a:r>
              <a:rPr lang="en-GB" sz="1800" b="1" dirty="0">
                <a:solidFill>
                  <a:srgbClr val="000000"/>
                </a:solidFill>
                <a:effectLst/>
                <a:latin typeface="Open Sans" panose="020B0606030504020204" pitchFamily="34" charset="0"/>
                <a:ea typeface="Calibri" panose="020F0502020204030204" pitchFamily="34" charset="0"/>
              </a:rPr>
              <a:t>2. Host family Support:</a:t>
            </a:r>
            <a:r>
              <a:rPr lang="en-GB" sz="1800" dirty="0">
                <a:solidFill>
                  <a:srgbClr val="000000"/>
                </a:solidFill>
                <a:effectLst/>
                <a:latin typeface="Open Sans" panose="020B0606030504020204" pitchFamily="34" charset="0"/>
                <a:ea typeface="Calibri" panose="020F0502020204030204" pitchFamily="34" charset="0"/>
              </a:rPr>
              <a:t> the top-up support for six months, in addition to the Slovak government’s housing allowance support, is provided to hosting families who are hosting refugees’ families to cover the recurrent housing cost for six months.</a:t>
            </a:r>
          </a:p>
          <a:p>
            <a:endParaRPr lang="en-GB" dirty="0">
              <a:solidFill>
                <a:srgbClr val="000000"/>
              </a:solidFill>
              <a:latin typeface="Open Sans" panose="020B0606030504020204" pitchFamily="34" charset="0"/>
              <a:ea typeface="Calibri" panose="020F0502020204030204" pitchFamily="34" charset="0"/>
            </a:endParaRPr>
          </a:p>
          <a:p>
            <a:r>
              <a:rPr lang="en-GB" sz="1800" b="1"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3. Rental contribution to Slovak Families:</a:t>
            </a: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  Programme also aims to provide a rental contribution to Slovak families who are at risk of eviction due to economic conditions or temporary incapacity to work.</a:t>
            </a:r>
          </a:p>
          <a:p>
            <a:r>
              <a:rPr lang="en-GB" sz="1800" b="1"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4</a:t>
            </a: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800" b="1" dirty="0">
                <a:solidFill>
                  <a:srgbClr val="000000"/>
                </a:solidFill>
                <a:effectLst/>
                <a:latin typeface="Open Sans" panose="020B0606030504020204" pitchFamily="34" charset="0"/>
                <a:ea typeface="Calibri" panose="020F0502020204030204" pitchFamily="34" charset="0"/>
              </a:rPr>
              <a:t>Support to access the housing/accommodation and other services including integration </a:t>
            </a:r>
            <a:endPar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Open Sans" panose="020B0606030504020204" pitchFamily="34" charset="0"/>
                <a:ea typeface="Calibri" panose="020F0502020204030204" pitchFamily="34" charset="0"/>
              </a:rPr>
              <a:t> </a:t>
            </a:r>
            <a:endParaRPr lang="en-US" dirty="0"/>
          </a:p>
        </p:txBody>
      </p:sp>
      <p:sp>
        <p:nvSpPr>
          <p:cNvPr id="12" name="TextBox 11">
            <a:extLst>
              <a:ext uri="{FF2B5EF4-FFF2-40B4-BE49-F238E27FC236}">
                <a16:creationId xmlns:a16="http://schemas.microsoft.com/office/drawing/2014/main" id="{CB83DCCF-08AD-8C9B-757B-41FB88043515}"/>
              </a:ext>
            </a:extLst>
          </p:cNvPr>
          <p:cNvSpPr txBox="1"/>
          <p:nvPr/>
        </p:nvSpPr>
        <p:spPr>
          <a:xfrm>
            <a:off x="6852864" y="5103674"/>
            <a:ext cx="5095982" cy="1200329"/>
          </a:xfrm>
          <a:prstGeom prst="rect">
            <a:avLst/>
          </a:prstGeom>
          <a:noFill/>
        </p:spPr>
        <p:txBody>
          <a:bodyPr wrap="square" rtlCol="0">
            <a:spAutoFit/>
          </a:bodyPr>
          <a:lstStyle/>
          <a:p>
            <a:pPr marL="0" marR="0">
              <a:spcBef>
                <a:spcPts val="0"/>
              </a:spcBef>
              <a:spcAft>
                <a:spcPts val="0"/>
              </a:spcAft>
            </a:pPr>
            <a:r>
              <a:rPr lang="en-US" b="1" dirty="0">
                <a:solidFill>
                  <a:srgbClr val="0070C0"/>
                </a:solidFill>
                <a:latin typeface="Open Sans" panose="020B0606030504020204" pitchFamily="34" charset="0"/>
                <a:ea typeface="Calibri" panose="020F0502020204030204" pitchFamily="34" charset="0"/>
                <a:cs typeface="Times New Roman" panose="02020603050405020304" pitchFamily="18" charset="0"/>
              </a:rPr>
              <a:t>HSPs provide information, language courses PSS, and </a:t>
            </a:r>
            <a:r>
              <a:rPr lang="en-US" sz="1800" b="1" dirty="0">
                <a:solidFill>
                  <a:srgbClr val="0070C0"/>
                </a:solidFill>
                <a:effectLst/>
                <a:latin typeface="Open Sans" panose="020B0606030504020204" pitchFamily="34" charset="0"/>
                <a:ea typeface="Calibri" panose="020F0502020204030204" pitchFamily="34" charset="0"/>
                <a:cs typeface="Times New Roman" panose="02020603050405020304" pitchFamily="18" charset="0"/>
              </a:rPr>
              <a:t>work with refugees’ families to identify a pathway for integration through case management. </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Content Placeholder 7" descr="A picture containing floor, indoor, wall, window&#10;&#10;Description automatically generated">
            <a:extLst>
              <a:ext uri="{FF2B5EF4-FFF2-40B4-BE49-F238E27FC236}">
                <a16:creationId xmlns:a16="http://schemas.microsoft.com/office/drawing/2014/main" id="{102DA73A-391E-F849-491D-CF6A55BB25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09417" y="1074688"/>
            <a:ext cx="5095983" cy="3821987"/>
          </a:xfrm>
        </p:spPr>
      </p:pic>
    </p:spTree>
    <p:extLst>
      <p:ext uri="{BB962C8B-B14F-4D97-AF65-F5344CB8AC3E}">
        <p14:creationId xmlns:p14="http://schemas.microsoft.com/office/powerpoint/2010/main" val="3809088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58E56-9EDC-A057-0A3C-50D0C64BE4D2}"/>
              </a:ext>
            </a:extLst>
          </p:cNvPr>
          <p:cNvSpPr>
            <a:spLocks noGrp="1"/>
          </p:cNvSpPr>
          <p:nvPr>
            <p:ph type="title"/>
          </p:nvPr>
        </p:nvSpPr>
        <p:spPr/>
        <p:txBody>
          <a:bodyPr/>
          <a:lstStyle/>
          <a:p>
            <a:r>
              <a:rPr lang="en-US" b="1" dirty="0"/>
              <a:t>Identification and Targeting</a:t>
            </a:r>
          </a:p>
        </p:txBody>
      </p:sp>
      <p:sp>
        <p:nvSpPr>
          <p:cNvPr id="4" name="Text Placeholder 3">
            <a:extLst>
              <a:ext uri="{FF2B5EF4-FFF2-40B4-BE49-F238E27FC236}">
                <a16:creationId xmlns:a16="http://schemas.microsoft.com/office/drawing/2014/main" id="{2A6B4941-3A77-036B-81A4-8ECB7400B150}"/>
              </a:ext>
            </a:extLst>
          </p:cNvPr>
          <p:cNvSpPr>
            <a:spLocks noGrp="1"/>
          </p:cNvSpPr>
          <p:nvPr>
            <p:ph type="body" sz="half" idx="2"/>
          </p:nvPr>
        </p:nvSpPr>
        <p:spPr>
          <a:xfrm>
            <a:off x="339048" y="2057399"/>
            <a:ext cx="3932237" cy="4651375"/>
          </a:xfrm>
        </p:spPr>
        <p:txBody>
          <a:bodyPr/>
          <a:lstStyle/>
          <a:p>
            <a:r>
              <a:rPr lang="en-US" sz="2400" b="1" dirty="0"/>
              <a:t>Selection Criteria and prioritization  </a:t>
            </a:r>
          </a:p>
          <a:p>
            <a:pPr marL="342900" indent="-342900">
              <a:buFont typeface="Arial" panose="020B0604020202020204" pitchFamily="34" charset="0"/>
              <a:buChar char="•"/>
            </a:pPr>
            <a:r>
              <a:rPr lang="en-US" sz="2400" dirty="0"/>
              <a:t>Criteria based on the physical, socio-economic, gender, age, current situation, </a:t>
            </a:r>
            <a:r>
              <a:rPr lang="en-US" sz="2400" dirty="0" err="1"/>
              <a:t>etc</a:t>
            </a:r>
            <a:r>
              <a:rPr lang="en-US" sz="2400" dirty="0"/>
              <a:t> are in place to reach the most in need.</a:t>
            </a:r>
          </a:p>
          <a:p>
            <a:pPr marL="342900" indent="-342900">
              <a:buFont typeface="Arial" panose="020B0604020202020204" pitchFamily="34" charset="0"/>
              <a:buChar char="•"/>
            </a:pPr>
            <a:r>
              <a:rPr lang="en-US" sz="2400" dirty="0"/>
              <a:t>Scoring-based criteria to prioritize the most vulnerable households.    </a:t>
            </a:r>
          </a:p>
          <a:p>
            <a:endParaRPr lang="en-US" dirty="0"/>
          </a:p>
        </p:txBody>
      </p:sp>
      <p:pic>
        <p:nvPicPr>
          <p:cNvPr id="11" name="Picture Placeholder 10">
            <a:extLst>
              <a:ext uri="{FF2B5EF4-FFF2-40B4-BE49-F238E27FC236}">
                <a16:creationId xmlns:a16="http://schemas.microsoft.com/office/drawing/2014/main" id="{18C5CAAE-FB3C-DE2D-3927-BCFE4E7B05C3}"/>
              </a:ext>
            </a:extLst>
          </p:cNvPr>
          <p:cNvPicPr>
            <a:picLocks noGrp="1" noChangeAspect="1"/>
          </p:cNvPicPr>
          <p:nvPr>
            <p:ph type="pic" idx="1"/>
          </p:nvPr>
        </p:nvPicPr>
        <p:blipFill rotWithShape="1">
          <a:blip r:embed="rId3"/>
          <a:srcRect t="9880" b="9880"/>
          <a:stretch/>
        </p:blipFill>
        <p:spPr>
          <a:xfrm>
            <a:off x="4911047" y="140794"/>
            <a:ext cx="6444341" cy="6534113"/>
          </a:xfrm>
        </p:spPr>
      </p:pic>
    </p:spTree>
    <p:extLst>
      <p:ext uri="{BB962C8B-B14F-4D97-AF65-F5344CB8AC3E}">
        <p14:creationId xmlns:p14="http://schemas.microsoft.com/office/powerpoint/2010/main" val="1071660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58E56-9EDC-A057-0A3C-50D0C64BE4D2}"/>
              </a:ext>
            </a:extLst>
          </p:cNvPr>
          <p:cNvSpPr>
            <a:spLocks noGrp="1"/>
          </p:cNvSpPr>
          <p:nvPr>
            <p:ph type="title"/>
          </p:nvPr>
        </p:nvSpPr>
        <p:spPr/>
        <p:txBody>
          <a:bodyPr/>
          <a:lstStyle/>
          <a:p>
            <a:r>
              <a:rPr lang="en-US" dirty="0"/>
              <a:t> Process </a:t>
            </a:r>
          </a:p>
        </p:txBody>
      </p:sp>
      <p:pic>
        <p:nvPicPr>
          <p:cNvPr id="7" name="Picture 6">
            <a:extLst>
              <a:ext uri="{FF2B5EF4-FFF2-40B4-BE49-F238E27FC236}">
                <a16:creationId xmlns:a16="http://schemas.microsoft.com/office/drawing/2014/main" id="{A8F5C120-7BA8-6733-F5A9-AF8186E0954B}"/>
              </a:ext>
            </a:extLst>
          </p:cNvPr>
          <p:cNvPicPr>
            <a:picLocks noChangeAspect="1"/>
          </p:cNvPicPr>
          <p:nvPr/>
        </p:nvPicPr>
        <p:blipFill>
          <a:blip r:embed="rId3"/>
          <a:stretch>
            <a:fillRect/>
          </a:stretch>
        </p:blipFill>
        <p:spPr>
          <a:xfrm>
            <a:off x="766280" y="2324277"/>
            <a:ext cx="10248764" cy="3044473"/>
          </a:xfrm>
          <a:prstGeom prst="rect">
            <a:avLst/>
          </a:prstGeom>
        </p:spPr>
      </p:pic>
      <p:sp>
        <p:nvSpPr>
          <p:cNvPr id="10" name="TextBox 9">
            <a:extLst>
              <a:ext uri="{FF2B5EF4-FFF2-40B4-BE49-F238E27FC236}">
                <a16:creationId xmlns:a16="http://schemas.microsoft.com/office/drawing/2014/main" id="{AFBBC1A6-333B-B915-B512-0FAF7F79A0F0}"/>
              </a:ext>
            </a:extLst>
          </p:cNvPr>
          <p:cNvSpPr txBox="1"/>
          <p:nvPr/>
        </p:nvSpPr>
        <p:spPr>
          <a:xfrm>
            <a:off x="942653" y="1400947"/>
            <a:ext cx="10072391" cy="954107"/>
          </a:xfrm>
          <a:prstGeom prst="rect">
            <a:avLst/>
          </a:prstGeom>
          <a:noFill/>
        </p:spPr>
        <p:txBody>
          <a:bodyPr wrap="square">
            <a:spAutoFit/>
          </a:bodyPr>
          <a:lstStyle/>
          <a:p>
            <a:pPr marL="0" marR="0">
              <a:spcBef>
                <a:spcPts val="0"/>
              </a:spcBef>
              <a:spcAft>
                <a:spcPts val="0"/>
              </a:spcAft>
            </a:pPr>
            <a:r>
              <a:rPr lang="en-US" sz="1800" b="1"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Enrollment and Payments:</a:t>
            </a:r>
            <a:r>
              <a:rPr lang="en-US"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EspoCRM</a:t>
            </a:r>
            <a:r>
              <a:rPr lang="en-US"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 application is used to register, enroll, and certify </a:t>
            </a:r>
            <a:r>
              <a:rPr lang="en-US" sz="20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payments</a:t>
            </a:r>
            <a:r>
              <a:rPr lang="en-US"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 while payments are made to the beneficiary’s bank account through </a:t>
            </a:r>
            <a:r>
              <a:rPr lang="en-US" sz="1800" dirty="0" err="1">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RedRose</a:t>
            </a:r>
            <a:r>
              <a:rPr lang="en-US"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Kobotool</a:t>
            </a:r>
            <a:r>
              <a:rPr lang="en-US"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 is used for housing adequacy standards verification and monitoring.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EB40ED0-782E-177C-B0DC-B1B43CEB4BDC}"/>
              </a:ext>
            </a:extLst>
          </p:cNvPr>
          <p:cNvSpPr txBox="1"/>
          <p:nvPr/>
        </p:nvSpPr>
        <p:spPr>
          <a:xfrm>
            <a:off x="694361" y="5457053"/>
            <a:ext cx="11223661" cy="1292662"/>
          </a:xfrm>
          <a:prstGeom prst="rect">
            <a:avLst/>
          </a:prstGeom>
          <a:noFill/>
        </p:spPr>
        <p:txBody>
          <a:bodyPr wrap="square">
            <a:spAutoFit/>
          </a:bodyPr>
          <a:lstStyle/>
          <a:p>
            <a:r>
              <a:rPr lang="en-US" sz="2000" b="1" dirty="0"/>
              <a:t>Automated eligibility determination:</a:t>
            </a:r>
          </a:p>
          <a:p>
            <a:r>
              <a:rPr lang="en-US" sz="2000" dirty="0"/>
              <a:t>Eligibility is determined by the </a:t>
            </a:r>
            <a:r>
              <a:rPr lang="en-US" sz="2000" dirty="0" err="1"/>
              <a:t>espoCRM</a:t>
            </a:r>
            <a:r>
              <a:rPr lang="en-US" sz="2000" dirty="0"/>
              <a:t>, the rental amount and the number of rooms are automatically assigned to the applicants for rental apartments</a:t>
            </a:r>
            <a:r>
              <a:rPr lang="en-US" sz="2000" b="1" dirty="0"/>
              <a:t>. </a:t>
            </a:r>
          </a:p>
          <a:p>
            <a:endParaRPr lang="en-US" b="1" dirty="0"/>
          </a:p>
        </p:txBody>
      </p:sp>
    </p:spTree>
    <p:extLst>
      <p:ext uri="{BB962C8B-B14F-4D97-AF65-F5344CB8AC3E}">
        <p14:creationId xmlns:p14="http://schemas.microsoft.com/office/powerpoint/2010/main" val="437178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B574-3CB1-EFA0-98D5-F9B98FA7426F}"/>
              </a:ext>
            </a:extLst>
          </p:cNvPr>
          <p:cNvSpPr>
            <a:spLocks noGrp="1"/>
          </p:cNvSpPr>
          <p:nvPr>
            <p:ph type="title"/>
          </p:nvPr>
        </p:nvSpPr>
        <p:spPr/>
        <p:txBody>
          <a:bodyPr/>
          <a:lstStyle/>
          <a:p>
            <a:r>
              <a:rPr lang="en-US" dirty="0"/>
              <a:t>Rental value and top-ups </a:t>
            </a:r>
          </a:p>
        </p:txBody>
      </p:sp>
      <p:graphicFrame>
        <p:nvGraphicFramePr>
          <p:cNvPr id="3" name="Table 2">
            <a:extLst>
              <a:ext uri="{FF2B5EF4-FFF2-40B4-BE49-F238E27FC236}">
                <a16:creationId xmlns:a16="http://schemas.microsoft.com/office/drawing/2014/main" id="{F8D7330A-0F63-1D89-D2E2-9F50F071420D}"/>
              </a:ext>
            </a:extLst>
          </p:cNvPr>
          <p:cNvGraphicFramePr>
            <a:graphicFrameLocks noGrp="1"/>
          </p:cNvGraphicFramePr>
          <p:nvPr>
            <p:extLst>
              <p:ext uri="{D42A27DB-BD31-4B8C-83A1-F6EECF244321}">
                <p14:modId xmlns:p14="http://schemas.microsoft.com/office/powerpoint/2010/main" val="4101926982"/>
              </p:ext>
            </p:extLst>
          </p:nvPr>
        </p:nvGraphicFramePr>
        <p:xfrm>
          <a:off x="791055" y="1570393"/>
          <a:ext cx="10609890" cy="2003678"/>
        </p:xfrm>
        <a:graphic>
          <a:graphicData uri="http://schemas.openxmlformats.org/drawingml/2006/table">
            <a:tbl>
              <a:tblPr firstRow="1" firstCol="1" bandRow="1">
                <a:tableStyleId>{5C22544A-7EE6-4342-B048-85BDC9FD1C3A}</a:tableStyleId>
              </a:tblPr>
              <a:tblGrid>
                <a:gridCol w="5308150">
                  <a:extLst>
                    <a:ext uri="{9D8B030D-6E8A-4147-A177-3AD203B41FA5}">
                      <a16:colId xmlns:a16="http://schemas.microsoft.com/office/drawing/2014/main" val="2098108439"/>
                    </a:ext>
                  </a:extLst>
                </a:gridCol>
                <a:gridCol w="1730919">
                  <a:extLst>
                    <a:ext uri="{9D8B030D-6E8A-4147-A177-3AD203B41FA5}">
                      <a16:colId xmlns:a16="http://schemas.microsoft.com/office/drawing/2014/main" val="2543348190"/>
                    </a:ext>
                  </a:extLst>
                </a:gridCol>
                <a:gridCol w="1730919">
                  <a:extLst>
                    <a:ext uri="{9D8B030D-6E8A-4147-A177-3AD203B41FA5}">
                      <a16:colId xmlns:a16="http://schemas.microsoft.com/office/drawing/2014/main" val="1257274974"/>
                    </a:ext>
                  </a:extLst>
                </a:gridCol>
                <a:gridCol w="1839902">
                  <a:extLst>
                    <a:ext uri="{9D8B030D-6E8A-4147-A177-3AD203B41FA5}">
                      <a16:colId xmlns:a16="http://schemas.microsoft.com/office/drawing/2014/main" val="3435348438"/>
                    </a:ext>
                  </a:extLst>
                </a:gridCol>
              </a:tblGrid>
              <a:tr h="407994">
                <a:tc>
                  <a:txBody>
                    <a:bodyPr/>
                    <a:lstStyle/>
                    <a:p>
                      <a:pPr marL="0" marR="0">
                        <a:lnSpc>
                          <a:spcPct val="107000"/>
                        </a:lnSpc>
                        <a:spcBef>
                          <a:spcPts val="0"/>
                        </a:spcBef>
                        <a:spcAft>
                          <a:spcPts val="0"/>
                        </a:spcAft>
                      </a:pPr>
                      <a:r>
                        <a:rPr lang="en-GB" sz="2000" b="0" dirty="0">
                          <a:effectLst/>
                        </a:rPr>
                        <a:t>Description </a:t>
                      </a:r>
                      <a:r>
                        <a:rPr lang="en-GB" sz="2000" b="1" dirty="0">
                          <a:effectLst/>
                        </a:rPr>
                        <a:t>Rental Assistance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1200"/>
                        </a:spcBef>
                        <a:spcAft>
                          <a:spcPts val="0"/>
                        </a:spcAft>
                      </a:pPr>
                      <a:r>
                        <a:rPr lang="en-GB" sz="2000" b="0">
                          <a:effectLst/>
                        </a:rPr>
                        <a:t>1 bedroom  </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000" b="0">
                          <a:effectLst/>
                        </a:rPr>
                        <a:t>2 bedrooms </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000" b="0">
                          <a:effectLst/>
                        </a:rPr>
                        <a:t>3+ bedrooms </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4162671"/>
                  </a:ext>
                </a:extLst>
              </a:tr>
              <a:tr h="371702">
                <a:tc>
                  <a:txBody>
                    <a:bodyPr/>
                    <a:lstStyle/>
                    <a:p>
                      <a:pPr marL="0" marR="0">
                        <a:lnSpc>
                          <a:spcPct val="107000"/>
                        </a:lnSpc>
                        <a:spcBef>
                          <a:spcPts val="0"/>
                        </a:spcBef>
                        <a:spcAft>
                          <a:spcPts val="0"/>
                        </a:spcAft>
                      </a:pPr>
                      <a:r>
                        <a:rPr lang="en-GB" sz="2000" b="0" dirty="0">
                          <a:effectLst/>
                        </a:rPr>
                        <a:t>Rental Assistance/month outside Bratislava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000" b="0" dirty="0">
                          <a:effectLst/>
                        </a:rPr>
                        <a:t>450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000" b="0" dirty="0">
                          <a:effectLst/>
                        </a:rPr>
                        <a:t> 600</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000" b="0" dirty="0">
                          <a:effectLst/>
                        </a:rPr>
                        <a:t>700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9321834"/>
                  </a:ext>
                </a:extLst>
              </a:tr>
              <a:tr h="407994">
                <a:tc>
                  <a:txBody>
                    <a:bodyPr/>
                    <a:lstStyle/>
                    <a:p>
                      <a:pPr marL="0" marR="0">
                        <a:lnSpc>
                          <a:spcPct val="107000"/>
                        </a:lnSpc>
                        <a:spcBef>
                          <a:spcPts val="0"/>
                        </a:spcBef>
                        <a:spcAft>
                          <a:spcPts val="0"/>
                        </a:spcAft>
                      </a:pPr>
                      <a:r>
                        <a:rPr lang="en-US" sz="2000" b="0" dirty="0">
                          <a:effectLst/>
                          <a:latin typeface="Calibri" panose="020F0502020204030204" pitchFamily="34" charset="0"/>
                          <a:ea typeface="Calibri" panose="020F0502020204030204" pitchFamily="34" charset="0"/>
                          <a:cs typeface="Times New Roman" panose="02020603050405020304" pitchFamily="18" charset="0"/>
                        </a:rPr>
                        <a:t>One-off payment for housing items </a:t>
                      </a:r>
                    </a:p>
                  </a:txBody>
                  <a:tcPr marL="68580" marR="68580" marT="0" marB="0"/>
                </a:tc>
                <a:tc>
                  <a:txBody>
                    <a:bodyPr/>
                    <a:lstStyle/>
                    <a:p>
                      <a:pPr marL="0" marR="0">
                        <a:lnSpc>
                          <a:spcPct val="107000"/>
                        </a:lnSpc>
                        <a:spcBef>
                          <a:spcPts val="0"/>
                        </a:spcBef>
                        <a:spcAft>
                          <a:spcPts val="0"/>
                        </a:spcAft>
                      </a:pPr>
                      <a:r>
                        <a:rPr lang="en-US" sz="2000" b="0" dirty="0">
                          <a:effectLst/>
                          <a:latin typeface="Calibri" panose="020F0502020204030204" pitchFamily="34" charset="0"/>
                          <a:ea typeface="Calibri" panose="020F0502020204030204" pitchFamily="34" charset="0"/>
                          <a:cs typeface="Times New Roman" panose="02020603050405020304" pitchFamily="18" charset="0"/>
                        </a:rPr>
                        <a:t>400</a:t>
                      </a:r>
                    </a:p>
                  </a:txBody>
                  <a:tcPr marL="68580" marR="68580" marT="0" marB="0"/>
                </a:tc>
                <a:tc>
                  <a:txBody>
                    <a:bodyPr/>
                    <a:lstStyle/>
                    <a:p>
                      <a:pPr marL="0" marR="0">
                        <a:lnSpc>
                          <a:spcPct val="107000"/>
                        </a:lnSpc>
                        <a:spcBef>
                          <a:spcPts val="0"/>
                        </a:spcBef>
                        <a:spcAft>
                          <a:spcPts val="0"/>
                        </a:spcAft>
                      </a:pPr>
                      <a:r>
                        <a:rPr lang="en-US" sz="2000" b="0" dirty="0">
                          <a:effectLst/>
                          <a:latin typeface="Calibri" panose="020F0502020204030204" pitchFamily="34" charset="0"/>
                          <a:ea typeface="Calibri" panose="020F0502020204030204" pitchFamily="34" charset="0"/>
                          <a:cs typeface="Times New Roman" panose="02020603050405020304" pitchFamily="18" charset="0"/>
                        </a:rPr>
                        <a:t>400</a:t>
                      </a:r>
                    </a:p>
                  </a:txBody>
                  <a:tcPr marL="68580" marR="68580" marT="0" marB="0"/>
                </a:tc>
                <a:tc>
                  <a:txBody>
                    <a:bodyPr/>
                    <a:lstStyle/>
                    <a:p>
                      <a:pPr marL="0" marR="0">
                        <a:lnSpc>
                          <a:spcPct val="107000"/>
                        </a:lnSpc>
                        <a:spcBef>
                          <a:spcPts val="0"/>
                        </a:spcBef>
                        <a:spcAft>
                          <a:spcPts val="0"/>
                        </a:spcAft>
                      </a:pPr>
                      <a:r>
                        <a:rPr lang="en-US" sz="2000" b="0" dirty="0">
                          <a:effectLst/>
                          <a:latin typeface="Calibri" panose="020F0502020204030204" pitchFamily="34" charset="0"/>
                          <a:ea typeface="Calibri" panose="020F0502020204030204" pitchFamily="34" charset="0"/>
                          <a:cs typeface="Times New Roman" panose="02020603050405020304" pitchFamily="18" charset="0"/>
                        </a:rPr>
                        <a:t>400</a:t>
                      </a:r>
                    </a:p>
                  </a:txBody>
                  <a:tcPr marL="68580" marR="68580" marT="0" marB="0"/>
                </a:tc>
                <a:extLst>
                  <a:ext uri="{0D108BD9-81ED-4DB2-BD59-A6C34878D82A}">
                    <a16:rowId xmlns:a16="http://schemas.microsoft.com/office/drawing/2014/main" val="3951797377"/>
                  </a:ext>
                </a:extLst>
              </a:tr>
              <a:tr h="407994">
                <a:tc>
                  <a:txBody>
                    <a:bodyPr/>
                    <a:lstStyle/>
                    <a:p>
                      <a:pPr marL="0" marR="0">
                        <a:lnSpc>
                          <a:spcPct val="107000"/>
                        </a:lnSpc>
                        <a:spcBef>
                          <a:spcPts val="0"/>
                        </a:spcBef>
                        <a:spcAft>
                          <a:spcPts val="0"/>
                        </a:spcAft>
                      </a:pPr>
                      <a:r>
                        <a:rPr lang="en-GB" sz="2000" b="0" dirty="0">
                          <a:effectLst/>
                        </a:rPr>
                        <a:t>One-off adaptation for Disability</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000" b="0">
                          <a:effectLst/>
                        </a:rPr>
                        <a:t>500 </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000" b="0">
                          <a:effectLst/>
                        </a:rPr>
                        <a:t>500 </a:t>
                      </a: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000" b="0" dirty="0">
                          <a:effectLst/>
                        </a:rPr>
                        <a:t>500</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4766753"/>
                  </a:ext>
                </a:extLst>
              </a:tr>
              <a:tr h="407994">
                <a:tc>
                  <a:txBody>
                    <a:bodyPr/>
                    <a:lstStyle/>
                    <a:p>
                      <a:pPr marL="0" marR="0">
                        <a:lnSpc>
                          <a:spcPct val="107000"/>
                        </a:lnSpc>
                        <a:spcBef>
                          <a:spcPts val="0"/>
                        </a:spcBef>
                        <a:spcAft>
                          <a:spcPts val="0"/>
                        </a:spcAft>
                      </a:pPr>
                      <a:r>
                        <a:rPr lang="de-DE" sz="2000" b="0" dirty="0">
                          <a:effectLst/>
                        </a:rPr>
                        <a:t>One-off winter support</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000" b="0" dirty="0">
                          <a:effectLst/>
                        </a:rPr>
                        <a:t>300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000" b="0" dirty="0">
                          <a:effectLst/>
                        </a:rPr>
                        <a:t>300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000" b="0" dirty="0">
                          <a:effectLst/>
                        </a:rPr>
                        <a:t>300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5125520"/>
                  </a:ext>
                </a:extLst>
              </a:tr>
            </a:tbl>
          </a:graphicData>
        </a:graphic>
      </p:graphicFrame>
      <p:sp>
        <p:nvSpPr>
          <p:cNvPr id="4" name="TextBox 3">
            <a:extLst>
              <a:ext uri="{FF2B5EF4-FFF2-40B4-BE49-F238E27FC236}">
                <a16:creationId xmlns:a16="http://schemas.microsoft.com/office/drawing/2014/main" id="{5EBA8291-957E-E640-098C-BBB4C3CF459C}"/>
              </a:ext>
            </a:extLst>
          </p:cNvPr>
          <p:cNvSpPr txBox="1"/>
          <p:nvPr/>
        </p:nvSpPr>
        <p:spPr>
          <a:xfrm>
            <a:off x="321733" y="3665722"/>
            <a:ext cx="11523134" cy="2677656"/>
          </a:xfrm>
          <a:prstGeom prst="rect">
            <a:avLst/>
          </a:prstGeom>
          <a:noFill/>
        </p:spPr>
        <p:txBody>
          <a:bodyPr wrap="square" rtlCol="0">
            <a:spAutoFit/>
          </a:bodyPr>
          <a:lstStyle/>
          <a:p>
            <a:r>
              <a:rPr lang="en-US" sz="2400" b="1" dirty="0"/>
              <a:t>Rental Assistance to Displaced households: 370</a:t>
            </a:r>
          </a:p>
          <a:p>
            <a:r>
              <a:rPr lang="en-US" sz="2400" b="1" dirty="0"/>
              <a:t>Slovak Families(Target 60) </a:t>
            </a:r>
            <a:r>
              <a:rPr lang="en-US" sz="2400" dirty="0"/>
              <a:t>  rental contribution of above value plus one-off payments for winterization without a security deposit.</a:t>
            </a:r>
          </a:p>
          <a:p>
            <a:r>
              <a:rPr lang="en-US" sz="2400" b="1" dirty="0"/>
              <a:t>Hosting families- (</a:t>
            </a:r>
            <a:r>
              <a:rPr lang="en-US" sz="2400" dirty="0"/>
              <a:t>Target 140) 112Euro/month plus a one-off payments  </a:t>
            </a:r>
          </a:p>
          <a:p>
            <a:pPr marL="342900" indent="-342900">
              <a:buFont typeface="Arial" panose="020B0604020202020204" pitchFamily="34" charset="0"/>
              <a:buChar char="•"/>
            </a:pPr>
            <a:r>
              <a:rPr lang="en-US" sz="2400" b="1" dirty="0">
                <a:solidFill>
                  <a:srgbClr val="0070C0"/>
                </a:solidFill>
              </a:rPr>
              <a:t>Meeting housing adequacy standards is a must.</a:t>
            </a:r>
          </a:p>
          <a:p>
            <a:pPr marL="342900" indent="-342900">
              <a:buFont typeface="Arial" panose="020B0604020202020204" pitchFamily="34" charset="0"/>
              <a:buChar char="•"/>
            </a:pPr>
            <a:r>
              <a:rPr lang="en-US" sz="2400" b="1" dirty="0">
                <a:solidFill>
                  <a:srgbClr val="0070C0"/>
                </a:solidFill>
              </a:rPr>
              <a:t>Extension for additional months for most vulnerable cases. </a:t>
            </a:r>
          </a:p>
          <a:p>
            <a:pPr marL="342900" indent="-342900">
              <a:buFont typeface="Arial" panose="020B0604020202020204" pitchFamily="34" charset="0"/>
              <a:buChar char="•"/>
            </a:pPr>
            <a:r>
              <a:rPr lang="en-US" sz="2400" b="1" dirty="0">
                <a:solidFill>
                  <a:srgbClr val="0070C0"/>
                </a:solidFill>
              </a:rPr>
              <a:t>Support for measures to adapt house to the needs of people with mobility restrictions</a:t>
            </a:r>
          </a:p>
        </p:txBody>
      </p:sp>
    </p:spTree>
    <p:extLst>
      <p:ext uri="{BB962C8B-B14F-4D97-AF65-F5344CB8AC3E}">
        <p14:creationId xmlns:p14="http://schemas.microsoft.com/office/powerpoint/2010/main" val="3160550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B574-3CB1-EFA0-98D5-F9B98FA7426F}"/>
              </a:ext>
            </a:extLst>
          </p:cNvPr>
          <p:cNvSpPr>
            <a:spLocks noGrp="1"/>
          </p:cNvSpPr>
          <p:nvPr>
            <p:ph type="title"/>
          </p:nvPr>
        </p:nvSpPr>
        <p:spPr/>
        <p:txBody>
          <a:bodyPr/>
          <a:lstStyle/>
          <a:p>
            <a:r>
              <a:rPr lang="en-US" dirty="0"/>
              <a:t>      Progress to date </a:t>
            </a:r>
          </a:p>
        </p:txBody>
      </p:sp>
      <p:sp>
        <p:nvSpPr>
          <p:cNvPr id="4" name="Content Placeholder 3">
            <a:extLst>
              <a:ext uri="{FF2B5EF4-FFF2-40B4-BE49-F238E27FC236}">
                <a16:creationId xmlns:a16="http://schemas.microsoft.com/office/drawing/2014/main" id="{DF161261-BB79-5159-8173-53AFCF6BA176}"/>
              </a:ext>
            </a:extLst>
          </p:cNvPr>
          <p:cNvSpPr>
            <a:spLocks noGrp="1"/>
          </p:cNvSpPr>
          <p:nvPr>
            <p:ph sz="half" idx="1"/>
          </p:nvPr>
        </p:nvSpPr>
        <p:spPr>
          <a:xfrm>
            <a:off x="838200" y="1825625"/>
            <a:ext cx="5181600" cy="3000378"/>
          </a:xfrm>
        </p:spPr>
        <p:txBody>
          <a:bodyPr>
            <a:normAutofit fontScale="92500" lnSpcReduction="10000"/>
          </a:bodyPr>
          <a:lstStyle/>
          <a:p>
            <a:endParaRPr lang="en-US" dirty="0"/>
          </a:p>
        </p:txBody>
      </p:sp>
      <p:sp>
        <p:nvSpPr>
          <p:cNvPr id="7" name="Content Placeholder 6">
            <a:extLst>
              <a:ext uri="{FF2B5EF4-FFF2-40B4-BE49-F238E27FC236}">
                <a16:creationId xmlns:a16="http://schemas.microsoft.com/office/drawing/2014/main" id="{A5305987-E284-C0C5-BF06-33B01AC48F19}"/>
              </a:ext>
            </a:extLst>
          </p:cNvPr>
          <p:cNvSpPr>
            <a:spLocks noGrp="1"/>
          </p:cNvSpPr>
          <p:nvPr>
            <p:ph sz="half" idx="2"/>
          </p:nvPr>
        </p:nvSpPr>
        <p:spPr/>
        <p:txBody>
          <a:bodyPr>
            <a:normAutofit fontScale="92500" lnSpcReduction="10000"/>
          </a:bodyPr>
          <a:lstStyle/>
          <a:p>
            <a:r>
              <a:rPr lang="en-US" dirty="0"/>
              <a:t>Extension for additional 3 months for most vulnerable cases for all 3 groups is in progress.</a:t>
            </a:r>
          </a:p>
          <a:p>
            <a:r>
              <a:rPr lang="en-US" dirty="0"/>
              <a:t>Criteria have been finalized and implementation in </a:t>
            </a:r>
            <a:r>
              <a:rPr lang="en-US" dirty="0" err="1"/>
              <a:t>espo</a:t>
            </a:r>
            <a:r>
              <a:rPr lang="en-US" dirty="0"/>
              <a:t> is in progress. </a:t>
            </a:r>
          </a:p>
          <a:p>
            <a:r>
              <a:rPr lang="en-US" dirty="0"/>
              <a:t>Testing of the registration and application form of Slovak families will be concluded this week and registration will start. </a:t>
            </a:r>
          </a:p>
          <a:p>
            <a:r>
              <a:rPr lang="en-US" dirty="0"/>
              <a:t>Responding to evolving needs. </a:t>
            </a:r>
          </a:p>
        </p:txBody>
      </p:sp>
      <p:graphicFrame>
        <p:nvGraphicFramePr>
          <p:cNvPr id="3" name="Table 9">
            <a:extLst>
              <a:ext uri="{FF2B5EF4-FFF2-40B4-BE49-F238E27FC236}">
                <a16:creationId xmlns:a16="http://schemas.microsoft.com/office/drawing/2014/main" id="{57C39C47-6791-B485-9C26-13AD764C8581}"/>
              </a:ext>
            </a:extLst>
          </p:cNvPr>
          <p:cNvGraphicFramePr>
            <a:graphicFrameLocks noGrp="1"/>
          </p:cNvGraphicFramePr>
          <p:nvPr>
            <p:extLst>
              <p:ext uri="{D42A27DB-BD31-4B8C-83A1-F6EECF244321}">
                <p14:modId xmlns:p14="http://schemas.microsoft.com/office/powerpoint/2010/main" val="747513357"/>
              </p:ext>
            </p:extLst>
          </p:nvPr>
        </p:nvGraphicFramePr>
        <p:xfrm>
          <a:off x="838200" y="1825625"/>
          <a:ext cx="5181600" cy="3000378"/>
        </p:xfrm>
        <a:graphic>
          <a:graphicData uri="http://schemas.openxmlformats.org/drawingml/2006/table">
            <a:tbl>
              <a:tblPr firstRow="1" bandRow="1">
                <a:tableStyleId>{5C22544A-7EE6-4342-B048-85BDC9FD1C3A}</a:tableStyleId>
              </a:tblPr>
              <a:tblGrid>
                <a:gridCol w="3934811">
                  <a:extLst>
                    <a:ext uri="{9D8B030D-6E8A-4147-A177-3AD203B41FA5}">
                      <a16:colId xmlns:a16="http://schemas.microsoft.com/office/drawing/2014/main" val="2594451353"/>
                    </a:ext>
                  </a:extLst>
                </a:gridCol>
                <a:gridCol w="1246789">
                  <a:extLst>
                    <a:ext uri="{9D8B030D-6E8A-4147-A177-3AD203B41FA5}">
                      <a16:colId xmlns:a16="http://schemas.microsoft.com/office/drawing/2014/main" val="3153802671"/>
                    </a:ext>
                  </a:extLst>
                </a:gridCol>
              </a:tblGrid>
              <a:tr h="557745">
                <a:tc>
                  <a:txBody>
                    <a:bodyPr/>
                    <a:lstStyle/>
                    <a:p>
                      <a:r>
                        <a:rPr lang="en-US" sz="2000" dirty="0"/>
                        <a:t>Registered Feb 18, 2023</a:t>
                      </a:r>
                    </a:p>
                  </a:txBody>
                  <a:tcPr/>
                </a:tc>
                <a:tc>
                  <a:txBody>
                    <a:bodyPr/>
                    <a:lstStyle/>
                    <a:p>
                      <a:r>
                        <a:rPr lang="en-US" sz="2000" dirty="0"/>
                        <a:t>345</a:t>
                      </a:r>
                    </a:p>
                  </a:txBody>
                  <a:tcPr/>
                </a:tc>
                <a:extLst>
                  <a:ext uri="{0D108BD9-81ED-4DB2-BD59-A6C34878D82A}">
                    <a16:rowId xmlns:a16="http://schemas.microsoft.com/office/drawing/2014/main" val="2365883933"/>
                  </a:ext>
                </a:extLst>
              </a:tr>
              <a:tr h="777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Successful applications/245K distributed </a:t>
                      </a:r>
                    </a:p>
                  </a:txBody>
                  <a:tcPr/>
                </a:tc>
                <a:tc>
                  <a:txBody>
                    <a:bodyPr/>
                    <a:lstStyle/>
                    <a:p>
                      <a:r>
                        <a:rPr lang="en-US" sz="2000" dirty="0"/>
                        <a:t>172</a:t>
                      </a:r>
                    </a:p>
                    <a:p>
                      <a:endParaRPr lang="en-US" sz="2000" dirty="0"/>
                    </a:p>
                  </a:txBody>
                  <a:tcPr/>
                </a:tc>
                <a:extLst>
                  <a:ext uri="{0D108BD9-81ED-4DB2-BD59-A6C34878D82A}">
                    <a16:rowId xmlns:a16="http://schemas.microsoft.com/office/drawing/2014/main" val="3670636026"/>
                  </a:ext>
                </a:extLst>
              </a:tr>
              <a:tr h="557745">
                <a:tc>
                  <a:txBody>
                    <a:bodyPr/>
                    <a:lstStyle/>
                    <a:p>
                      <a:r>
                        <a:rPr lang="en-US" sz="2000" dirty="0"/>
                        <a:t>Verification successful </a:t>
                      </a:r>
                    </a:p>
                  </a:txBody>
                  <a:tcPr/>
                </a:tc>
                <a:tc>
                  <a:txBody>
                    <a:bodyPr/>
                    <a:lstStyle/>
                    <a:p>
                      <a:r>
                        <a:rPr lang="en-US" sz="2000" dirty="0"/>
                        <a:t>190</a:t>
                      </a:r>
                    </a:p>
                  </a:txBody>
                  <a:tcPr/>
                </a:tc>
                <a:extLst>
                  <a:ext uri="{0D108BD9-81ED-4DB2-BD59-A6C34878D82A}">
                    <a16:rowId xmlns:a16="http://schemas.microsoft.com/office/drawing/2014/main" val="1907861065"/>
                  </a:ext>
                </a:extLst>
              </a:tr>
              <a:tr h="550104">
                <a:tc>
                  <a:txBody>
                    <a:bodyPr/>
                    <a:lstStyle/>
                    <a:p>
                      <a:r>
                        <a:rPr lang="en-US" sz="2000" dirty="0"/>
                        <a:t>Rejected due to inactivity </a:t>
                      </a:r>
                    </a:p>
                  </a:txBody>
                  <a:tcPr/>
                </a:tc>
                <a:tc>
                  <a:txBody>
                    <a:bodyPr/>
                    <a:lstStyle/>
                    <a:p>
                      <a:r>
                        <a:rPr lang="en-US" sz="2000" dirty="0"/>
                        <a:t>15-20%</a:t>
                      </a:r>
                    </a:p>
                  </a:txBody>
                  <a:tcPr/>
                </a:tc>
                <a:extLst>
                  <a:ext uri="{0D108BD9-81ED-4DB2-BD59-A6C34878D82A}">
                    <a16:rowId xmlns:a16="http://schemas.microsoft.com/office/drawing/2014/main" val="2272286329"/>
                  </a:ext>
                </a:extLst>
              </a:tr>
              <a:tr h="557745">
                <a:tc>
                  <a:txBody>
                    <a:bodyPr/>
                    <a:lstStyle/>
                    <a:p>
                      <a:r>
                        <a:rPr lang="en-US" dirty="0"/>
                        <a:t>Rental hosting proportion </a:t>
                      </a:r>
                    </a:p>
                  </a:txBody>
                  <a:tcPr/>
                </a:tc>
                <a:tc>
                  <a:txBody>
                    <a:bodyPr/>
                    <a:lstStyle/>
                    <a:p>
                      <a:r>
                        <a:rPr lang="en-US" b="1" dirty="0"/>
                        <a:t>63:37</a:t>
                      </a:r>
                    </a:p>
                  </a:txBody>
                  <a:tcPr/>
                </a:tc>
                <a:extLst>
                  <a:ext uri="{0D108BD9-81ED-4DB2-BD59-A6C34878D82A}">
                    <a16:rowId xmlns:a16="http://schemas.microsoft.com/office/drawing/2014/main" val="1217676623"/>
                  </a:ext>
                </a:extLst>
              </a:tr>
            </a:tbl>
          </a:graphicData>
        </a:graphic>
      </p:graphicFrame>
    </p:spTree>
    <p:extLst>
      <p:ext uri="{BB962C8B-B14F-4D97-AF65-F5344CB8AC3E}">
        <p14:creationId xmlns:p14="http://schemas.microsoft.com/office/powerpoint/2010/main" val="2079508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58E56-9EDC-A057-0A3C-50D0C64BE4D2}"/>
              </a:ext>
            </a:extLst>
          </p:cNvPr>
          <p:cNvSpPr>
            <a:spLocks noGrp="1"/>
          </p:cNvSpPr>
          <p:nvPr>
            <p:ph type="title"/>
          </p:nvPr>
        </p:nvSpPr>
        <p:spPr/>
        <p:txBody>
          <a:bodyPr/>
          <a:lstStyle/>
          <a:p>
            <a:r>
              <a:rPr lang="en-US" dirty="0"/>
              <a:t>  </a:t>
            </a:r>
          </a:p>
        </p:txBody>
      </p:sp>
      <p:sp>
        <p:nvSpPr>
          <p:cNvPr id="12" name="Text Placeholder 11">
            <a:extLst>
              <a:ext uri="{FF2B5EF4-FFF2-40B4-BE49-F238E27FC236}">
                <a16:creationId xmlns:a16="http://schemas.microsoft.com/office/drawing/2014/main" id="{7ECDBC8B-BE4A-A9D9-FBED-A1A283271C25}"/>
              </a:ext>
            </a:extLst>
          </p:cNvPr>
          <p:cNvSpPr>
            <a:spLocks noGrp="1"/>
          </p:cNvSpPr>
          <p:nvPr>
            <p:ph type="body" sz="half" idx="2"/>
          </p:nvPr>
        </p:nvSpPr>
        <p:spPr>
          <a:xfrm>
            <a:off x="426720" y="1242670"/>
            <a:ext cx="5750559" cy="4830470"/>
          </a:xfrm>
        </p:spPr>
        <p:txBody>
          <a:bodyPr>
            <a:normAutofit fontScale="92500" lnSpcReduction="10000"/>
          </a:bodyPr>
          <a:lstStyle/>
          <a:p>
            <a:r>
              <a:rPr lang="en-US" sz="2400" b="1" dirty="0"/>
              <a:t>Social cohesion through energy saving </a:t>
            </a:r>
          </a:p>
          <a:p>
            <a:endParaRPr lang="en-US" sz="2400" dirty="0"/>
          </a:p>
          <a:p>
            <a:r>
              <a:rPr lang="en-US" sz="2400" dirty="0"/>
              <a:t>Hosting families reported increased consumption of water, gas, and electricity.</a:t>
            </a:r>
          </a:p>
          <a:p>
            <a:r>
              <a:rPr lang="en-US" sz="2400" dirty="0"/>
              <a:t>To promote  and sustain solidarity families support,</a:t>
            </a:r>
          </a:p>
          <a:p>
            <a:r>
              <a:rPr lang="en-US" sz="2400" dirty="0"/>
              <a:t>Sensitization to the refugees to adopt energy-saving behavior, and some measures for homeowners.</a:t>
            </a:r>
          </a:p>
          <a:p>
            <a:r>
              <a:rPr lang="en-US" sz="2400" dirty="0"/>
              <a:t>Proposal for an increase from 300 to 400 for a few selected cases. </a:t>
            </a:r>
          </a:p>
          <a:p>
            <a:r>
              <a:rPr lang="en-US" sz="2400" dirty="0"/>
              <a:t>Criteria have been developed.</a:t>
            </a:r>
            <a:r>
              <a:rPr lang="en-US" sz="2000" b="1" dirty="0"/>
              <a:t> </a:t>
            </a:r>
          </a:p>
          <a:p>
            <a:r>
              <a:rPr lang="en-US" sz="2000" b="1" dirty="0"/>
              <a:t>  </a:t>
            </a:r>
          </a:p>
          <a:p>
            <a:r>
              <a:rPr lang="en-US" sz="2000" b="1" dirty="0"/>
              <a:t> </a:t>
            </a:r>
          </a:p>
        </p:txBody>
      </p:sp>
      <p:pic>
        <p:nvPicPr>
          <p:cNvPr id="3" name="Picture 14" descr="A picture containing drawing&#10;&#10;Description automatically generated">
            <a:extLst>
              <a:ext uri="{FF2B5EF4-FFF2-40B4-BE49-F238E27FC236}">
                <a16:creationId xmlns:a16="http://schemas.microsoft.com/office/drawing/2014/main" id="{C38BDF64-15C1-0098-13D3-7FC382406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077" y="145290"/>
            <a:ext cx="1350804" cy="131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A4A508E-495E-7B49-9EB3-481FF76E79E3}"/>
              </a:ext>
            </a:extLst>
          </p:cNvPr>
          <p:cNvPicPr>
            <a:picLocks noChangeAspect="1"/>
          </p:cNvPicPr>
          <p:nvPr/>
        </p:nvPicPr>
        <p:blipFill>
          <a:blip r:embed="rId4"/>
          <a:stretch>
            <a:fillRect/>
          </a:stretch>
        </p:blipFill>
        <p:spPr>
          <a:xfrm>
            <a:off x="6375631" y="248544"/>
            <a:ext cx="5582689" cy="6464166"/>
          </a:xfrm>
          <a:prstGeom prst="rect">
            <a:avLst/>
          </a:prstGeom>
        </p:spPr>
      </p:pic>
    </p:spTree>
    <p:extLst>
      <p:ext uri="{BB962C8B-B14F-4D97-AF65-F5344CB8AC3E}">
        <p14:creationId xmlns:p14="http://schemas.microsoft.com/office/powerpoint/2010/main" val="323875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be3a04b-565b-41d5-bfea-4873f858184d">
      <Terms xmlns="http://schemas.microsoft.com/office/infopath/2007/PartnerControls"/>
    </lcf76f155ced4ddcb4097134ff3c332f>
    <TaxCatchAll xmlns="4297dbc7-cb4d-4be0-a09a-a304cbbc6b20" xsi:nil="true"/>
    <Notes xmlns="5be3a04b-565b-41d5-bfea-4873f858184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2EEC02ECE9364C866743DCEBCBA81E" ma:contentTypeVersion="20" ma:contentTypeDescription="Create a new document." ma:contentTypeScope="" ma:versionID="6e419c919cceda35f0b0830e6819265c">
  <xsd:schema xmlns:xsd="http://www.w3.org/2001/XMLSchema" xmlns:xs="http://www.w3.org/2001/XMLSchema" xmlns:p="http://schemas.microsoft.com/office/2006/metadata/properties" xmlns:ns2="5be3a04b-565b-41d5-bfea-4873f858184d" xmlns:ns3="4297dbc7-cb4d-4be0-a09a-a304cbbc6b20" targetNamespace="http://schemas.microsoft.com/office/2006/metadata/properties" ma:root="true" ma:fieldsID="b3628daf95bc278bd13bac5fa92dbe28" ns2:_="" ns3:_="">
    <xsd:import namespace="5be3a04b-565b-41d5-bfea-4873f858184d"/>
    <xsd:import namespace="4297dbc7-cb4d-4be0-a09a-a304cbbc6b2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3a04b-565b-41d5-bfea-4873f85818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Notes" ma:index="23"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97dbc7-cb4d-4be0-a09a-a304cbbc6b2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08ac761-d52b-452c-a743-5d498e3e30ae}" ma:internalName="TaxCatchAll" ma:showField="CatchAllData" ma:web="4297dbc7-cb4d-4be0-a09a-a304cbbc6b2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84E343-983E-4D0D-AD2F-49C5175A219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54f56af-e814-4374-8f28-dee351a42063"/>
    <ds:schemaRef ds:uri="ffe36eef-cacb-4e01-afec-92ffa59cecd6"/>
    <ds:schemaRef ds:uri="http://purl.org/dc/elements/1.1/"/>
    <ds:schemaRef ds:uri="http://schemas.microsoft.com/office/2006/metadata/properties"/>
    <ds:schemaRef ds:uri="http://www.w3.org/XML/1998/namespace"/>
    <ds:schemaRef ds:uri="http://purl.org/dc/dcmitype/"/>
    <ds:schemaRef ds:uri="5be3a04b-565b-41d5-bfea-4873f858184d"/>
    <ds:schemaRef ds:uri="4297dbc7-cb4d-4be0-a09a-a304cbbc6b20"/>
  </ds:schemaRefs>
</ds:datastoreItem>
</file>

<file path=customXml/itemProps2.xml><?xml version="1.0" encoding="utf-8"?>
<ds:datastoreItem xmlns:ds="http://schemas.openxmlformats.org/officeDocument/2006/customXml" ds:itemID="{8C42F041-4440-4D61-9274-86DAC7DBAAE3}"/>
</file>

<file path=customXml/itemProps3.xml><?xml version="1.0" encoding="utf-8"?>
<ds:datastoreItem xmlns:ds="http://schemas.openxmlformats.org/officeDocument/2006/customXml" ds:itemID="{5A976AB6-214F-4A5C-B7E9-6F28B63D20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576</TotalTime>
  <Words>1167</Words>
  <Application>Microsoft Office PowerPoint</Application>
  <PresentationFormat>Widescreen</PresentationFormat>
  <Paragraphs>159</Paragraphs>
  <Slides>18</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Arial</vt:lpstr>
      <vt:lpstr>Calibri</vt:lpstr>
      <vt:lpstr>Calibri Light</vt:lpstr>
      <vt:lpstr>Open Sans</vt:lpstr>
      <vt:lpstr>Segoe UI</vt:lpstr>
      <vt:lpstr>Symbol</vt:lpstr>
      <vt:lpstr>Times New Roman</vt:lpstr>
      <vt:lpstr>Office Theme</vt:lpstr>
      <vt:lpstr>Worksheet</vt:lpstr>
      <vt:lpstr>PowerPoint Presentation</vt:lpstr>
      <vt:lpstr>Shelter, Housing &amp; Accommodation assistance for Ukrainian refugees in Slovakia </vt:lpstr>
      <vt:lpstr>PowerPoint Presentation</vt:lpstr>
      <vt:lpstr>From emergency to mid-term recovery </vt:lpstr>
      <vt:lpstr>Identification and Targeting</vt:lpstr>
      <vt:lpstr> Process </vt:lpstr>
      <vt:lpstr>Rental value and top-ups </vt:lpstr>
      <vt:lpstr>      Progress to date </vt:lpstr>
      <vt:lpstr>  </vt:lpstr>
      <vt:lpstr> </vt:lpstr>
      <vt:lpstr>      Backlog </vt:lpstr>
      <vt:lpstr> </vt:lpstr>
      <vt:lpstr> </vt:lpstr>
      <vt:lpstr>Exit Strategy  </vt:lpstr>
      <vt:lpstr>Livelihood (labor market integration)  </vt:lpstr>
      <vt:lpstr> </vt:lpstr>
      <vt:lpstr>Cont…..  </vt:lpstr>
      <vt:lpstr>Area of focus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RROpsMan Slovakia</dc:creator>
  <cp:lastModifiedBy>David DALGADO</cp:lastModifiedBy>
  <cp:revision>20</cp:revision>
  <dcterms:created xsi:type="dcterms:W3CDTF">2022-03-16T06:30:07Z</dcterms:created>
  <dcterms:modified xsi:type="dcterms:W3CDTF">2023-11-23T17:28:39Z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0x010100732EEC02ECE9364C866743DCEBCBA81E</vt:lpwstr>
  </property>
  <property fmtid="{D5CDD505-2E9C-101B-9397-08002B2CF9AE}" pid="3" name="MSIP_Label_caf3f7fd-5cd4-4287-9002-aceb9af13c42_Enabled">
    <vt:lpwstr>true</vt:lpwstr>
  </property>
  <property fmtid="{D5CDD505-2E9C-101B-9397-08002B2CF9AE}" pid="4" name="MSIP_Label_caf3f7fd-5cd4-4287-9002-aceb9af13c42_SetDate">
    <vt:lpwstr>2023-01-29T22:26:10Z</vt:lpwstr>
  </property>
  <property fmtid="{D5CDD505-2E9C-101B-9397-08002B2CF9AE}" pid="5" name="MSIP_Label_caf3f7fd-5cd4-4287-9002-aceb9af13c42_Method">
    <vt:lpwstr>Privileged</vt:lpwstr>
  </property>
  <property fmtid="{D5CDD505-2E9C-101B-9397-08002B2CF9AE}" pid="6" name="MSIP_Label_caf3f7fd-5cd4-4287-9002-aceb9af13c42_Name">
    <vt:lpwstr>Public</vt:lpwstr>
  </property>
  <property fmtid="{D5CDD505-2E9C-101B-9397-08002B2CF9AE}" pid="7" name="MSIP_Label_caf3f7fd-5cd4-4287-9002-aceb9af13c42_SiteId">
    <vt:lpwstr>a2b53be5-734e-4e6c-ab0d-d184f60fd917</vt:lpwstr>
  </property>
  <property fmtid="{D5CDD505-2E9C-101B-9397-08002B2CF9AE}" pid="8" name="MSIP_Label_caf3f7fd-5cd4-4287-9002-aceb9af13c42_ActionId">
    <vt:lpwstr>539d95a8-32ac-4ed5-8f11-be183d3e3f22</vt:lpwstr>
  </property>
  <property fmtid="{D5CDD505-2E9C-101B-9397-08002B2CF9AE}" pid="9" name="MSIP_Label_caf3f7fd-5cd4-4287-9002-aceb9af13c42_ContentBits">
    <vt:lpwstr>2</vt:lpwstr>
  </property>
  <property fmtid="{D5CDD505-2E9C-101B-9397-08002B2CF9AE}" pid="10" name="MediaServiceImageTags">
    <vt:lpwstr/>
  </property>
</Properties>
</file>