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3978" r:id="rId5"/>
    <p:sldId id="3969" r:id="rId6"/>
    <p:sldId id="3971" r:id="rId7"/>
    <p:sldId id="3976" r:id="rId8"/>
    <p:sldId id="39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ALGADO" userId="8879f9f9-4c50-4e4a-af93-3a5d779d63b0" providerId="ADAL" clId="{5BAAF101-6029-4044-9D59-E5DB7D34D7A7}"/>
    <pc:docChg chg="modSld">
      <pc:chgData name="David DALGADO" userId="8879f9f9-4c50-4e4a-af93-3a5d779d63b0" providerId="ADAL" clId="{5BAAF101-6029-4044-9D59-E5DB7D34D7A7}" dt="2023-11-20T22:31:02.632" v="5" actId="20577"/>
      <pc:docMkLst>
        <pc:docMk/>
      </pc:docMkLst>
      <pc:sldChg chg="modSp mod">
        <pc:chgData name="David DALGADO" userId="8879f9f9-4c50-4e4a-af93-3a5d779d63b0" providerId="ADAL" clId="{5BAAF101-6029-4044-9D59-E5DB7D34D7A7}" dt="2023-11-20T22:31:02.632" v="5" actId="20577"/>
        <pc:sldMkLst>
          <pc:docMk/>
          <pc:sldMk cId="3503267750" sldId="3978"/>
        </pc:sldMkLst>
        <pc:spChg chg="mod">
          <ac:chgData name="David DALGADO" userId="8879f9f9-4c50-4e4a-af93-3a5d779d63b0" providerId="ADAL" clId="{5BAAF101-6029-4044-9D59-E5DB7D34D7A7}" dt="2023-11-20T22:31:02.632" v="5" actId="20577"/>
          <ac:spMkLst>
            <pc:docMk/>
            <pc:sldMk cId="3503267750" sldId="3978"/>
            <ac:spMk id="2" creationId="{46E0DA58-3754-FA01-0FDE-5606E47C4076}"/>
          </ac:spMkLst>
        </pc:spChg>
      </pc:sldChg>
    </pc:docChg>
  </pc:docChgLst>
  <pc:docChgLst>
    <pc:chgData name="Leeanne MARSHALL" userId="S::leeanne.marshall@ifrc.org::cfe8eba0-0c67-4c78-904e-d81f624a8b37" providerId="AD" clId="Web-{F3424235-B178-204E-3C02-850777511A2F}"/>
    <pc:docChg chg="mod addSld modSld sldOrd modMainMaster">
      <pc:chgData name="Leeanne MARSHALL" userId="S::leeanne.marshall@ifrc.org::cfe8eba0-0c67-4c78-904e-d81f624a8b37" providerId="AD" clId="Web-{F3424235-B178-204E-3C02-850777511A2F}" dt="2023-10-04T13:06:45.838" v="54" actId="20577"/>
      <pc:docMkLst>
        <pc:docMk/>
      </pc:docMkLst>
      <pc:sldChg chg="addSp modSp new ord">
        <pc:chgData name="Leeanne MARSHALL" userId="S::leeanne.marshall@ifrc.org::cfe8eba0-0c67-4c78-904e-d81f624a8b37" providerId="AD" clId="Web-{F3424235-B178-204E-3C02-850777511A2F}" dt="2023-10-04T13:06:45.838" v="54" actId="20577"/>
        <pc:sldMkLst>
          <pc:docMk/>
          <pc:sldMk cId="3503267750" sldId="3978"/>
        </pc:sldMkLst>
        <pc:spChg chg="add mod">
          <ac:chgData name="Leeanne MARSHALL" userId="S::leeanne.marshall@ifrc.org::cfe8eba0-0c67-4c78-904e-d81f624a8b37" providerId="AD" clId="Web-{F3424235-B178-204E-3C02-850777511A2F}" dt="2023-10-04T13:06:45.838" v="54" actId="20577"/>
          <ac:spMkLst>
            <pc:docMk/>
            <pc:sldMk cId="3503267750" sldId="3978"/>
            <ac:spMk id="2" creationId="{46E0DA58-3754-FA01-0FDE-5606E47C4076}"/>
          </ac:spMkLst>
        </pc:spChg>
      </pc:sldChg>
      <pc:sldMasterChg chg="addSp">
        <pc:chgData name="Leeanne MARSHALL" userId="S::leeanne.marshall@ifrc.org::cfe8eba0-0c67-4c78-904e-d81f624a8b37" providerId="AD" clId="Web-{F3424235-B178-204E-3C02-850777511A2F}" dt="2023-10-04T13:02:38.175" v="0" actId="33475"/>
        <pc:sldMasterMkLst>
          <pc:docMk/>
          <pc:sldMasterMk cId="4057414110" sldId="2147483648"/>
        </pc:sldMasterMkLst>
        <pc:spChg chg="add">
          <ac:chgData name="Leeanne MARSHALL" userId="S::leeanne.marshall@ifrc.org::cfe8eba0-0c67-4c78-904e-d81f624a8b37" providerId="AD" clId="Web-{F3424235-B178-204E-3C02-850777511A2F}" dt="2023-10-04T13:02:38.175" v="0" actId="33475"/>
          <ac:spMkLst>
            <pc:docMk/>
            <pc:sldMasterMk cId="4057414110" sldId="2147483648"/>
            <ac:spMk id="8" creationId="{8AC204DA-FB62-8760-F247-50D7B2B672D6}"/>
          </ac:spMkLst>
        </pc:spChg>
      </pc:sldMasterChg>
    </pc:docChg>
  </pc:docChgLst>
  <pc:docChgLst>
    <pc:chgData name="RRShelterCo Slovakia" userId="c3b58449-0d8d-4e72-bf24-88ab28b5bd12" providerId="ADAL" clId="{7549ED73-4E8C-4913-96E0-58F2E3538895}"/>
    <pc:docChg chg="undo custSel addSld delSld modSld sldOrd">
      <pc:chgData name="RRShelterCo Slovakia" userId="c3b58449-0d8d-4e72-bf24-88ab28b5bd12" providerId="ADAL" clId="{7549ED73-4E8C-4913-96E0-58F2E3538895}" dt="2022-09-16T09:33:45.270" v="877" actId="478"/>
      <pc:docMkLst>
        <pc:docMk/>
      </pc:docMkLst>
      <pc:sldChg chg="addSp delSp modSp add mod ord">
        <pc:chgData name="RRShelterCo Slovakia" userId="c3b58449-0d8d-4e72-bf24-88ab28b5bd12" providerId="ADAL" clId="{7549ED73-4E8C-4913-96E0-58F2E3538895}" dt="2022-09-16T09:33:45.270" v="877" actId="478"/>
        <pc:sldMkLst>
          <pc:docMk/>
          <pc:sldMk cId="3709414755" sldId="3969"/>
        </pc:sldMkLst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2" creationId="{7D3CE536-4948-81A6-8E19-A8163FA78E81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7" creationId="{8670FEB5-7F9B-ACAF-65ED-E5F26CF9782D}"/>
          </ac:spMkLst>
        </pc:spChg>
        <pc:spChg chg="add del 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8" creationId="{4C09BE52-8A82-51F4-2D1B-559A916BA8EA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9" creationId="{CABB4F15-F90B-A4EE-75C5-C9793924470D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10" creationId="{6CB87E7D-B57A-0403-B0AC-69FF73E04F7A}"/>
          </ac:spMkLst>
        </pc:spChg>
        <pc:spChg chg="del mod">
          <ac:chgData name="RRShelterCo Slovakia" userId="c3b58449-0d8d-4e72-bf24-88ab28b5bd12" providerId="ADAL" clId="{7549ED73-4E8C-4913-96E0-58F2E3538895}" dt="2022-09-16T09:33:28.212" v="862" actId="478"/>
          <ac:spMkLst>
            <pc:docMk/>
            <pc:sldMk cId="3709414755" sldId="3969"/>
            <ac:spMk id="13" creationId="{1273078D-CAC3-F9DE-14B8-4630265A4302}"/>
          </ac:spMkLst>
        </pc:spChg>
        <pc:spChg chg="add del mod">
          <ac:chgData name="RRShelterCo Slovakia" userId="c3b58449-0d8d-4e72-bf24-88ab28b5bd12" providerId="ADAL" clId="{7549ED73-4E8C-4913-96E0-58F2E3538895}" dt="2022-09-16T09:33:32.261" v="865" actId="478"/>
          <ac:spMkLst>
            <pc:docMk/>
            <pc:sldMk cId="3709414755" sldId="3969"/>
            <ac:spMk id="14" creationId="{2B555ECD-1D6D-9F3F-6893-592E593FF5E5}"/>
          </ac:spMkLst>
        </pc:spChg>
        <pc:spChg chg="del mod">
          <ac:chgData name="RRShelterCo Slovakia" userId="c3b58449-0d8d-4e72-bf24-88ab28b5bd12" providerId="ADAL" clId="{7549ED73-4E8C-4913-96E0-58F2E3538895}" dt="2022-09-16T09:33:31.272" v="864" actId="478"/>
          <ac:spMkLst>
            <pc:docMk/>
            <pc:sldMk cId="3709414755" sldId="3969"/>
            <ac:spMk id="15" creationId="{BC0D51B1-A0BD-C171-D763-ADBA3195291C}"/>
          </ac:spMkLst>
        </pc:spChg>
        <pc:spChg chg="del mod">
          <ac:chgData name="RRShelterCo Slovakia" userId="c3b58449-0d8d-4e72-bf24-88ab28b5bd12" providerId="ADAL" clId="{7549ED73-4E8C-4913-96E0-58F2E3538895}" dt="2022-09-16T09:33:33.964" v="867" actId="478"/>
          <ac:spMkLst>
            <pc:docMk/>
            <pc:sldMk cId="3709414755" sldId="3969"/>
            <ac:spMk id="16" creationId="{30EC63CF-CD54-B50A-F3C6-1BC97584CEDC}"/>
          </ac:spMkLst>
        </pc:spChg>
        <pc:spChg chg="del mod">
          <ac:chgData name="RRShelterCo Slovakia" userId="c3b58449-0d8d-4e72-bf24-88ab28b5bd12" providerId="ADAL" clId="{7549ED73-4E8C-4913-96E0-58F2E3538895}" dt="2022-09-16T09:33:35.136" v="868" actId="478"/>
          <ac:spMkLst>
            <pc:docMk/>
            <pc:sldMk cId="3709414755" sldId="3969"/>
            <ac:spMk id="17" creationId="{D909C349-8E1B-F07D-EE1C-3505AF31AA89}"/>
          </ac:spMkLst>
        </pc:spChg>
        <pc:spChg chg="add del mod">
          <ac:chgData name="RRShelterCo Slovakia" userId="c3b58449-0d8d-4e72-bf24-88ab28b5bd12" providerId="ADAL" clId="{7549ED73-4E8C-4913-96E0-58F2E3538895}" dt="2022-09-09T09:45:36.409" v="698" actId="22"/>
          <ac:spMkLst>
            <pc:docMk/>
            <pc:sldMk cId="3709414755" sldId="3969"/>
            <ac:spMk id="18" creationId="{DAD59D7C-C2EC-D19E-F9D4-E5FC33FCF77E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19" creationId="{CA874AC9-F0E1-0174-989A-3AF3542DE839}"/>
          </ac:spMkLst>
        </pc:spChg>
        <pc:spChg chg="del mod">
          <ac:chgData name="RRShelterCo Slovakia" userId="c3b58449-0d8d-4e72-bf24-88ab28b5bd12" providerId="ADAL" clId="{7549ED73-4E8C-4913-96E0-58F2E3538895}" dt="2022-09-16T09:33:36.186" v="869" actId="478"/>
          <ac:spMkLst>
            <pc:docMk/>
            <pc:sldMk cId="3709414755" sldId="3969"/>
            <ac:spMk id="20" creationId="{372E6565-2F67-C435-259E-A0CDEE7C62AE}"/>
          </ac:spMkLst>
        </pc:spChg>
        <pc:spChg chg="mod">
          <ac:chgData name="RRShelterCo Slovakia" userId="c3b58449-0d8d-4e72-bf24-88ab28b5bd12" providerId="ADAL" clId="{7549ED73-4E8C-4913-96E0-58F2E3538895}" dt="2022-09-09T09:49:30.808" v="860" actId="208"/>
          <ac:spMkLst>
            <pc:docMk/>
            <pc:sldMk cId="3709414755" sldId="3969"/>
            <ac:spMk id="22" creationId="{5C573955-DD82-4063-8137-937E04EDE15F}"/>
          </ac:spMkLst>
        </pc:spChg>
        <pc:spChg chg="mod">
          <ac:chgData name="RRShelterCo Slovakia" userId="c3b58449-0d8d-4e72-bf24-88ab28b5bd12" providerId="ADAL" clId="{7549ED73-4E8C-4913-96E0-58F2E3538895}" dt="2022-09-09T09:49:30.808" v="860" actId="208"/>
          <ac:spMkLst>
            <pc:docMk/>
            <pc:sldMk cId="3709414755" sldId="3969"/>
            <ac:spMk id="23" creationId="{48AAB5DE-B1D5-2ECB-B70E-59ECDF32582B}"/>
          </ac:spMkLst>
        </pc:spChg>
        <pc:spChg chg="mod">
          <ac:chgData name="RRShelterCo Slovakia" userId="c3b58449-0d8d-4e72-bf24-88ab28b5bd12" providerId="ADAL" clId="{7549ED73-4E8C-4913-96E0-58F2E3538895}" dt="2022-09-09T09:49:30.808" v="860" actId="208"/>
          <ac:spMkLst>
            <pc:docMk/>
            <pc:sldMk cId="3709414755" sldId="3969"/>
            <ac:spMk id="24" creationId="{80B8EBFC-BB79-42C7-46F6-B271B877A18E}"/>
          </ac:spMkLst>
        </pc:spChg>
        <pc:spChg chg="mod">
          <ac:chgData name="RRShelterCo Slovakia" userId="c3b58449-0d8d-4e72-bf24-88ab28b5bd12" providerId="ADAL" clId="{7549ED73-4E8C-4913-96E0-58F2E3538895}" dt="2022-09-09T09:49:21.181" v="859" actId="207"/>
          <ac:spMkLst>
            <pc:docMk/>
            <pc:sldMk cId="3709414755" sldId="3969"/>
            <ac:spMk id="25" creationId="{F1DE3706-52F0-6BA3-A588-9C226287B81D}"/>
          </ac:spMkLst>
        </pc:spChg>
        <pc:spChg chg="mod">
          <ac:chgData name="RRShelterCo Slovakia" userId="c3b58449-0d8d-4e72-bf24-88ab28b5bd12" providerId="ADAL" clId="{7549ED73-4E8C-4913-96E0-58F2E3538895}" dt="2022-09-09T09:49:30.808" v="860" actId="208"/>
          <ac:spMkLst>
            <pc:docMk/>
            <pc:sldMk cId="3709414755" sldId="3969"/>
            <ac:spMk id="26" creationId="{16EA7464-F790-3F57-8EEF-76B97100764C}"/>
          </ac:spMkLst>
        </pc:spChg>
        <pc:spChg chg="add mod">
          <ac:chgData name="RRShelterCo Slovakia" userId="c3b58449-0d8d-4e72-bf24-88ab28b5bd12" providerId="ADAL" clId="{7549ED73-4E8C-4913-96E0-58F2E3538895}" dt="2022-09-09T09:49:21.181" v="859" actId="207"/>
          <ac:spMkLst>
            <pc:docMk/>
            <pc:sldMk cId="3709414755" sldId="3969"/>
            <ac:spMk id="27" creationId="{A0B5C4FD-5926-8299-65CC-E8DCACB96F80}"/>
          </ac:spMkLst>
        </pc:spChg>
        <pc:spChg chg="del mod">
          <ac:chgData name="RRShelterCo Slovakia" userId="c3b58449-0d8d-4e72-bf24-88ab28b5bd12" providerId="ADAL" clId="{7549ED73-4E8C-4913-96E0-58F2E3538895}" dt="2022-09-16T09:33:45.270" v="877" actId="478"/>
          <ac:spMkLst>
            <pc:docMk/>
            <pc:sldMk cId="3709414755" sldId="3969"/>
            <ac:spMk id="29" creationId="{731D9AAA-A161-3C53-D105-932B08E2E7D8}"/>
          </ac:spMkLst>
        </pc:spChg>
        <pc:spChg chg="del mod">
          <ac:chgData name="RRShelterCo Slovakia" userId="c3b58449-0d8d-4e72-bf24-88ab28b5bd12" providerId="ADAL" clId="{7549ED73-4E8C-4913-96E0-58F2E3538895}" dt="2022-09-16T09:33:42.582" v="875" actId="478"/>
          <ac:spMkLst>
            <pc:docMk/>
            <pc:sldMk cId="3709414755" sldId="3969"/>
            <ac:spMk id="30" creationId="{0C325BFD-7A61-C3E1-10D6-075276DC8DF0}"/>
          </ac:spMkLst>
        </pc:spChg>
        <pc:spChg chg="del mod">
          <ac:chgData name="RRShelterCo Slovakia" userId="c3b58449-0d8d-4e72-bf24-88ab28b5bd12" providerId="ADAL" clId="{7549ED73-4E8C-4913-96E0-58F2E3538895}" dt="2022-09-16T09:33:41.750" v="874" actId="478"/>
          <ac:spMkLst>
            <pc:docMk/>
            <pc:sldMk cId="3709414755" sldId="3969"/>
            <ac:spMk id="31" creationId="{EE8B9634-EE14-A25C-59E7-86B13BD80C21}"/>
          </ac:spMkLst>
        </pc:spChg>
        <pc:spChg chg="del mod">
          <ac:chgData name="RRShelterCo Slovakia" userId="c3b58449-0d8d-4e72-bf24-88ab28b5bd12" providerId="ADAL" clId="{7549ED73-4E8C-4913-96E0-58F2E3538895}" dt="2022-09-16T09:33:40.462" v="873" actId="478"/>
          <ac:spMkLst>
            <pc:docMk/>
            <pc:sldMk cId="3709414755" sldId="3969"/>
            <ac:spMk id="32" creationId="{F45AEB1C-46F3-5F84-D0CF-CB988259C1AC}"/>
          </ac:spMkLst>
        </pc:spChg>
        <pc:spChg chg="del mod">
          <ac:chgData name="RRShelterCo Slovakia" userId="c3b58449-0d8d-4e72-bf24-88ab28b5bd12" providerId="ADAL" clId="{7549ED73-4E8C-4913-96E0-58F2E3538895}" dt="2022-09-16T09:33:39.277" v="872" actId="478"/>
          <ac:spMkLst>
            <pc:docMk/>
            <pc:sldMk cId="3709414755" sldId="3969"/>
            <ac:spMk id="33" creationId="{442FFFB3-960B-C15D-DBA5-556476A1761D}"/>
          </ac:spMkLst>
        </pc:spChg>
        <pc:spChg chg="mod">
          <ac:chgData name="RRShelterCo Slovakia" userId="c3b58449-0d8d-4e72-bf24-88ab28b5bd12" providerId="ADAL" clId="{7549ED73-4E8C-4913-96E0-58F2E3538895}" dt="2022-09-09T09:49:30.808" v="860" actId="208"/>
          <ac:spMkLst>
            <pc:docMk/>
            <pc:sldMk cId="3709414755" sldId="3969"/>
            <ac:spMk id="34" creationId="{A1B30233-9A7F-DDA9-1E56-6AA0E12DFD0B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36" creationId="{0924542E-5396-D5E0-5E26-DE3E710C0D41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37" creationId="{87A95358-7AEE-49B7-FF07-EBBD56280C38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38" creationId="{B29114C3-6525-0BBD-C05D-B3AE79E4F7C7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39" creationId="{AEAE9AA8-5C03-A494-D377-9DEEB01A6DD6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40" creationId="{AB8BDBEF-DCF0-4888-D673-AC53E94CF9B2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41" creationId="{10EC1BAE-E1E8-A5D0-28BD-F9A270FBE1F2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42" creationId="{A9CDF53A-B062-0912-1238-78A95B83E6EA}"/>
          </ac:spMkLst>
        </pc:spChg>
        <pc:spChg chg="del">
          <ac:chgData name="RRShelterCo Slovakia" userId="c3b58449-0d8d-4e72-bf24-88ab28b5bd12" providerId="ADAL" clId="{7549ED73-4E8C-4913-96E0-58F2E3538895}" dt="2022-09-09T09:40:37.231" v="249" actId="478"/>
          <ac:spMkLst>
            <pc:docMk/>
            <pc:sldMk cId="3709414755" sldId="3969"/>
            <ac:spMk id="43" creationId="{19890AB5-239F-BC45-03C7-DF3A080A75E8}"/>
          </ac:spMkLst>
        </pc:spChg>
        <pc:spChg chg="mod">
          <ac:chgData name="RRShelterCo Slovakia" userId="c3b58449-0d8d-4e72-bf24-88ab28b5bd12" providerId="ADAL" clId="{7549ED73-4E8C-4913-96E0-58F2E3538895}" dt="2022-09-09T09:49:11.614" v="858" actId="207"/>
          <ac:spMkLst>
            <pc:docMk/>
            <pc:sldMk cId="3709414755" sldId="3969"/>
            <ac:spMk id="44" creationId="{AB34CE64-5A85-DB86-C557-0C2BB2E47720}"/>
          </ac:spMkLst>
        </pc:spChg>
        <pc:spChg chg="del mod">
          <ac:chgData name="RRShelterCo Slovakia" userId="c3b58449-0d8d-4e72-bf24-88ab28b5bd12" providerId="ADAL" clId="{7549ED73-4E8C-4913-96E0-58F2E3538895}" dt="2022-09-16T09:33:38.544" v="871" actId="478"/>
          <ac:spMkLst>
            <pc:docMk/>
            <pc:sldMk cId="3709414755" sldId="3969"/>
            <ac:spMk id="47" creationId="{F801B245-CA39-0BE8-D178-280FC647F5E5}"/>
          </ac:spMkLst>
        </pc:spChg>
        <pc:spChg chg="del mod">
          <ac:chgData name="RRShelterCo Slovakia" userId="c3b58449-0d8d-4e72-bf24-88ab28b5bd12" providerId="ADAL" clId="{7549ED73-4E8C-4913-96E0-58F2E3538895}" dt="2022-09-16T09:33:37.326" v="870" actId="478"/>
          <ac:spMkLst>
            <pc:docMk/>
            <pc:sldMk cId="3709414755" sldId="3969"/>
            <ac:spMk id="48" creationId="{8CD6C63A-D884-4C08-98BE-003802EAC2A6}"/>
          </ac:spMkLst>
        </pc:spChg>
        <pc:picChg chg="del">
          <ac:chgData name="RRShelterCo Slovakia" userId="c3b58449-0d8d-4e72-bf24-88ab28b5bd12" providerId="ADAL" clId="{7549ED73-4E8C-4913-96E0-58F2E3538895}" dt="2022-09-09T09:37:03.620" v="118" actId="478"/>
          <ac:picMkLst>
            <pc:docMk/>
            <pc:sldMk cId="3709414755" sldId="3969"/>
            <ac:picMk id="6" creationId="{CE054A33-F7F5-E0E3-A24E-DE7C52A43B8B}"/>
          </ac:picMkLst>
        </pc:picChg>
        <pc:picChg chg="del">
          <ac:chgData name="RRShelterCo Slovakia" userId="c3b58449-0d8d-4e72-bf24-88ab28b5bd12" providerId="ADAL" clId="{7549ED73-4E8C-4913-96E0-58F2E3538895}" dt="2022-09-09T09:41:34.062" v="256" actId="478"/>
          <ac:picMkLst>
            <pc:docMk/>
            <pc:sldMk cId="3709414755" sldId="3969"/>
            <ac:picMk id="11" creationId="{DE1AE1CB-4D86-C8F4-0564-30A2812B1B44}"/>
          </ac:picMkLst>
        </pc:picChg>
        <pc:picChg chg="del">
          <ac:chgData name="RRShelterCo Slovakia" userId="c3b58449-0d8d-4e72-bf24-88ab28b5bd12" providerId="ADAL" clId="{7549ED73-4E8C-4913-96E0-58F2E3538895}" dt="2022-09-09T09:41:32.774" v="255" actId="478"/>
          <ac:picMkLst>
            <pc:docMk/>
            <pc:sldMk cId="3709414755" sldId="3969"/>
            <ac:picMk id="12" creationId="{FE3A2EDE-144D-90D1-DB04-D4867BEADFCF}"/>
          </ac:picMkLst>
        </pc:picChg>
      </pc:sldChg>
      <pc:sldChg chg="modSp mod ord">
        <pc:chgData name="RRShelterCo Slovakia" userId="c3b58449-0d8d-4e72-bf24-88ab28b5bd12" providerId="ADAL" clId="{7549ED73-4E8C-4913-96E0-58F2E3538895}" dt="2022-09-14T15:46:54.547" v="861" actId="14734"/>
        <pc:sldMkLst>
          <pc:docMk/>
          <pc:sldMk cId="443706131" sldId="3971"/>
        </pc:sldMkLst>
        <pc:graphicFrameChg chg="modGraphic">
          <ac:chgData name="RRShelterCo Slovakia" userId="c3b58449-0d8d-4e72-bf24-88ab28b5bd12" providerId="ADAL" clId="{7549ED73-4E8C-4913-96E0-58F2E3538895}" dt="2022-09-14T15:46:54.547" v="861" actId="14734"/>
          <ac:graphicFrameMkLst>
            <pc:docMk/>
            <pc:sldMk cId="443706131" sldId="3971"/>
            <ac:graphicFrameMk id="11" creationId="{2C623D6C-F6D2-B628-D6D4-B8DBF5A94CF4}"/>
          </ac:graphicFrameMkLst>
        </pc:graphicFrameChg>
      </pc:sldChg>
      <pc:sldChg chg="new del">
        <pc:chgData name="RRShelterCo Slovakia" userId="c3b58449-0d8d-4e72-bf24-88ab28b5bd12" providerId="ADAL" clId="{7549ED73-4E8C-4913-96E0-58F2E3538895}" dt="2022-09-09T09:34:55.648" v="6" actId="47"/>
        <pc:sldMkLst>
          <pc:docMk/>
          <pc:sldMk cId="26262888" sldId="39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140AF-8149-4335-BB4F-AB58761D1563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204D9-56E9-4D1B-8570-E0374B78C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6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174689-BECC-4390-B3B9-306A17FD432A}" type="slidenum">
              <a:rPr lang="en-US" altLang="ru-RU" smtClean="0"/>
              <a:pPr>
                <a:defRPr/>
              </a:pPr>
              <a:t>2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90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err="1"/>
              <a:t>How</a:t>
            </a:r>
            <a:r>
              <a:rPr lang="de-DE"/>
              <a:t> and </a:t>
            </a:r>
            <a:r>
              <a:rPr lang="de-DE" err="1"/>
              <a:t>where</a:t>
            </a:r>
            <a:r>
              <a:rPr lang="de-DE"/>
              <a:t>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err="1"/>
              <a:t>reach</a:t>
            </a:r>
            <a:r>
              <a:rPr lang="de-DE"/>
              <a:t> </a:t>
            </a:r>
            <a:r>
              <a:rPr lang="de-DE" err="1"/>
              <a:t>Ukrainian</a:t>
            </a:r>
            <a:r>
              <a:rPr lang="de-DE"/>
              <a:t> HHs?</a:t>
            </a:r>
          </a:p>
          <a:p>
            <a:r>
              <a:rPr lang="de-DE"/>
              <a:t>Collective </a:t>
            </a:r>
            <a:r>
              <a:rPr lang="de-DE" err="1"/>
              <a:t>centres</a:t>
            </a:r>
            <a:r>
              <a:rPr lang="de-DE"/>
              <a:t>? Church </a:t>
            </a:r>
            <a:r>
              <a:rPr lang="de-DE" err="1"/>
              <a:t>facilities</a:t>
            </a:r>
            <a:endParaRPr lang="de-DE"/>
          </a:p>
          <a:p>
            <a:r>
              <a:rPr lang="de-DE"/>
              <a:t>Host </a:t>
            </a:r>
            <a:r>
              <a:rPr lang="de-DE" err="1"/>
              <a:t>families</a:t>
            </a:r>
            <a:r>
              <a:rPr lang="de-DE"/>
              <a:t> </a:t>
            </a:r>
            <a:r>
              <a:rPr lang="de-DE" err="1"/>
              <a:t>who</a:t>
            </a:r>
            <a:r>
              <a:rPr lang="de-DE"/>
              <a:t> </a:t>
            </a:r>
            <a:r>
              <a:rPr lang="de-DE" err="1"/>
              <a:t>dont</a:t>
            </a:r>
            <a:r>
              <a:rPr lang="de-DE"/>
              <a:t> </a:t>
            </a:r>
            <a:r>
              <a:rPr lang="de-DE" err="1"/>
              <a:t>want</a:t>
            </a:r>
            <a:r>
              <a:rPr lang="de-DE"/>
              <a:t>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err="1"/>
              <a:t>continue</a:t>
            </a:r>
            <a:r>
              <a:rPr lang="de-DE"/>
              <a:t> </a:t>
            </a:r>
          </a:p>
          <a:p>
            <a:r>
              <a:rPr lang="de-DE"/>
              <a:t>Ask </a:t>
            </a:r>
            <a:r>
              <a:rPr lang="de-DE" err="1"/>
              <a:t>municipalities</a:t>
            </a:r>
            <a:r>
              <a:rPr lang="de-DE"/>
              <a:t> </a:t>
            </a:r>
            <a:r>
              <a:rPr lang="de-DE" err="1"/>
              <a:t>etc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174689-BECC-4390-B3B9-306A17FD432A}" type="slidenum">
              <a:rPr lang="en-US" altLang="ru-RU" smtClean="0"/>
              <a:pPr>
                <a:defRPr/>
              </a:pPr>
              <a:t>3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994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6B5B-C33A-4641-F935-69B5E2949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8394C-F64B-02B8-A654-2DBCB6744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37A61-E222-1D50-D32C-AAB236B8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2C798-954B-DB21-6CB8-B810FD151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7200B-2179-35E9-BF67-7DF1176F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92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BF1E-1B10-50D3-6EFC-AD23D697E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8AC16-AA43-901C-39C6-CC5D79418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CC0B1-6CCD-FB93-F3E8-4A660EF8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C7B81-412A-B12E-DD42-28DB8F1E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716DF-61CF-424B-29BE-4D9A5BE5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2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C7E17-2588-53E6-7E80-CB3BECFFB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92916-F4C3-6511-D36A-FF7C4E223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4AC91-AD2A-F124-F482-9F2BDA8B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8D1A1-9F25-4F10-41CC-67DB9D4C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003C6-E423-E3BE-575F-68816D140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8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78AF54-799E-FA4D-8805-CF18392EBDEE}"/>
              </a:ext>
            </a:extLst>
          </p:cNvPr>
          <p:cNvSpPr txBox="1"/>
          <p:nvPr userDrawn="1"/>
        </p:nvSpPr>
        <p:spPr>
          <a:xfrm>
            <a:off x="11239443" y="6131318"/>
            <a:ext cx="44026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93ABEDF-2FD4-CE41-BE6E-C03412F0A819}" type="slidenum">
              <a:rPr lang="en-US" sz="1067" b="0" smtClean="0">
                <a:latin typeface="Beba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pPr algn="r"/>
              <a:t>‹#›</a:t>
            </a:fld>
            <a:endParaRPr lang="en-US" sz="1067" b="0">
              <a:latin typeface="Beba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D5169F-3487-C34A-8648-00A55A947DC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2222" y="6233894"/>
            <a:ext cx="479778" cy="102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8F6A8E8-A439-E242-A384-AA001F0C3A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942" y="0"/>
            <a:ext cx="1831058" cy="178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3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22112-DFDD-BCD3-12A4-D69F0C5F3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88AC-B0F6-6478-5856-146441AC7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F6186-64C0-FADF-D42C-CB10065C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B1C25-40CC-02C6-2239-E3147B93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94332-564E-0F32-F4D3-5B01CBCE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6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A84BF-A843-803D-9CFF-806B4304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D520A-8E59-A8A6-8F6E-53F251FE9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E58EB-BE7B-0083-D4EA-DA858DA84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6329F-0B35-718A-DBA2-36FED174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51A2D-8CDF-D32C-A013-90F287C7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2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1415E-4F63-7B69-3005-6590EA050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B2DD-18A8-8C75-D567-EB1B9586E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C55D5-A060-772D-9527-9E2197B0F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2CAC2-B063-A0A7-D0C0-8222775FA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5DE70-F592-A902-0821-A39B7220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BE321-34A7-538D-AFBE-63F8E054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48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87E57-DE05-8462-C895-F229FBF9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20B9C-3963-A07B-9908-D5B49D33D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08944-2EC0-8481-928E-18511A62D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42F29-B307-C283-A226-BEA34B650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98A0D-0411-8D87-A958-5EAD85507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B17FC-26D6-B12B-E5D9-E859C17F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DC9D93-BBE5-E145-A8F7-FDCB3CCF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627FBB-1E46-9F45-B20C-995F12C8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7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5275B-0541-34A6-3325-6AD50716A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44D57-8C37-5A44-E127-14DD728FE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98EAD-28B6-47E2-757F-4512F681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09F75-425F-2518-AC22-61F7EE6A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54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36A140-F958-E664-CF29-24C8A5F2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68BE6-7E2B-9977-D0FD-8A13BD16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B6EB0-4FCF-40A7-C60F-C0D174B1F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5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53B2-E47C-1F87-45C9-78FFAFFB6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D1FEB-F9FC-1B30-7C46-DAE350716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D21449-0B65-6C6B-7C57-ECB21F05C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64631-5337-FEFB-E6A1-60C2F968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164D4-BDD1-AC4F-87AA-7E600BFF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D4349-E7FA-EFD1-193D-8F10C643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62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D6DF2-1853-C227-173F-EF6C0BAA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05C886-6AD7-435B-44BD-9BC343849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E687A-A79D-8083-97E7-0F467D523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A8234-C0FE-9A2B-917F-84DD1AF5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D558F-CFAC-03F2-9D12-E9277565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213AA-0E74-FFC5-A707-5A8C9E80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8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25B1A-E14C-46DF-9066-392CB878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69F0A-0507-1D89-1A5D-BD4DEAF22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4645-B370-9744-F193-B98B7E6186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0182-4B27-4D07-BEC1-CE01C632AD1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A64DA-15B1-6E1D-CB2E-68E333177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AEB28-8CFE-613D-D58B-1C6FF2100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0A909-F520-4DD1-A837-4CABFCEA927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C204DA-FB62-8760-F247-50D7B2B672D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057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DA58-3754-FA01-0FDE-5606E47C4076}"/>
              </a:ext>
            </a:extLst>
          </p:cNvPr>
          <p:cNvSpPr>
            <a:spLocks noGrp="1"/>
          </p:cNvSpPr>
          <p:nvPr/>
        </p:nvSpPr>
        <p:spPr>
          <a:xfrm>
            <a:off x="1524000" y="1513490"/>
            <a:ext cx="9144000" cy="2124271"/>
          </a:xfrm>
          <a:prstGeom prst="rect">
            <a:avLst/>
          </a:prstGeom>
        </p:spPr>
        <p:txBody>
          <a:bodyPr lIns="91440" tIns="45720" rIns="91440" bIns="45720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Example 2.1.5  -Household Orientation</a:t>
            </a:r>
            <a:r>
              <a:rPr lang="en-GB" dirty="0"/>
              <a:t> </a:t>
            </a:r>
            <a:br>
              <a:rPr lang="en-GB" dirty="0"/>
            </a:br>
            <a:r>
              <a:rPr lang="en-GB" sz="1600" i="1" dirty="0">
                <a:solidFill>
                  <a:srgbClr val="FF0000"/>
                </a:solidFill>
              </a:rPr>
              <a:t>Note: This is a real example of a presentation that was used in orientating households in the programme, prior to application. It was used in Slovakia as part of the Ukraine 2022 response.</a:t>
            </a:r>
            <a:endParaRPr lang="en-GB" sz="1600" i="1" dirty="0">
              <a:solidFill>
                <a:srgbClr val="FF0000"/>
              </a:solidFill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0326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BEFB6B-25B2-9248-7DA4-0EE1176A5E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51" y="455406"/>
            <a:ext cx="795744" cy="8380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8A4BB02-C2AD-ECC9-85A4-DED2C00C1442}"/>
              </a:ext>
            </a:extLst>
          </p:cNvPr>
          <p:cNvSpPr txBox="1"/>
          <p:nvPr/>
        </p:nvSpPr>
        <p:spPr>
          <a:xfrm>
            <a:off x="1185233" y="528044"/>
            <a:ext cx="9821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5333F"/>
                </a:solidFill>
                <a:latin typeface="Montserrat" pitchFamily="2" charset="77"/>
                <a:ea typeface="Roboto Black" panose="02000000000000000000" pitchFamily="2" charset="0"/>
                <a:cs typeface="Open Sans Light" panose="020B0306030504020204" pitchFamily="34" charset="0"/>
              </a:rPr>
              <a:t>Process &amp; standard procedures for </a:t>
            </a:r>
          </a:p>
          <a:p>
            <a:pPr algn="ctr"/>
            <a:r>
              <a:rPr lang="en-US" sz="3200" b="1" dirty="0">
                <a:solidFill>
                  <a:srgbClr val="F5333F"/>
                </a:solidFill>
                <a:latin typeface="Montserrat" pitchFamily="2" charset="77"/>
                <a:ea typeface="Roboto Black" panose="02000000000000000000" pitchFamily="2" charset="0"/>
                <a:cs typeface="Open Sans Light" panose="020B0306030504020204" pitchFamily="34" charset="0"/>
              </a:rPr>
              <a:t>the Shelter </a:t>
            </a:r>
            <a:r>
              <a:rPr lang="en-US" sz="3200" b="1" dirty="0" err="1">
                <a:solidFill>
                  <a:srgbClr val="F5333F"/>
                </a:solidFill>
                <a:latin typeface="Montserrat" pitchFamily="2" charset="77"/>
                <a:ea typeface="Roboto Black" panose="02000000000000000000" pitchFamily="2" charset="0"/>
                <a:cs typeface="Open Sans Light" panose="020B0306030504020204" pitchFamily="34" charset="0"/>
              </a:rPr>
              <a:t>Programme</a:t>
            </a:r>
            <a:endParaRPr lang="ru-RU" sz="3200" b="1" dirty="0">
              <a:solidFill>
                <a:srgbClr val="F5333F"/>
              </a:solidFill>
              <a:latin typeface="Montserrat" pitchFamily="2" charset="77"/>
              <a:ea typeface="Roboto Black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3CE536-4948-81A6-8E19-A8163FA78E81}"/>
              </a:ext>
            </a:extLst>
          </p:cNvPr>
          <p:cNvSpPr/>
          <p:nvPr/>
        </p:nvSpPr>
        <p:spPr>
          <a:xfrm>
            <a:off x="7560929" y="1704349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House visit with SRC, Tenant and Landlord (verification of adequacy and safety standards)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70FEB5-7F9B-ACAF-65ED-E5F26CF9782D}"/>
              </a:ext>
            </a:extLst>
          </p:cNvPr>
          <p:cNvSpPr/>
          <p:nvPr/>
        </p:nvSpPr>
        <p:spPr>
          <a:xfrm>
            <a:off x="4259636" y="1698841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Branch staff will contact the HH for orientation on assistance package at the HSP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(phone call /SMS)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09BE52-8A82-51F4-2D1B-559A916BA8EA}"/>
              </a:ext>
            </a:extLst>
          </p:cNvPr>
          <p:cNvSpPr/>
          <p:nvPr/>
        </p:nvSpPr>
        <p:spPr>
          <a:xfrm>
            <a:off x="2603627" y="1698841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HH informed about selection status  - eligible / not eligible for assistance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(SMS)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BB4F15-F90B-A4EE-75C5-C9793924470D}"/>
              </a:ext>
            </a:extLst>
          </p:cNvPr>
          <p:cNvSpPr/>
          <p:nvPr/>
        </p:nvSpPr>
        <p:spPr>
          <a:xfrm>
            <a:off x="947619" y="1698841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Registration of families needs and preferences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(Head of HH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at HSP)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B87E7D-B57A-0403-B0AC-69FF73E04F7A}"/>
              </a:ext>
            </a:extLst>
          </p:cNvPr>
          <p:cNvSpPr/>
          <p:nvPr/>
        </p:nvSpPr>
        <p:spPr>
          <a:xfrm>
            <a:off x="5904921" y="1708790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3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HH to find rental accommodation and inform the SRC staff 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874AC9-F0E1-0174-989A-3AF3542DE839}"/>
              </a:ext>
            </a:extLst>
          </p:cNvPr>
          <p:cNvSpPr/>
          <p:nvPr/>
        </p:nvSpPr>
        <p:spPr>
          <a:xfrm>
            <a:off x="9244552" y="1698841"/>
            <a:ext cx="1617670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Enrollment in the shelter program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(Head of HH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at HSP)</a:t>
            </a:r>
          </a:p>
          <a:p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573955-DD82-4063-8137-937E04EDE15F}"/>
              </a:ext>
            </a:extLst>
          </p:cNvPr>
          <p:cNvSpPr/>
          <p:nvPr/>
        </p:nvSpPr>
        <p:spPr>
          <a:xfrm>
            <a:off x="5915644" y="4396226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Additional support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marL="190481" indent="-190481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tx1"/>
                </a:solidFill>
                <a:latin typeface="Montserrat" pitchFamily="2" charset="77"/>
              </a:rPr>
              <a:t>Employability</a:t>
            </a:r>
          </a:p>
          <a:p>
            <a:pPr marL="190481" indent="-190481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tx1"/>
                </a:solidFill>
                <a:latin typeface="Montserrat" pitchFamily="2" charset="77"/>
              </a:rPr>
              <a:t>Education</a:t>
            </a:r>
          </a:p>
          <a:p>
            <a:pPr marL="190481" indent="-190481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tx1"/>
                </a:solidFill>
                <a:latin typeface="Montserrat" pitchFamily="2" charset="77"/>
              </a:rPr>
              <a:t>Health care</a:t>
            </a:r>
          </a:p>
          <a:p>
            <a:pPr marL="190481" indent="-190481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tx1"/>
                </a:solidFill>
                <a:latin typeface="Montserrat" pitchFamily="2" charset="77"/>
              </a:rPr>
              <a:t>One-off winterization payment – third month 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AAB5DE-B1D5-2ECB-B70E-59ECDF32582B}"/>
              </a:ext>
            </a:extLst>
          </p:cNvPr>
          <p:cNvSpPr/>
          <p:nvPr/>
        </p:nvSpPr>
        <p:spPr>
          <a:xfrm>
            <a:off x="4259636" y="4396226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Monthly monitoring &amp; payment  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933" dirty="0">
                <a:solidFill>
                  <a:schemeClr val="tx1"/>
                </a:solidFill>
                <a:latin typeface="Montserrat" pitchFamily="2" charset="77"/>
              </a:rPr>
              <a:t>Payments are done on a monthly basis and conditional to monitoring visit and sign off of SRC staff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B8EBFC-BB79-42C7-46F6-B271B877A18E}"/>
              </a:ext>
            </a:extLst>
          </p:cNvPr>
          <p:cNvSpPr/>
          <p:nvPr/>
        </p:nvSpPr>
        <p:spPr>
          <a:xfrm>
            <a:off x="2603627" y="4396226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1st Payment 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1 month rent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Security deposit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House adequacy 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(Bank transfer to the Landlord)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1DE3706-52F0-6BA3-A588-9C226287B81D}"/>
              </a:ext>
            </a:extLst>
          </p:cNvPr>
          <p:cNvSpPr/>
          <p:nvPr/>
        </p:nvSpPr>
        <p:spPr>
          <a:xfrm>
            <a:off x="947619" y="4396226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endParaRPr lang="en-US" sz="1200">
              <a:solidFill>
                <a:schemeClr val="tx1"/>
              </a:solidFill>
              <a:latin typeface="Montserrat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6EA7464-F790-3F57-8EEF-76B97100764C}"/>
              </a:ext>
            </a:extLst>
          </p:cNvPr>
          <p:cNvSpPr/>
          <p:nvPr/>
        </p:nvSpPr>
        <p:spPr>
          <a:xfrm>
            <a:off x="7571653" y="4396226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3 additional months of support for the more vulnerable cases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1B30233-9A7F-DDA9-1E56-6AA0E12DFD0B}"/>
              </a:ext>
            </a:extLst>
          </p:cNvPr>
          <p:cNvSpPr/>
          <p:nvPr/>
        </p:nvSpPr>
        <p:spPr>
          <a:xfrm>
            <a:off x="9244552" y="4396226"/>
            <a:ext cx="1543217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Exit of the Program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</p:txBody>
      </p:sp>
      <p:sp>
        <p:nvSpPr>
          <p:cNvPr id="36" name="Bent Arrow 35">
            <a:extLst>
              <a:ext uri="{FF2B5EF4-FFF2-40B4-BE49-F238E27FC236}">
                <a16:creationId xmlns:a16="http://schemas.microsoft.com/office/drawing/2014/main" id="{0924542E-5396-D5E0-5E26-DE3E710C0D41}"/>
              </a:ext>
            </a:extLst>
          </p:cNvPr>
          <p:cNvSpPr/>
          <p:nvPr/>
        </p:nvSpPr>
        <p:spPr>
          <a:xfrm rot="5400000">
            <a:off x="10975647" y="2995159"/>
            <a:ext cx="502187" cy="536043"/>
          </a:xfrm>
          <a:prstGeom prst="bentArrow">
            <a:avLst/>
          </a:prstGeom>
          <a:solidFill>
            <a:srgbClr val="F5333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7" name="Bent Arrow 36">
            <a:extLst>
              <a:ext uri="{FF2B5EF4-FFF2-40B4-BE49-F238E27FC236}">
                <a16:creationId xmlns:a16="http://schemas.microsoft.com/office/drawing/2014/main" id="{87A95358-7AEE-49B7-FF07-EBBD56280C38}"/>
              </a:ext>
            </a:extLst>
          </p:cNvPr>
          <p:cNvSpPr/>
          <p:nvPr/>
        </p:nvSpPr>
        <p:spPr>
          <a:xfrm rot="10800000">
            <a:off x="10983100" y="3772463"/>
            <a:ext cx="502187" cy="536043"/>
          </a:xfrm>
          <a:prstGeom prst="bentArrow">
            <a:avLst/>
          </a:prstGeom>
          <a:solidFill>
            <a:srgbClr val="F5333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8" name="Bent Arrow 37">
            <a:extLst>
              <a:ext uri="{FF2B5EF4-FFF2-40B4-BE49-F238E27FC236}">
                <a16:creationId xmlns:a16="http://schemas.microsoft.com/office/drawing/2014/main" id="{B29114C3-6525-0BBD-C05D-B3AE79E4F7C7}"/>
              </a:ext>
            </a:extLst>
          </p:cNvPr>
          <p:cNvSpPr/>
          <p:nvPr/>
        </p:nvSpPr>
        <p:spPr>
          <a:xfrm rot="16200000" flipH="1">
            <a:off x="376055" y="4069698"/>
            <a:ext cx="502187" cy="536043"/>
          </a:xfrm>
          <a:prstGeom prst="bentArrow">
            <a:avLst/>
          </a:prstGeom>
          <a:solidFill>
            <a:srgbClr val="F5333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EAE9AA8-5C03-A494-D377-9DEEB01A6DD6}"/>
              </a:ext>
            </a:extLst>
          </p:cNvPr>
          <p:cNvSpPr/>
          <p:nvPr/>
        </p:nvSpPr>
        <p:spPr>
          <a:xfrm>
            <a:off x="1004548" y="4086625"/>
            <a:ext cx="2476534" cy="133491"/>
          </a:xfrm>
          <a:prstGeom prst="rect">
            <a:avLst/>
          </a:prstGeom>
          <a:solidFill>
            <a:srgbClr val="232B3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B8BDBEF-DCF0-4888-D673-AC53E94CF9B2}"/>
              </a:ext>
            </a:extLst>
          </p:cNvPr>
          <p:cNvSpPr/>
          <p:nvPr/>
        </p:nvSpPr>
        <p:spPr>
          <a:xfrm>
            <a:off x="8691594" y="4083752"/>
            <a:ext cx="2218365" cy="141386"/>
          </a:xfrm>
          <a:prstGeom prst="rect">
            <a:avLst/>
          </a:prstGeom>
          <a:solidFill>
            <a:srgbClr val="232B3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0EC1BAE-E1E8-A5D0-28BD-F9A270FBE1F2}"/>
              </a:ext>
            </a:extLst>
          </p:cNvPr>
          <p:cNvSpPr/>
          <p:nvPr/>
        </p:nvSpPr>
        <p:spPr>
          <a:xfrm>
            <a:off x="3595924" y="4091644"/>
            <a:ext cx="2476534" cy="133491"/>
          </a:xfrm>
          <a:prstGeom prst="rect">
            <a:avLst/>
          </a:prstGeom>
          <a:solidFill>
            <a:srgbClr val="232B3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9CDF53A-B062-0912-1238-78A95B83E6EA}"/>
              </a:ext>
            </a:extLst>
          </p:cNvPr>
          <p:cNvSpPr/>
          <p:nvPr/>
        </p:nvSpPr>
        <p:spPr>
          <a:xfrm>
            <a:off x="6141526" y="4083749"/>
            <a:ext cx="2476534" cy="141386"/>
          </a:xfrm>
          <a:prstGeom prst="rect">
            <a:avLst/>
          </a:prstGeom>
          <a:solidFill>
            <a:srgbClr val="232B3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4" name="Bent Arrow 43">
            <a:extLst>
              <a:ext uri="{FF2B5EF4-FFF2-40B4-BE49-F238E27FC236}">
                <a16:creationId xmlns:a16="http://schemas.microsoft.com/office/drawing/2014/main" id="{AB34CE64-5A85-DB86-C557-0C2BB2E47720}"/>
              </a:ext>
            </a:extLst>
          </p:cNvPr>
          <p:cNvSpPr/>
          <p:nvPr/>
        </p:nvSpPr>
        <p:spPr>
          <a:xfrm rot="10800000" flipH="1">
            <a:off x="395059" y="4812274"/>
            <a:ext cx="502187" cy="536043"/>
          </a:xfrm>
          <a:prstGeom prst="bentArrow">
            <a:avLst/>
          </a:prstGeom>
          <a:solidFill>
            <a:srgbClr val="F5333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B5C4FD-5926-8299-65CC-E8DCACB96F80}"/>
              </a:ext>
            </a:extLst>
          </p:cNvPr>
          <p:cNvSpPr/>
          <p:nvPr/>
        </p:nvSpPr>
        <p:spPr>
          <a:xfrm>
            <a:off x="947619" y="4408036"/>
            <a:ext cx="1556186" cy="22175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Sign Agreements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marL="177782" indent="-17778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Rental Contract</a:t>
            </a:r>
          </a:p>
          <a:p>
            <a:pPr marL="190481" indent="-19048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Agreement LL, tenant &amp; SRC </a:t>
            </a:r>
          </a:p>
          <a:p>
            <a:pPr marL="190481" indent="-19048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(Head of HH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Montserrat" pitchFamily="2" charset="77"/>
              </a:rPr>
              <a:t>at HSP)</a:t>
            </a:r>
          </a:p>
          <a:p>
            <a:endParaRPr lang="en-US" sz="1200" dirty="0">
              <a:solidFill>
                <a:schemeClr val="tx1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0941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7C2DA6-D475-170B-FCAF-34624F48D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51" y="455406"/>
            <a:ext cx="795744" cy="8380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43EF09-8186-AD6D-BEFB-38CA611DFF6D}"/>
              </a:ext>
            </a:extLst>
          </p:cNvPr>
          <p:cNvSpPr txBox="1"/>
          <p:nvPr/>
        </p:nvSpPr>
        <p:spPr>
          <a:xfrm>
            <a:off x="989895" y="4563612"/>
            <a:ext cx="9935129" cy="2199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866" b="1" dirty="0">
                <a:solidFill>
                  <a:srgbClr val="011E41"/>
                </a:solidFill>
                <a:ea typeface="Calibri"/>
                <a:cs typeface="Calibri"/>
              </a:rPr>
              <a:t>Additional one-off cash assistance </a:t>
            </a:r>
          </a:p>
          <a:p>
            <a:pPr marL="481494" lvl="1" indent="-3640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66" dirty="0">
                <a:solidFill>
                  <a:srgbClr val="011E41"/>
                </a:solidFill>
              </a:rPr>
              <a:t>One-off payment of security deposit (one month rent on first month payment)</a:t>
            </a:r>
          </a:p>
          <a:p>
            <a:pPr marL="481494" lvl="1" indent="-3640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66" dirty="0">
                <a:solidFill>
                  <a:srgbClr val="011E41"/>
                </a:solidFill>
              </a:rPr>
              <a:t>Ad hoc support for disability adaptation work on first month – 500 Euros </a:t>
            </a:r>
          </a:p>
          <a:p>
            <a:pPr marL="481494" lvl="1" indent="-3640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66" dirty="0">
                <a:solidFill>
                  <a:srgbClr val="011E41"/>
                </a:solidFill>
              </a:rPr>
              <a:t>Payment for house repair/maintenance and purchase of HH items on first month – 400 Euro </a:t>
            </a:r>
          </a:p>
          <a:p>
            <a:pPr marL="481494" lvl="1" indent="-3640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66" dirty="0">
                <a:solidFill>
                  <a:srgbClr val="011E41"/>
                </a:solidFill>
              </a:rPr>
              <a:t>One-off payment for winter bills on third month – 300 Euros</a:t>
            </a:r>
          </a:p>
          <a:p>
            <a:pPr marL="481494" lvl="1" indent="-36403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66" dirty="0">
                <a:solidFill>
                  <a:srgbClr val="011E41"/>
                </a:solidFill>
              </a:rPr>
              <a:t>3 months extension for very vulnerable cases (25% max) to be approved by HQ</a:t>
            </a:r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2C623D6C-F6D2-B628-D6D4-B8DBF5A94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53784"/>
              </p:ext>
            </p:extLst>
          </p:nvPr>
        </p:nvGraphicFramePr>
        <p:xfrm>
          <a:off x="1071639" y="1399048"/>
          <a:ext cx="9935128" cy="3103011"/>
        </p:xfrm>
        <a:graphic>
          <a:graphicData uri="http://schemas.openxmlformats.org/drawingml/2006/table">
            <a:tbl>
              <a:tblPr firstRow="1" bandRow="1"/>
              <a:tblGrid>
                <a:gridCol w="2483782">
                  <a:extLst>
                    <a:ext uri="{9D8B030D-6E8A-4147-A177-3AD203B41FA5}">
                      <a16:colId xmlns:a16="http://schemas.microsoft.com/office/drawing/2014/main" val="1834053097"/>
                    </a:ext>
                  </a:extLst>
                </a:gridCol>
                <a:gridCol w="2483782">
                  <a:extLst>
                    <a:ext uri="{9D8B030D-6E8A-4147-A177-3AD203B41FA5}">
                      <a16:colId xmlns:a16="http://schemas.microsoft.com/office/drawing/2014/main" val="3104628138"/>
                    </a:ext>
                  </a:extLst>
                </a:gridCol>
                <a:gridCol w="2483782">
                  <a:extLst>
                    <a:ext uri="{9D8B030D-6E8A-4147-A177-3AD203B41FA5}">
                      <a16:colId xmlns:a16="http://schemas.microsoft.com/office/drawing/2014/main" val="2888507449"/>
                    </a:ext>
                  </a:extLst>
                </a:gridCol>
                <a:gridCol w="2483782">
                  <a:extLst>
                    <a:ext uri="{9D8B030D-6E8A-4147-A177-3AD203B41FA5}">
                      <a16:colId xmlns:a16="http://schemas.microsoft.com/office/drawing/2014/main" val="3634776778"/>
                    </a:ext>
                  </a:extLst>
                </a:gridCol>
              </a:tblGrid>
              <a:tr h="426654"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2400" dirty="0">
                        <a:latin typeface="+mn-lt"/>
                      </a:endParaRPr>
                    </a:p>
                  </a:txBody>
                  <a:tcPr marL="60951" marR="60951" marT="30475" marB="3047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1 Room </a:t>
                      </a:r>
                      <a:endParaRPr lang="en-GB" sz="190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60951" marR="60951" marT="30475" marB="3047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2 Rooms</a:t>
                      </a:r>
                      <a:endParaRPr lang="en-GB" sz="190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60951" marR="60951" marT="30475" marB="3047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3 Rooms</a:t>
                      </a:r>
                      <a:endParaRPr lang="en-GB" sz="190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60951" marR="60951" marT="30475" marB="30475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52712"/>
                  </a:ext>
                </a:extLst>
              </a:tr>
              <a:tr h="1531903"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 err="1"/>
                        <a:t>Eligibility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1 adult and 2 </a:t>
                      </a:r>
                      <a:r>
                        <a:rPr lang="de-DE" sz="1900" dirty="0" err="1"/>
                        <a:t>children</a:t>
                      </a:r>
                      <a:r>
                        <a:rPr lang="de-DE" sz="1900" dirty="0"/>
                        <a:t> (0 – 5) 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dirty="0"/>
                        <a:t>1 adult and </a:t>
                      </a:r>
                      <a:r>
                        <a:rPr lang="de-DE" sz="1900" dirty="0" err="1"/>
                        <a:t>up</a:t>
                      </a:r>
                      <a:r>
                        <a:rPr lang="de-DE" sz="1900" dirty="0"/>
                        <a:t> </a:t>
                      </a:r>
                      <a:r>
                        <a:rPr lang="de-DE" sz="1900" dirty="0" err="1"/>
                        <a:t>to</a:t>
                      </a:r>
                      <a:r>
                        <a:rPr lang="de-DE" sz="1900" dirty="0"/>
                        <a:t> 3 </a:t>
                      </a:r>
                      <a:r>
                        <a:rPr lang="de-DE" sz="1900" dirty="0" err="1"/>
                        <a:t>children</a:t>
                      </a:r>
                      <a:r>
                        <a:rPr lang="de-DE" sz="1900" dirty="0"/>
                        <a:t> (0 - 5 -10), 2 </a:t>
                      </a:r>
                      <a:r>
                        <a:rPr lang="de-DE" sz="1900" dirty="0" err="1"/>
                        <a:t>adults</a:t>
                      </a:r>
                      <a:r>
                        <a:rPr lang="de-DE" sz="1900" dirty="0"/>
                        <a:t> and 1 </a:t>
                      </a:r>
                      <a:r>
                        <a:rPr lang="de-DE" sz="1900" dirty="0" err="1"/>
                        <a:t>child</a:t>
                      </a:r>
                      <a:r>
                        <a:rPr lang="de-DE" sz="1900" dirty="0"/>
                        <a:t> , 2 </a:t>
                      </a:r>
                      <a:r>
                        <a:rPr lang="de-DE" sz="1900" dirty="0" err="1"/>
                        <a:t>adults</a:t>
                      </a:r>
                      <a:r>
                        <a:rPr lang="de-DE" sz="1900" dirty="0"/>
                        <a:t> and 2 </a:t>
                      </a:r>
                      <a:r>
                        <a:rPr lang="de-DE" sz="1900" dirty="0" err="1"/>
                        <a:t>children</a:t>
                      </a:r>
                      <a:r>
                        <a:rPr lang="de-DE" sz="1900" dirty="0"/>
                        <a:t> etc.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kern="1200" dirty="0" err="1"/>
                        <a:t>Anything</a:t>
                      </a:r>
                      <a:r>
                        <a:rPr lang="de-DE" sz="1900" kern="1200" dirty="0"/>
                        <a:t> </a:t>
                      </a:r>
                      <a:r>
                        <a:rPr lang="de-DE" sz="1900" kern="1200" dirty="0" err="1"/>
                        <a:t>above</a:t>
                      </a:r>
                      <a:r>
                        <a:rPr lang="de-DE" sz="1900" kern="1200" dirty="0"/>
                        <a:t> </a:t>
                      </a:r>
                      <a:endParaRPr lang="en-GB" sz="1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439831135"/>
                  </a:ext>
                </a:extLst>
              </a:tr>
              <a:tr h="535626"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Rental </a:t>
                      </a:r>
                      <a:r>
                        <a:rPr lang="de-DE" sz="1900" dirty="0" err="1"/>
                        <a:t>payment</a:t>
                      </a:r>
                      <a:r>
                        <a:rPr lang="de-DE" sz="1900" dirty="0"/>
                        <a:t> / </a:t>
                      </a:r>
                      <a:r>
                        <a:rPr lang="de-DE" sz="1900" dirty="0" err="1"/>
                        <a:t>month</a:t>
                      </a:r>
                      <a:r>
                        <a:rPr lang="de-DE" sz="1900" dirty="0"/>
                        <a:t> 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450 €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600 €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700 €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393055283"/>
                  </a:ext>
                </a:extLst>
              </a:tr>
              <a:tr h="504328"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Inside Bratislava 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900" dirty="0"/>
                        <a:t>+50 € / </a:t>
                      </a:r>
                      <a:r>
                        <a:rPr lang="de-DE" sz="1900" dirty="0" err="1"/>
                        <a:t>month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dirty="0"/>
                        <a:t>+75 € / </a:t>
                      </a:r>
                      <a:r>
                        <a:rPr lang="de-DE" sz="1900" dirty="0" err="1"/>
                        <a:t>month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>
                      <a:lvl1pPr marL="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85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371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2057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7432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4290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41148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8006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5486400" algn="l" defTabSz="1371600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dirty="0"/>
                        <a:t>+100 € / </a:t>
                      </a:r>
                      <a:r>
                        <a:rPr lang="de-DE" sz="1900" dirty="0" err="1"/>
                        <a:t>month</a:t>
                      </a:r>
                      <a:endParaRPr lang="en-GB" sz="1900" dirty="0">
                        <a:latin typeface="+mn-lt"/>
                      </a:endParaRPr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1843380307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7615DAF-EECB-2988-59AF-CC7FD2175E04}"/>
              </a:ext>
            </a:extLst>
          </p:cNvPr>
          <p:cNvSpPr txBox="1"/>
          <p:nvPr/>
        </p:nvSpPr>
        <p:spPr>
          <a:xfrm>
            <a:off x="1185233" y="528045"/>
            <a:ext cx="9821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5333F"/>
                </a:solidFill>
                <a:latin typeface="Montserrat" pitchFamily="2" charset="77"/>
                <a:ea typeface="Roboto Black" panose="02000000000000000000" pitchFamily="2" charset="0"/>
                <a:cs typeface="Open Sans Light" panose="020B0306030504020204" pitchFamily="34" charset="0"/>
              </a:rPr>
              <a:t>Rental Assistance Package</a:t>
            </a:r>
            <a:endParaRPr lang="ru-RU" sz="3200" b="1" dirty="0">
              <a:solidFill>
                <a:srgbClr val="F5333F"/>
              </a:solidFill>
              <a:latin typeface="Montserrat" pitchFamily="2" charset="77"/>
              <a:ea typeface="Roboto Black" panose="02000000000000000000" pitchFamily="2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70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A797D9-A4AE-A516-5133-C047CC5C9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51" y="455406"/>
            <a:ext cx="795744" cy="8380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D83672-169D-8E43-4E1C-7F3471B2E7EF}"/>
              </a:ext>
            </a:extLst>
          </p:cNvPr>
          <p:cNvSpPr txBox="1"/>
          <p:nvPr/>
        </p:nvSpPr>
        <p:spPr>
          <a:xfrm>
            <a:off x="1185233" y="528045"/>
            <a:ext cx="9821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5333F"/>
                </a:solidFill>
                <a:latin typeface="Montserrat" pitchFamily="2" charset="77"/>
                <a:ea typeface="Roboto Black" panose="02000000000000000000" pitchFamily="2" charset="0"/>
                <a:cs typeface="Open Sans Light" panose="020B0306030504020204" pitchFamily="34" charset="0"/>
              </a:rPr>
              <a:t>Rental Assistance Amounts and Schedule</a:t>
            </a:r>
            <a:endParaRPr lang="ru-RU" sz="3200" b="1" dirty="0">
              <a:solidFill>
                <a:srgbClr val="F5333F"/>
              </a:solidFill>
              <a:latin typeface="Montserrat" pitchFamily="2" charset="77"/>
              <a:ea typeface="Roboto Black" panose="02000000000000000000" pitchFamily="2" charset="0"/>
              <a:cs typeface="Open Sans Light" panose="020B03060305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736C4A-95C5-9473-3803-AC4DC25579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251" y="1536323"/>
            <a:ext cx="10980818" cy="467636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6092667-09D6-50F0-15CD-EFBBDA8B3A7A}"/>
              </a:ext>
            </a:extLst>
          </p:cNvPr>
          <p:cNvSpPr txBox="1"/>
          <p:nvPr/>
        </p:nvSpPr>
        <p:spPr>
          <a:xfrm>
            <a:off x="10318704" y="2746551"/>
            <a:ext cx="142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=</a:t>
            </a:r>
            <a:endParaRPr lang="en-GB" sz="12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26A4066-6A04-0C66-766E-C45D5F99CEE7}"/>
              </a:ext>
            </a:extLst>
          </p:cNvPr>
          <p:cNvGrpSpPr/>
          <p:nvPr/>
        </p:nvGrpSpPr>
        <p:grpSpPr>
          <a:xfrm>
            <a:off x="5172118" y="2168557"/>
            <a:ext cx="5319814" cy="1414885"/>
            <a:chOff x="7757962" y="3253339"/>
            <a:chExt cx="7980953" cy="212265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B2C8602-E6B7-C3FF-8FB5-596E0B73FDDD}"/>
                </a:ext>
              </a:extLst>
            </p:cNvPr>
            <p:cNvGrpSpPr/>
            <p:nvPr/>
          </p:nvGrpSpPr>
          <p:grpSpPr>
            <a:xfrm>
              <a:off x="7757962" y="3253339"/>
              <a:ext cx="5423840" cy="2122654"/>
              <a:chOff x="7757962" y="3253339"/>
              <a:chExt cx="5423840" cy="2122654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CF20807-EFC5-D022-0CA6-23133DB3D94B}"/>
                  </a:ext>
                </a:extLst>
              </p:cNvPr>
              <p:cNvSpPr txBox="1"/>
              <p:nvPr/>
            </p:nvSpPr>
            <p:spPr>
              <a:xfrm>
                <a:off x="7757962" y="3253339"/>
                <a:ext cx="259882" cy="415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202F587-4657-0650-83CB-04321812ABEF}"/>
                  </a:ext>
                </a:extLst>
              </p:cNvPr>
              <p:cNvSpPr txBox="1"/>
              <p:nvPr/>
            </p:nvSpPr>
            <p:spPr>
              <a:xfrm>
                <a:off x="7757962" y="4120462"/>
                <a:ext cx="213360" cy="415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247F535-D829-AD3D-7BD9-5E5E9BA592FC}"/>
                  </a:ext>
                </a:extLst>
              </p:cNvPr>
              <p:cNvSpPr txBox="1"/>
              <p:nvPr/>
            </p:nvSpPr>
            <p:spPr>
              <a:xfrm>
                <a:off x="7757962" y="4960429"/>
                <a:ext cx="213360" cy="415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A251C0-07C5-1940-A0B5-6E406808FF8D}"/>
                  </a:ext>
                </a:extLst>
              </p:cNvPr>
              <p:cNvSpPr txBox="1"/>
              <p:nvPr/>
            </p:nvSpPr>
            <p:spPr>
              <a:xfrm>
                <a:off x="10316681" y="3253339"/>
                <a:ext cx="259882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E393AD-94F1-285D-9E74-7883FF67ABE1}"/>
                  </a:ext>
                </a:extLst>
              </p:cNvPr>
              <p:cNvSpPr txBox="1"/>
              <p:nvPr/>
            </p:nvSpPr>
            <p:spPr>
              <a:xfrm>
                <a:off x="10316681" y="4120462"/>
                <a:ext cx="213360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354EEEA-4973-A7F7-AF30-594F81B390DA}"/>
                  </a:ext>
                </a:extLst>
              </p:cNvPr>
              <p:cNvSpPr txBox="1"/>
              <p:nvPr/>
            </p:nvSpPr>
            <p:spPr>
              <a:xfrm>
                <a:off x="10316681" y="4960430"/>
                <a:ext cx="213360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1BA66EB-07A9-E30A-B6AE-E5E44063EFE7}"/>
                  </a:ext>
                </a:extLst>
              </p:cNvPr>
              <p:cNvSpPr txBox="1"/>
              <p:nvPr/>
            </p:nvSpPr>
            <p:spPr>
              <a:xfrm>
                <a:off x="12921920" y="3253339"/>
                <a:ext cx="259882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3213334-5177-BE35-A110-67B6F5BE7831}"/>
                  </a:ext>
                </a:extLst>
              </p:cNvPr>
              <p:cNvSpPr txBox="1"/>
              <p:nvPr/>
            </p:nvSpPr>
            <p:spPr>
              <a:xfrm>
                <a:off x="12921920" y="4120462"/>
                <a:ext cx="213360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005E1CA-5875-8223-2767-1016303B1A16}"/>
                  </a:ext>
                </a:extLst>
              </p:cNvPr>
              <p:cNvSpPr txBox="1"/>
              <p:nvPr/>
            </p:nvSpPr>
            <p:spPr>
              <a:xfrm>
                <a:off x="12921920" y="4960430"/>
                <a:ext cx="213360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+</a:t>
                </a:r>
                <a:endParaRPr lang="en-GB" sz="1200" dirty="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59B3E94-D314-5889-2D00-E272E9299E81}"/>
                </a:ext>
              </a:extLst>
            </p:cNvPr>
            <p:cNvGrpSpPr/>
            <p:nvPr/>
          </p:nvGrpSpPr>
          <p:grpSpPr>
            <a:xfrm>
              <a:off x="15479033" y="3253339"/>
              <a:ext cx="259882" cy="2122655"/>
              <a:chOff x="15479033" y="3253339"/>
              <a:chExt cx="259882" cy="2122655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EA6127-6FEC-3EED-8252-B0E507C29F89}"/>
                  </a:ext>
                </a:extLst>
              </p:cNvPr>
              <p:cNvSpPr txBox="1"/>
              <p:nvPr/>
            </p:nvSpPr>
            <p:spPr>
              <a:xfrm>
                <a:off x="15479033" y="3253339"/>
                <a:ext cx="259882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= </a:t>
                </a:r>
                <a:endParaRPr lang="en-GB" sz="1200" dirty="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4824E12-C3FA-DE0C-E315-71989D623F47}"/>
                  </a:ext>
                </a:extLst>
              </p:cNvPr>
              <p:cNvSpPr txBox="1"/>
              <p:nvPr/>
            </p:nvSpPr>
            <p:spPr>
              <a:xfrm>
                <a:off x="15479033" y="4960431"/>
                <a:ext cx="213360" cy="415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=</a:t>
                </a:r>
                <a:endParaRPr lang="en-GB" sz="1200" dirty="0"/>
              </a:p>
            </p:txBody>
          </p: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17C3F21-FC10-1FCD-591B-7AA244860390}"/>
              </a:ext>
            </a:extLst>
          </p:cNvPr>
          <p:cNvGrpSpPr/>
          <p:nvPr/>
        </p:nvGrpSpPr>
        <p:grpSpPr>
          <a:xfrm>
            <a:off x="5157949" y="4191150"/>
            <a:ext cx="5288804" cy="276999"/>
            <a:chOff x="7736706" y="6287703"/>
            <a:chExt cx="7934431" cy="41556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E7E750A-6B07-668C-A3C9-938FD0399468}"/>
                </a:ext>
              </a:extLst>
            </p:cNvPr>
            <p:cNvSpPr txBox="1"/>
            <p:nvPr/>
          </p:nvSpPr>
          <p:spPr>
            <a:xfrm>
              <a:off x="7736706" y="6287703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C68B2DB-8319-53D6-BFA8-76503CDB1539}"/>
                </a:ext>
              </a:extLst>
            </p:cNvPr>
            <p:cNvSpPr txBox="1"/>
            <p:nvPr/>
          </p:nvSpPr>
          <p:spPr>
            <a:xfrm>
              <a:off x="10295425" y="6287703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AC5EB8C-7242-DD7C-6168-5F4C5E0470AF}"/>
                </a:ext>
              </a:extLst>
            </p:cNvPr>
            <p:cNvSpPr txBox="1"/>
            <p:nvPr/>
          </p:nvSpPr>
          <p:spPr>
            <a:xfrm>
              <a:off x="12900664" y="6287703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25E7619-BA1C-2A8C-C3E1-8903976437E0}"/>
                </a:ext>
              </a:extLst>
            </p:cNvPr>
            <p:cNvSpPr txBox="1"/>
            <p:nvPr/>
          </p:nvSpPr>
          <p:spPr>
            <a:xfrm>
              <a:off x="15457777" y="6287703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=</a:t>
              </a:r>
              <a:endParaRPr lang="en-GB" sz="1200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E7E274E-DBCF-DB88-FA91-A0E39C85DFB3}"/>
              </a:ext>
            </a:extLst>
          </p:cNvPr>
          <p:cNvGrpSpPr/>
          <p:nvPr/>
        </p:nvGrpSpPr>
        <p:grpSpPr>
          <a:xfrm>
            <a:off x="5172118" y="4956799"/>
            <a:ext cx="5288804" cy="276999"/>
            <a:chOff x="7757962" y="7436355"/>
            <a:chExt cx="7934431" cy="41556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6453308-7720-A837-2031-27B4685C9332}"/>
                </a:ext>
              </a:extLst>
            </p:cNvPr>
            <p:cNvSpPr txBox="1"/>
            <p:nvPr/>
          </p:nvSpPr>
          <p:spPr>
            <a:xfrm>
              <a:off x="7757962" y="7436355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8EDEFA6-03BE-59CC-1103-571EB86A9493}"/>
                </a:ext>
              </a:extLst>
            </p:cNvPr>
            <p:cNvSpPr txBox="1"/>
            <p:nvPr/>
          </p:nvSpPr>
          <p:spPr>
            <a:xfrm>
              <a:off x="10316681" y="7436355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C4E5BEA-DCD3-9E69-E255-317884A12E67}"/>
                </a:ext>
              </a:extLst>
            </p:cNvPr>
            <p:cNvSpPr txBox="1"/>
            <p:nvPr/>
          </p:nvSpPr>
          <p:spPr>
            <a:xfrm>
              <a:off x="12921920" y="7436355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E5ACF8E-ABAD-019B-328B-FDAA10384327}"/>
                </a:ext>
              </a:extLst>
            </p:cNvPr>
            <p:cNvSpPr txBox="1"/>
            <p:nvPr/>
          </p:nvSpPr>
          <p:spPr>
            <a:xfrm>
              <a:off x="15479033" y="7436355"/>
              <a:ext cx="213360" cy="415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=</a:t>
              </a:r>
              <a:endParaRPr lang="en-GB" sz="1200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3CB3819-F745-6D55-3040-4804DD63B116}"/>
              </a:ext>
            </a:extLst>
          </p:cNvPr>
          <p:cNvGrpSpPr/>
          <p:nvPr/>
        </p:nvGrpSpPr>
        <p:grpSpPr>
          <a:xfrm>
            <a:off x="5214444" y="5683336"/>
            <a:ext cx="5246478" cy="291531"/>
            <a:chOff x="7821462" y="8526309"/>
            <a:chExt cx="7870931" cy="437364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13D8379-8819-B13C-4285-CA19C571D172}"/>
                </a:ext>
              </a:extLst>
            </p:cNvPr>
            <p:cNvSpPr txBox="1"/>
            <p:nvPr/>
          </p:nvSpPr>
          <p:spPr>
            <a:xfrm>
              <a:off x="7821462" y="8548110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6D1CC35-22AF-9EFA-6A6B-9792D234DCEC}"/>
                </a:ext>
              </a:extLst>
            </p:cNvPr>
            <p:cNvSpPr txBox="1"/>
            <p:nvPr/>
          </p:nvSpPr>
          <p:spPr>
            <a:xfrm>
              <a:off x="10378575" y="8548110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CBB8056-F355-A120-1C50-EC42CAB25DB1}"/>
                </a:ext>
              </a:extLst>
            </p:cNvPr>
            <p:cNvSpPr txBox="1"/>
            <p:nvPr/>
          </p:nvSpPr>
          <p:spPr>
            <a:xfrm>
              <a:off x="12968442" y="8526309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C4C438E-5780-79F0-024C-331264915115}"/>
                </a:ext>
              </a:extLst>
            </p:cNvPr>
            <p:cNvSpPr txBox="1"/>
            <p:nvPr/>
          </p:nvSpPr>
          <p:spPr>
            <a:xfrm>
              <a:off x="15479033" y="8548110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=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042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A797D9-A4AE-A516-5133-C047CC5C9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51" y="455406"/>
            <a:ext cx="795744" cy="8380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D83672-169D-8E43-4E1C-7F3471B2E7EF}"/>
              </a:ext>
            </a:extLst>
          </p:cNvPr>
          <p:cNvSpPr txBox="1"/>
          <p:nvPr/>
        </p:nvSpPr>
        <p:spPr>
          <a:xfrm>
            <a:off x="1185233" y="528045"/>
            <a:ext cx="9821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5333F"/>
                </a:solidFill>
                <a:latin typeface="Montserrat" pitchFamily="2" charset="77"/>
                <a:ea typeface="Roboto Black" panose="02000000000000000000" pitchFamily="2" charset="0"/>
                <a:cs typeface="Open Sans Light" panose="020B0306030504020204" pitchFamily="34" charset="0"/>
              </a:rPr>
              <a:t>Rental Assistance Amounts and Schedule</a:t>
            </a:r>
            <a:endParaRPr lang="ru-RU" sz="3200" b="1" dirty="0">
              <a:solidFill>
                <a:srgbClr val="F5333F"/>
              </a:solidFill>
              <a:latin typeface="Montserrat" pitchFamily="2" charset="77"/>
              <a:ea typeface="Roboto Black" panose="02000000000000000000" pitchFamily="2" charset="0"/>
              <a:cs typeface="Open Sans Light" panose="020B0306030504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827FED-F4EE-119A-028F-FE5C208DA2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0959" y="1408007"/>
            <a:ext cx="11073606" cy="464428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011473A6-B8ED-66F2-1668-FB3B2E1994CF}"/>
              </a:ext>
            </a:extLst>
          </p:cNvPr>
          <p:cNvGrpSpPr/>
          <p:nvPr/>
        </p:nvGrpSpPr>
        <p:grpSpPr>
          <a:xfrm>
            <a:off x="6718456" y="2025351"/>
            <a:ext cx="142218" cy="1435534"/>
            <a:chOff x="10077828" y="3038496"/>
            <a:chExt cx="213360" cy="215363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E569639-55C8-E21F-87F2-339E40208697}"/>
                </a:ext>
              </a:extLst>
            </p:cNvPr>
            <p:cNvSpPr txBox="1"/>
            <p:nvPr/>
          </p:nvSpPr>
          <p:spPr>
            <a:xfrm>
              <a:off x="10077828" y="3038496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A8B7AA8-9170-F06B-D9E3-820F3CACBE43}"/>
                </a:ext>
              </a:extLst>
            </p:cNvPr>
            <p:cNvSpPr txBox="1"/>
            <p:nvPr/>
          </p:nvSpPr>
          <p:spPr>
            <a:xfrm>
              <a:off x="10077828" y="3964656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F310D2-9550-8658-8A39-2F7B360F6FFB}"/>
                </a:ext>
              </a:extLst>
            </p:cNvPr>
            <p:cNvSpPr txBox="1"/>
            <p:nvPr/>
          </p:nvSpPr>
          <p:spPr>
            <a:xfrm>
              <a:off x="10077828" y="4776567"/>
              <a:ext cx="213360" cy="415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E8B5915-5328-7E02-9405-628BEB2B37A9}"/>
              </a:ext>
            </a:extLst>
          </p:cNvPr>
          <p:cNvGrpSpPr/>
          <p:nvPr/>
        </p:nvGrpSpPr>
        <p:grpSpPr>
          <a:xfrm>
            <a:off x="6718456" y="4077823"/>
            <a:ext cx="142218" cy="1765455"/>
            <a:chOff x="10077828" y="3038496"/>
            <a:chExt cx="213360" cy="206152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B391AB9-738C-37BB-F5C2-E1FB79F4E4D1}"/>
                </a:ext>
              </a:extLst>
            </p:cNvPr>
            <p:cNvSpPr txBox="1"/>
            <p:nvPr/>
          </p:nvSpPr>
          <p:spPr>
            <a:xfrm>
              <a:off x="10077828" y="3038496"/>
              <a:ext cx="213360" cy="3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9564A1-E825-F6B7-A685-1CC02502E8F3}"/>
                </a:ext>
              </a:extLst>
            </p:cNvPr>
            <p:cNvSpPr txBox="1"/>
            <p:nvPr/>
          </p:nvSpPr>
          <p:spPr>
            <a:xfrm>
              <a:off x="10077828" y="3964656"/>
              <a:ext cx="213360" cy="3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9982FA-285F-3F3A-61CC-AA6AA5F0D903}"/>
                </a:ext>
              </a:extLst>
            </p:cNvPr>
            <p:cNvSpPr txBox="1"/>
            <p:nvPr/>
          </p:nvSpPr>
          <p:spPr>
            <a:xfrm>
              <a:off x="10077828" y="4776565"/>
              <a:ext cx="213360" cy="3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+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74202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97dbc7-cb4d-4be0-a09a-a304cbbc6b20" xsi:nil="true"/>
    <lcf76f155ced4ddcb4097134ff3c332f xmlns="5be3a04b-565b-41d5-bfea-4873f858184d">
      <Terms xmlns="http://schemas.microsoft.com/office/infopath/2007/PartnerControls"/>
    </lcf76f155ced4ddcb4097134ff3c332f>
    <Notes xmlns="5be3a04b-565b-41d5-bfea-4873f85818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2EEC02ECE9364C866743DCEBCBA81E" ma:contentTypeVersion="20" ma:contentTypeDescription="Create a new document." ma:contentTypeScope="" ma:versionID="6e419c919cceda35f0b0830e6819265c">
  <xsd:schema xmlns:xsd="http://www.w3.org/2001/XMLSchema" xmlns:xs="http://www.w3.org/2001/XMLSchema" xmlns:p="http://schemas.microsoft.com/office/2006/metadata/properties" xmlns:ns2="5be3a04b-565b-41d5-bfea-4873f858184d" xmlns:ns3="4297dbc7-cb4d-4be0-a09a-a304cbbc6b20" targetNamespace="http://schemas.microsoft.com/office/2006/metadata/properties" ma:root="true" ma:fieldsID="b3628daf95bc278bd13bac5fa92dbe28" ns2:_="" ns3:_="">
    <xsd:import namespace="5be3a04b-565b-41d5-bfea-4873f858184d"/>
    <xsd:import namespace="4297dbc7-cb4d-4be0-a09a-a304cbbc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3a04b-565b-41d5-bfea-4873f85818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3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97dbc7-cb4d-4be0-a09a-a304cbbc6b2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08ac761-d52b-452c-a743-5d498e3e30ae}" ma:internalName="TaxCatchAll" ma:showField="CatchAllData" ma:web="4297dbc7-cb4d-4be0-a09a-a304cbbc6b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4F1BA9-F7A4-4A9B-8E45-7A24D13F74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2A5A8-B03D-4A21-B7F0-A43174819154}">
  <ds:schemaRefs>
    <ds:schemaRef ds:uri="http://schemas.microsoft.com/office/2006/metadata/properties"/>
    <ds:schemaRef ds:uri="http://schemas.microsoft.com/office/infopath/2007/PartnerControls"/>
    <ds:schemaRef ds:uri="d39c7c04-7963-4d18-9fa3-2777ac85e6c0"/>
    <ds:schemaRef ds:uri="e763f787-b592-4a5b-9b55-b7f090b2d014"/>
    <ds:schemaRef ds:uri="4297dbc7-cb4d-4be0-a09a-a304cbbc6b20"/>
    <ds:schemaRef ds:uri="5be3a04b-565b-41d5-bfea-4873f858184d"/>
  </ds:schemaRefs>
</ds:datastoreItem>
</file>

<file path=customXml/itemProps3.xml><?xml version="1.0" encoding="utf-8"?>
<ds:datastoreItem xmlns:ds="http://schemas.openxmlformats.org/officeDocument/2006/customXml" ds:itemID="{F9155440-B1C2-4DEA-8338-57A00A26FA11}"/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435</Words>
  <Application>Microsoft Office PowerPoint</Application>
  <PresentationFormat>Widescreen</PresentationFormat>
  <Paragraphs>105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Bebas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RRShelterCo Slovakia</dc:creator>
  <cp:lastModifiedBy>David DALGADO</cp:lastModifiedBy>
  <cp:revision>17</cp:revision>
  <dcterms:created xsi:type="dcterms:W3CDTF">2022-09-09T09:33:18Z</dcterms:created>
  <dcterms:modified xsi:type="dcterms:W3CDTF">2023-11-20T22:31:04Z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0x010100732EEC02ECE9364C866743DCEBCBA81E</vt:lpwstr>
  </property>
  <property fmtid="{D5CDD505-2E9C-101B-9397-08002B2CF9AE}" pid="3" name="MediaServiceImageTags">
    <vt:lpwstr/>
  </property>
  <property fmtid="{D5CDD505-2E9C-101B-9397-08002B2CF9AE}" pid="4" name="MSIP_Label_6627b15a-80ec-4ef7-8353-f32e3c89bf3e_Enabled">
    <vt:lpwstr>true</vt:lpwstr>
  </property>
  <property fmtid="{D5CDD505-2E9C-101B-9397-08002B2CF9AE}" pid="5" name="MSIP_Label_6627b15a-80ec-4ef7-8353-f32e3c89bf3e_SetDate">
    <vt:lpwstr>2023-10-04T13:02:38Z</vt:lpwstr>
  </property>
  <property fmtid="{D5CDD505-2E9C-101B-9397-08002B2CF9AE}" pid="6" name="MSIP_Label_6627b15a-80ec-4ef7-8353-f32e3c89bf3e_Method">
    <vt:lpwstr>Privileged</vt:lpwstr>
  </property>
  <property fmtid="{D5CDD505-2E9C-101B-9397-08002B2CF9AE}" pid="7" name="MSIP_Label_6627b15a-80ec-4ef7-8353-f32e3c89bf3e_Name">
    <vt:lpwstr>IFRC Internal</vt:lpwstr>
  </property>
  <property fmtid="{D5CDD505-2E9C-101B-9397-08002B2CF9AE}" pid="8" name="MSIP_Label_6627b15a-80ec-4ef7-8353-f32e3c89bf3e_SiteId">
    <vt:lpwstr>a2b53be5-734e-4e6c-ab0d-d184f60fd917</vt:lpwstr>
  </property>
  <property fmtid="{D5CDD505-2E9C-101B-9397-08002B2CF9AE}" pid="9" name="MSIP_Label_6627b15a-80ec-4ef7-8353-f32e3c89bf3e_ActionId">
    <vt:lpwstr>948e39c5-6b22-4437-a93e-459b9b0b520b</vt:lpwstr>
  </property>
  <property fmtid="{D5CDD505-2E9C-101B-9397-08002B2CF9AE}" pid="10" name="MSIP_Label_6627b15a-80ec-4ef7-8353-f32e3c89bf3e_ContentBits">
    <vt:lpwstr>2</vt:lpwstr>
  </property>
  <property fmtid="{D5CDD505-2E9C-101B-9397-08002B2CF9AE}" pid="11" name="ClassificationContentMarkingFooterLocations">
    <vt:lpwstr>Office Theme:8</vt:lpwstr>
  </property>
  <property fmtid="{D5CDD505-2E9C-101B-9397-08002B2CF9AE}" pid="12" name="ClassificationContentMarkingFooterText">
    <vt:lpwstr>Internal</vt:lpwstr>
  </property>
</Properties>
</file>