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768358-849C-D056-59CB-A2689B919442}" v="31" dt="2023-10-03T15:30:29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anne MARSHALL" userId="S::leeanne.marshall@ifrc.org::cfe8eba0-0c67-4c78-904e-d81f624a8b37" providerId="AD" clId="Web-{C3768358-849C-D056-59CB-A2689B919442}"/>
    <pc:docChg chg="mod modSld modMainMaster">
      <pc:chgData name="Leeanne MARSHALL" userId="S::leeanne.marshall@ifrc.org::cfe8eba0-0c67-4c78-904e-d81f624a8b37" providerId="AD" clId="Web-{C3768358-849C-D056-59CB-A2689B919442}" dt="2023-10-03T15:30:29.952" v="32" actId="14100"/>
      <pc:docMkLst>
        <pc:docMk/>
      </pc:docMkLst>
      <pc:sldChg chg="modSp">
        <pc:chgData name="Leeanne MARSHALL" userId="S::leeanne.marshall@ifrc.org::cfe8eba0-0c67-4c78-904e-d81f624a8b37" providerId="AD" clId="Web-{C3768358-849C-D056-59CB-A2689B919442}" dt="2023-10-03T15:30:29.952" v="32" actId="14100"/>
        <pc:sldMkLst>
          <pc:docMk/>
          <pc:sldMk cId="1955725709" sldId="256"/>
        </pc:sldMkLst>
        <pc:spChg chg="mod">
          <ac:chgData name="Leeanne MARSHALL" userId="S::leeanne.marshall@ifrc.org::cfe8eba0-0c67-4c78-904e-d81f624a8b37" providerId="AD" clId="Web-{C3768358-849C-D056-59CB-A2689B919442}" dt="2023-10-03T15:30:29.952" v="32" actId="14100"/>
          <ac:spMkLst>
            <pc:docMk/>
            <pc:sldMk cId="1955725709" sldId="256"/>
            <ac:spMk id="2" creationId="{21CF3A2B-5169-0327-298C-7C04EDC008B7}"/>
          </ac:spMkLst>
        </pc:spChg>
      </pc:sldChg>
      <pc:sldMasterChg chg="addSp">
        <pc:chgData name="Leeanne MARSHALL" userId="S::leeanne.marshall@ifrc.org::cfe8eba0-0c67-4c78-904e-d81f624a8b37" providerId="AD" clId="Web-{C3768358-849C-D056-59CB-A2689B919442}" dt="2023-10-03T15:29:02.215" v="0" actId="33475"/>
        <pc:sldMasterMkLst>
          <pc:docMk/>
          <pc:sldMasterMk cId="2546731764" sldId="2147483648"/>
        </pc:sldMasterMkLst>
        <pc:spChg chg="add">
          <ac:chgData name="Leeanne MARSHALL" userId="S::leeanne.marshall@ifrc.org::cfe8eba0-0c67-4c78-904e-d81f624a8b37" providerId="AD" clId="Web-{C3768358-849C-D056-59CB-A2689B919442}" dt="2023-10-03T15:29:02.215" v="0" actId="33475"/>
          <ac:spMkLst>
            <pc:docMk/>
            <pc:sldMasterMk cId="2546731764" sldId="2147483648"/>
            <ac:spMk id="3" creationId="{334FDE48-2A36-E43B-A3FF-1837D09D5A3A}"/>
          </ac:spMkLst>
        </pc:spChg>
      </pc:sldMasterChg>
    </pc:docChg>
  </pc:docChgLst>
  <pc:docChgLst>
    <pc:chgData name="David DALGADO" userId="8879f9f9-4c50-4e4a-af93-3a5d779d63b0" providerId="ADAL" clId="{5585FBD4-B901-4F99-A018-7CB837C17FA0}"/>
    <pc:docChg chg="undo custSel addSld delSld modSld">
      <pc:chgData name="David DALGADO" userId="8879f9f9-4c50-4e4a-af93-3a5d779d63b0" providerId="ADAL" clId="{5585FBD4-B901-4F99-A018-7CB837C17FA0}" dt="2023-08-04T17:17:32.187" v="3173" actId="14100"/>
      <pc:docMkLst>
        <pc:docMk/>
      </pc:docMkLst>
      <pc:sldChg chg="delSp modSp new mod">
        <pc:chgData name="David DALGADO" userId="8879f9f9-4c50-4e4a-af93-3a5d779d63b0" providerId="ADAL" clId="{5585FBD4-B901-4F99-A018-7CB837C17FA0}" dt="2023-08-04T15:30:12.949" v="1548" actId="14100"/>
        <pc:sldMkLst>
          <pc:docMk/>
          <pc:sldMk cId="1955725709" sldId="256"/>
        </pc:sldMkLst>
        <pc:spChg chg="mod">
          <ac:chgData name="David DALGADO" userId="8879f9f9-4c50-4e4a-af93-3a5d779d63b0" providerId="ADAL" clId="{5585FBD4-B901-4F99-A018-7CB837C17FA0}" dt="2023-08-04T15:30:12.949" v="1548" actId="14100"/>
          <ac:spMkLst>
            <pc:docMk/>
            <pc:sldMk cId="1955725709" sldId="256"/>
            <ac:spMk id="2" creationId="{21CF3A2B-5169-0327-298C-7C04EDC008B7}"/>
          </ac:spMkLst>
        </pc:spChg>
        <pc:spChg chg="del">
          <ac:chgData name="David DALGADO" userId="8879f9f9-4c50-4e4a-af93-3a5d779d63b0" providerId="ADAL" clId="{5585FBD4-B901-4F99-A018-7CB837C17FA0}" dt="2023-08-04T14:31:55.752" v="118" actId="478"/>
          <ac:spMkLst>
            <pc:docMk/>
            <pc:sldMk cId="1955725709" sldId="256"/>
            <ac:spMk id="3" creationId="{7044FD2C-EB08-C9CF-BEF1-B568A8B267A1}"/>
          </ac:spMkLst>
        </pc:spChg>
      </pc:sldChg>
      <pc:sldChg chg="addSp delSp modSp new mod">
        <pc:chgData name="David DALGADO" userId="8879f9f9-4c50-4e4a-af93-3a5d779d63b0" providerId="ADAL" clId="{5585FBD4-B901-4F99-A018-7CB837C17FA0}" dt="2023-08-04T17:17:32.187" v="3173" actId="14100"/>
        <pc:sldMkLst>
          <pc:docMk/>
          <pc:sldMk cId="3740793303" sldId="257"/>
        </pc:sldMkLst>
        <pc:spChg chg="del">
          <ac:chgData name="David DALGADO" userId="8879f9f9-4c50-4e4a-af93-3a5d779d63b0" providerId="ADAL" clId="{5585FBD4-B901-4F99-A018-7CB837C17FA0}" dt="2023-08-04T14:32:04.382" v="121" actId="478"/>
          <ac:spMkLst>
            <pc:docMk/>
            <pc:sldMk cId="3740793303" sldId="257"/>
            <ac:spMk id="2" creationId="{2F1E437D-68EF-98D4-F645-D81783D38421}"/>
          </ac:spMkLst>
        </pc:spChg>
        <pc:spChg chg="del">
          <ac:chgData name="David DALGADO" userId="8879f9f9-4c50-4e4a-af93-3a5d779d63b0" providerId="ADAL" clId="{5585FBD4-B901-4F99-A018-7CB837C17FA0}" dt="2023-08-04T14:32:06.562" v="122" actId="478"/>
          <ac:spMkLst>
            <pc:docMk/>
            <pc:sldMk cId="3740793303" sldId="257"/>
            <ac:spMk id="3" creationId="{A63CFEA6-C979-A6D2-01D2-FE1DA707C4C6}"/>
          </ac:spMkLst>
        </pc:spChg>
        <pc:spChg chg="add mod">
          <ac:chgData name="David DALGADO" userId="8879f9f9-4c50-4e4a-af93-3a5d779d63b0" providerId="ADAL" clId="{5585FBD4-B901-4F99-A018-7CB837C17FA0}" dt="2023-08-04T15:01:55.303" v="423" actId="1035"/>
          <ac:spMkLst>
            <pc:docMk/>
            <pc:sldMk cId="3740793303" sldId="257"/>
            <ac:spMk id="4" creationId="{2E1BA884-C9ED-AF30-163F-752A2D2BCE0D}"/>
          </ac:spMkLst>
        </pc:spChg>
        <pc:spChg chg="add mod">
          <ac:chgData name="David DALGADO" userId="8879f9f9-4c50-4e4a-af93-3a5d779d63b0" providerId="ADAL" clId="{5585FBD4-B901-4F99-A018-7CB837C17FA0}" dt="2023-08-04T15:31:40.137" v="1675" actId="1035"/>
          <ac:spMkLst>
            <pc:docMk/>
            <pc:sldMk cId="3740793303" sldId="257"/>
            <ac:spMk id="5" creationId="{B26172CB-A53A-6BAE-9510-1692AF21014B}"/>
          </ac:spMkLst>
        </pc:spChg>
        <pc:spChg chg="add mod">
          <ac:chgData name="David DALGADO" userId="8879f9f9-4c50-4e4a-af93-3a5d779d63b0" providerId="ADAL" clId="{5585FBD4-B901-4F99-A018-7CB837C17FA0}" dt="2023-08-04T15:01:41.117" v="356" actId="1037"/>
          <ac:spMkLst>
            <pc:docMk/>
            <pc:sldMk cId="3740793303" sldId="257"/>
            <ac:spMk id="16" creationId="{DB8E3BB1-C3F8-8E8B-0EBD-2B2526C305AC}"/>
          </ac:spMkLst>
        </pc:spChg>
        <pc:spChg chg="add del mod">
          <ac:chgData name="David DALGADO" userId="8879f9f9-4c50-4e4a-af93-3a5d779d63b0" providerId="ADAL" clId="{5585FBD4-B901-4F99-A018-7CB837C17FA0}" dt="2023-08-04T15:01:34.733" v="329" actId="478"/>
          <ac:spMkLst>
            <pc:docMk/>
            <pc:sldMk cId="3740793303" sldId="257"/>
            <ac:spMk id="17" creationId="{EFCE8C0C-6536-C493-57DF-2DDB48349A82}"/>
          </ac:spMkLst>
        </pc:spChg>
        <pc:spChg chg="add del mod">
          <ac:chgData name="David DALGADO" userId="8879f9f9-4c50-4e4a-af93-3a5d779d63b0" providerId="ADAL" clId="{5585FBD4-B901-4F99-A018-7CB837C17FA0}" dt="2023-08-04T15:08:08.074" v="774" actId="478"/>
          <ac:spMkLst>
            <pc:docMk/>
            <pc:sldMk cId="3740793303" sldId="257"/>
            <ac:spMk id="18" creationId="{3DD26998-5223-E630-2B8F-0598B5DA9366}"/>
          </ac:spMkLst>
        </pc:spChg>
        <pc:spChg chg="add mod">
          <ac:chgData name="David DALGADO" userId="8879f9f9-4c50-4e4a-af93-3a5d779d63b0" providerId="ADAL" clId="{5585FBD4-B901-4F99-A018-7CB837C17FA0}" dt="2023-08-04T15:02:35.643" v="490" actId="1036"/>
          <ac:spMkLst>
            <pc:docMk/>
            <pc:sldMk cId="3740793303" sldId="257"/>
            <ac:spMk id="27" creationId="{93D086DD-BD97-24FC-E9A7-3B88B1A1BEB1}"/>
          </ac:spMkLst>
        </pc:spChg>
        <pc:spChg chg="add mod">
          <ac:chgData name="David DALGADO" userId="8879f9f9-4c50-4e4a-af93-3a5d779d63b0" providerId="ADAL" clId="{5585FBD4-B901-4F99-A018-7CB837C17FA0}" dt="2023-08-04T15:05:15.098" v="638" actId="1038"/>
          <ac:spMkLst>
            <pc:docMk/>
            <pc:sldMk cId="3740793303" sldId="257"/>
            <ac:spMk id="31" creationId="{D9A84A0C-D21C-E988-5A6C-52FCCCB20214}"/>
          </ac:spMkLst>
        </pc:spChg>
        <pc:spChg chg="add mod">
          <ac:chgData name="David DALGADO" userId="8879f9f9-4c50-4e4a-af93-3a5d779d63b0" providerId="ADAL" clId="{5585FBD4-B901-4F99-A018-7CB837C17FA0}" dt="2023-08-04T17:05:27.159" v="2926" actId="20577"/>
          <ac:spMkLst>
            <pc:docMk/>
            <pc:sldMk cId="3740793303" sldId="257"/>
            <ac:spMk id="32" creationId="{2EF366ED-0596-44C9-8A14-CDF657B25922}"/>
          </ac:spMkLst>
        </pc:spChg>
        <pc:spChg chg="add mod">
          <ac:chgData name="David DALGADO" userId="8879f9f9-4c50-4e4a-af93-3a5d779d63b0" providerId="ADAL" clId="{5585FBD4-B901-4F99-A018-7CB837C17FA0}" dt="2023-08-04T15:05:15.098" v="638" actId="1038"/>
          <ac:spMkLst>
            <pc:docMk/>
            <pc:sldMk cId="3740793303" sldId="257"/>
            <ac:spMk id="33" creationId="{9AB3373B-2C39-4E8B-FBA0-F5B6C055BC1F}"/>
          </ac:spMkLst>
        </pc:spChg>
        <pc:spChg chg="add del mod">
          <ac:chgData name="David DALGADO" userId="8879f9f9-4c50-4e4a-af93-3a5d779d63b0" providerId="ADAL" clId="{5585FBD4-B901-4F99-A018-7CB837C17FA0}" dt="2023-08-04T15:07:54.693" v="771" actId="478"/>
          <ac:spMkLst>
            <pc:docMk/>
            <pc:sldMk cId="3740793303" sldId="257"/>
            <ac:spMk id="34" creationId="{77E95884-F246-D4F3-2B4D-DAC509E0143D}"/>
          </ac:spMkLst>
        </pc:spChg>
        <pc:spChg chg="add del mod">
          <ac:chgData name="David DALGADO" userId="8879f9f9-4c50-4e4a-af93-3a5d779d63b0" providerId="ADAL" clId="{5585FBD4-B901-4F99-A018-7CB837C17FA0}" dt="2023-08-04T15:07:54.693" v="771" actId="478"/>
          <ac:spMkLst>
            <pc:docMk/>
            <pc:sldMk cId="3740793303" sldId="257"/>
            <ac:spMk id="35" creationId="{A2C89E85-C45E-D409-5E93-3F091C86EFC4}"/>
          </ac:spMkLst>
        </pc:spChg>
        <pc:spChg chg="add del mod">
          <ac:chgData name="David DALGADO" userId="8879f9f9-4c50-4e4a-af93-3a5d779d63b0" providerId="ADAL" clId="{5585FBD4-B901-4F99-A018-7CB837C17FA0}" dt="2023-08-04T15:07:54.693" v="771" actId="478"/>
          <ac:spMkLst>
            <pc:docMk/>
            <pc:sldMk cId="3740793303" sldId="257"/>
            <ac:spMk id="36" creationId="{94539808-E36D-99FC-E8B6-F84AFEB6C03B}"/>
          </ac:spMkLst>
        </pc:spChg>
        <pc:spChg chg="add mod">
          <ac:chgData name="David DALGADO" userId="8879f9f9-4c50-4e4a-af93-3a5d779d63b0" providerId="ADAL" clId="{5585FBD4-B901-4F99-A018-7CB837C17FA0}" dt="2023-08-04T17:03:37.570" v="2822" actId="20577"/>
          <ac:spMkLst>
            <pc:docMk/>
            <pc:sldMk cId="3740793303" sldId="257"/>
            <ac:spMk id="37" creationId="{7F979314-08FF-F7FB-76CA-A1122AFE36DF}"/>
          </ac:spMkLst>
        </pc:spChg>
        <pc:spChg chg="add del mod">
          <ac:chgData name="David DALGADO" userId="8879f9f9-4c50-4e4a-af93-3a5d779d63b0" providerId="ADAL" clId="{5585FBD4-B901-4F99-A018-7CB837C17FA0}" dt="2023-08-04T15:07:54.693" v="771" actId="478"/>
          <ac:spMkLst>
            <pc:docMk/>
            <pc:sldMk cId="3740793303" sldId="257"/>
            <ac:spMk id="38" creationId="{CFDCA182-A5B1-67DD-B619-0E58ACD10EC9}"/>
          </ac:spMkLst>
        </pc:spChg>
        <pc:spChg chg="add mod">
          <ac:chgData name="David DALGADO" userId="8879f9f9-4c50-4e4a-af93-3a5d779d63b0" providerId="ADAL" clId="{5585FBD4-B901-4F99-A018-7CB837C17FA0}" dt="2023-08-04T15:09:03.383" v="811" actId="20577"/>
          <ac:spMkLst>
            <pc:docMk/>
            <pc:sldMk cId="3740793303" sldId="257"/>
            <ac:spMk id="61" creationId="{BE5595F5-AABB-C45D-C9FF-445263B31572}"/>
          </ac:spMkLst>
        </pc:spChg>
        <pc:spChg chg="add mod">
          <ac:chgData name="David DALGADO" userId="8879f9f9-4c50-4e4a-af93-3a5d779d63b0" providerId="ADAL" clId="{5585FBD4-B901-4F99-A018-7CB837C17FA0}" dt="2023-08-04T15:08:05.834" v="773" actId="1076"/>
          <ac:spMkLst>
            <pc:docMk/>
            <pc:sldMk cId="3740793303" sldId="257"/>
            <ac:spMk id="62" creationId="{33074E6A-1370-1004-BF70-F95445F27BCF}"/>
          </ac:spMkLst>
        </pc:spChg>
        <pc:spChg chg="add mod">
          <ac:chgData name="David DALGADO" userId="8879f9f9-4c50-4e4a-af93-3a5d779d63b0" providerId="ADAL" clId="{5585FBD4-B901-4F99-A018-7CB837C17FA0}" dt="2023-08-04T17:05:32.398" v="2927"/>
          <ac:spMkLst>
            <pc:docMk/>
            <pc:sldMk cId="3740793303" sldId="257"/>
            <ac:spMk id="63" creationId="{45FDD128-81CE-1393-7FA1-C557F368C9B2}"/>
          </ac:spMkLst>
        </pc:spChg>
        <pc:spChg chg="add mod">
          <ac:chgData name="David DALGADO" userId="8879f9f9-4c50-4e4a-af93-3a5d779d63b0" providerId="ADAL" clId="{5585FBD4-B901-4F99-A018-7CB837C17FA0}" dt="2023-08-04T15:08:05.834" v="773" actId="1076"/>
          <ac:spMkLst>
            <pc:docMk/>
            <pc:sldMk cId="3740793303" sldId="257"/>
            <ac:spMk id="64" creationId="{6872643E-A85A-114D-6B13-CF626FC63C47}"/>
          </ac:spMkLst>
        </pc:spChg>
        <pc:spChg chg="add mod">
          <ac:chgData name="David DALGADO" userId="8879f9f9-4c50-4e4a-af93-3a5d779d63b0" providerId="ADAL" clId="{5585FBD4-B901-4F99-A018-7CB837C17FA0}" dt="2023-08-04T17:03:40.138" v="2825" actId="20577"/>
          <ac:spMkLst>
            <pc:docMk/>
            <pc:sldMk cId="3740793303" sldId="257"/>
            <ac:spMk id="65" creationId="{4146B7A0-C373-A0C2-3E82-5C1D47428C1C}"/>
          </ac:spMkLst>
        </pc:spChg>
        <pc:spChg chg="add mod">
          <ac:chgData name="David DALGADO" userId="8879f9f9-4c50-4e4a-af93-3a5d779d63b0" providerId="ADAL" clId="{5585FBD4-B901-4F99-A018-7CB837C17FA0}" dt="2023-08-04T15:08:53.083" v="805" actId="1076"/>
          <ac:spMkLst>
            <pc:docMk/>
            <pc:sldMk cId="3740793303" sldId="257"/>
            <ac:spMk id="72" creationId="{1932587E-6CCC-7708-90AD-B17BAF783B7F}"/>
          </ac:spMkLst>
        </pc:spChg>
        <pc:spChg chg="add mod">
          <ac:chgData name="David DALGADO" userId="8879f9f9-4c50-4e4a-af93-3a5d779d63b0" providerId="ADAL" clId="{5585FBD4-B901-4F99-A018-7CB837C17FA0}" dt="2023-08-04T15:09:01.534" v="809" actId="20577"/>
          <ac:spMkLst>
            <pc:docMk/>
            <pc:sldMk cId="3740793303" sldId="257"/>
            <ac:spMk id="73" creationId="{970D0EEA-8ED8-A188-53E3-CBC64990EFF7}"/>
          </ac:spMkLst>
        </pc:spChg>
        <pc:spChg chg="add del">
          <ac:chgData name="David DALGADO" userId="8879f9f9-4c50-4e4a-af93-3a5d779d63b0" providerId="ADAL" clId="{5585FBD4-B901-4F99-A018-7CB837C17FA0}" dt="2023-08-04T15:09:45.893" v="820" actId="11529"/>
          <ac:spMkLst>
            <pc:docMk/>
            <pc:sldMk cId="3740793303" sldId="257"/>
            <ac:spMk id="79" creationId="{98BD6B9E-0829-89FC-BF5C-C2789253FA48}"/>
          </ac:spMkLst>
        </pc:spChg>
        <pc:spChg chg="add mod">
          <ac:chgData name="David DALGADO" userId="8879f9f9-4c50-4e4a-af93-3a5d779d63b0" providerId="ADAL" clId="{5585FBD4-B901-4F99-A018-7CB837C17FA0}" dt="2023-08-04T15:10:06.653" v="847" actId="14100"/>
          <ac:spMkLst>
            <pc:docMk/>
            <pc:sldMk cId="3740793303" sldId="257"/>
            <ac:spMk id="80" creationId="{EC77268F-3F52-D2F6-67B7-F8CF7FF23B56}"/>
          </ac:spMkLst>
        </pc:spChg>
        <pc:spChg chg="add mod">
          <ac:chgData name="David DALGADO" userId="8879f9f9-4c50-4e4a-af93-3a5d779d63b0" providerId="ADAL" clId="{5585FBD4-B901-4F99-A018-7CB837C17FA0}" dt="2023-08-04T15:10:40.204" v="869" actId="14100"/>
          <ac:spMkLst>
            <pc:docMk/>
            <pc:sldMk cId="3740793303" sldId="257"/>
            <ac:spMk id="81" creationId="{BDF61755-9AEB-3F5B-6A5F-9321DC666855}"/>
          </ac:spMkLst>
        </pc:spChg>
        <pc:spChg chg="add mod">
          <ac:chgData name="David DALGADO" userId="8879f9f9-4c50-4e4a-af93-3a5d779d63b0" providerId="ADAL" clId="{5585FBD4-B901-4F99-A018-7CB837C17FA0}" dt="2023-08-04T15:10:54.783" v="874" actId="1037"/>
          <ac:spMkLst>
            <pc:docMk/>
            <pc:sldMk cId="3740793303" sldId="257"/>
            <ac:spMk id="82" creationId="{DE61A012-3000-197A-C983-F6A666337BE3}"/>
          </ac:spMkLst>
        </pc:spChg>
        <pc:spChg chg="add mod">
          <ac:chgData name="David DALGADO" userId="8879f9f9-4c50-4e4a-af93-3a5d779d63b0" providerId="ADAL" clId="{5585FBD4-B901-4F99-A018-7CB837C17FA0}" dt="2023-08-04T15:32:02.875" v="1690" actId="14100"/>
          <ac:spMkLst>
            <pc:docMk/>
            <pc:sldMk cId="3740793303" sldId="257"/>
            <ac:spMk id="83" creationId="{1E2ED217-B69F-2B02-E85B-822B65BAF532}"/>
          </ac:spMkLst>
        </pc:spChg>
        <pc:cxnChg chg="add del mod">
          <ac:chgData name="David DALGADO" userId="8879f9f9-4c50-4e4a-af93-3a5d779d63b0" providerId="ADAL" clId="{5585FBD4-B901-4F99-A018-7CB837C17FA0}" dt="2023-08-04T14:58:32.403" v="201" actId="478"/>
          <ac:cxnSpMkLst>
            <pc:docMk/>
            <pc:sldMk cId="3740793303" sldId="257"/>
            <ac:cxnSpMk id="7" creationId="{25D7DBDD-5A47-C7DC-62F1-7A73905BBBEE}"/>
          </ac:cxnSpMkLst>
        </pc:cxnChg>
        <pc:cxnChg chg="add del mod">
          <ac:chgData name="David DALGADO" userId="8879f9f9-4c50-4e4a-af93-3a5d779d63b0" providerId="ADAL" clId="{5585FBD4-B901-4F99-A018-7CB837C17FA0}" dt="2023-08-04T14:58:49.569" v="239" actId="478"/>
          <ac:cxnSpMkLst>
            <pc:docMk/>
            <pc:sldMk cId="3740793303" sldId="257"/>
            <ac:cxnSpMk id="9" creationId="{D26A09C0-ADC5-F9F6-963F-DC26878210B6}"/>
          </ac:cxnSpMkLst>
        </pc:cxnChg>
        <pc:cxnChg chg="add mod">
          <ac:chgData name="David DALGADO" userId="8879f9f9-4c50-4e4a-af93-3a5d779d63b0" providerId="ADAL" clId="{5585FBD4-B901-4F99-A018-7CB837C17FA0}" dt="2023-08-04T15:24:21.202" v="882" actId="14100"/>
          <ac:cxnSpMkLst>
            <pc:docMk/>
            <pc:sldMk cId="3740793303" sldId="257"/>
            <ac:cxnSpMk id="11" creationId="{0B708777-393F-DE78-9FC1-96FA9AA9F0DD}"/>
          </ac:cxnSpMkLst>
        </pc:cxnChg>
        <pc:cxnChg chg="add del mod">
          <ac:chgData name="David DALGADO" userId="8879f9f9-4c50-4e4a-af93-3a5d779d63b0" providerId="ADAL" clId="{5585FBD4-B901-4F99-A018-7CB837C17FA0}" dt="2023-08-04T14:59:18.263" v="243" actId="478"/>
          <ac:cxnSpMkLst>
            <pc:docMk/>
            <pc:sldMk cId="3740793303" sldId="257"/>
            <ac:cxnSpMk id="13" creationId="{AA3DB274-F177-15BD-F22E-394ED63208F7}"/>
          </ac:cxnSpMkLst>
        </pc:cxnChg>
        <pc:cxnChg chg="add del">
          <ac:chgData name="David DALGADO" userId="8879f9f9-4c50-4e4a-af93-3a5d779d63b0" providerId="ADAL" clId="{5585FBD4-B901-4F99-A018-7CB837C17FA0}" dt="2023-08-04T14:59:34.754" v="245" actId="11529"/>
          <ac:cxnSpMkLst>
            <pc:docMk/>
            <pc:sldMk cId="3740793303" sldId="257"/>
            <ac:cxnSpMk id="15" creationId="{04ED2092-BFC3-DDC6-7F58-1B300AD27120}"/>
          </ac:cxnSpMkLst>
        </pc:cxnChg>
        <pc:cxnChg chg="add mod">
          <ac:chgData name="David DALGADO" userId="8879f9f9-4c50-4e4a-af93-3a5d779d63b0" providerId="ADAL" clId="{5585FBD4-B901-4F99-A018-7CB837C17FA0}" dt="2023-08-04T15:02:48.716" v="493" actId="692"/>
          <ac:cxnSpMkLst>
            <pc:docMk/>
            <pc:sldMk cId="3740793303" sldId="257"/>
            <ac:cxnSpMk id="20" creationId="{A5A07C43-CDD0-3727-6619-1B54722E19E4}"/>
          </ac:cxnSpMkLst>
        </pc:cxnChg>
        <pc:cxnChg chg="add mod">
          <ac:chgData name="David DALGADO" userId="8879f9f9-4c50-4e4a-af93-3a5d779d63b0" providerId="ADAL" clId="{5585FBD4-B901-4F99-A018-7CB837C17FA0}" dt="2023-08-04T15:08:11.273" v="775" actId="14100"/>
          <ac:cxnSpMkLst>
            <pc:docMk/>
            <pc:sldMk cId="3740793303" sldId="257"/>
            <ac:cxnSpMk id="21" creationId="{975158A1-EF9D-91F4-E14B-D6085620E2D6}"/>
          </ac:cxnSpMkLst>
        </pc:cxnChg>
        <pc:cxnChg chg="add del mod">
          <ac:chgData name="David DALGADO" userId="8879f9f9-4c50-4e4a-af93-3a5d779d63b0" providerId="ADAL" clId="{5585FBD4-B901-4F99-A018-7CB837C17FA0}" dt="2023-08-04T15:01:37.273" v="330" actId="478"/>
          <ac:cxnSpMkLst>
            <pc:docMk/>
            <pc:sldMk cId="3740793303" sldId="257"/>
            <ac:cxnSpMk id="24" creationId="{98EF1EBD-D97E-2D0E-A33B-D7256CDBC692}"/>
          </ac:cxnSpMkLst>
        </pc:cxnChg>
        <pc:cxnChg chg="add mod">
          <ac:chgData name="David DALGADO" userId="8879f9f9-4c50-4e4a-af93-3a5d779d63b0" providerId="ADAL" clId="{5585FBD4-B901-4F99-A018-7CB837C17FA0}" dt="2023-08-04T15:03:06.043" v="498" actId="692"/>
          <ac:cxnSpMkLst>
            <pc:docMk/>
            <pc:sldMk cId="3740793303" sldId="257"/>
            <ac:cxnSpMk id="29" creationId="{834F2936-6227-1246-95DF-7E01873B4395}"/>
          </ac:cxnSpMkLst>
        </pc:cxnChg>
        <pc:cxnChg chg="add mod">
          <ac:chgData name="David DALGADO" userId="8879f9f9-4c50-4e4a-af93-3a5d779d63b0" providerId="ADAL" clId="{5585FBD4-B901-4F99-A018-7CB837C17FA0}" dt="2023-08-04T15:06:45.624" v="752" actId="14100"/>
          <ac:cxnSpMkLst>
            <pc:docMk/>
            <pc:sldMk cId="3740793303" sldId="257"/>
            <ac:cxnSpMk id="39" creationId="{028642B9-ECDA-E2CF-4BEE-5A2B37D4C28C}"/>
          </ac:cxnSpMkLst>
        </pc:cxnChg>
        <pc:cxnChg chg="add del mod">
          <ac:chgData name="David DALGADO" userId="8879f9f9-4c50-4e4a-af93-3a5d779d63b0" providerId="ADAL" clId="{5585FBD4-B901-4F99-A018-7CB837C17FA0}" dt="2023-08-04T15:06:56.063" v="754" actId="11529"/>
          <ac:cxnSpMkLst>
            <pc:docMk/>
            <pc:sldMk cId="3740793303" sldId="257"/>
            <ac:cxnSpMk id="44" creationId="{C5F7D505-721C-C241-E6E5-1CA8098ACC61}"/>
          </ac:cxnSpMkLst>
        </pc:cxnChg>
        <pc:cxnChg chg="add del mod">
          <ac:chgData name="David DALGADO" userId="8879f9f9-4c50-4e4a-af93-3a5d779d63b0" providerId="ADAL" clId="{5585FBD4-B901-4F99-A018-7CB837C17FA0}" dt="2023-08-04T15:07:02.154" v="756" actId="478"/>
          <ac:cxnSpMkLst>
            <pc:docMk/>
            <pc:sldMk cId="3740793303" sldId="257"/>
            <ac:cxnSpMk id="45" creationId="{BFB7F0C5-C61D-6DF6-202E-8DE3A005D288}"/>
          </ac:cxnSpMkLst>
        </pc:cxnChg>
        <pc:cxnChg chg="add mod">
          <ac:chgData name="David DALGADO" userId="8879f9f9-4c50-4e4a-af93-3a5d779d63b0" providerId="ADAL" clId="{5585FBD4-B901-4F99-A018-7CB837C17FA0}" dt="2023-08-04T15:07:12.893" v="759" actId="14100"/>
          <ac:cxnSpMkLst>
            <pc:docMk/>
            <pc:sldMk cId="3740793303" sldId="257"/>
            <ac:cxnSpMk id="46" creationId="{4904CA2D-A0ED-0F32-C245-EA9B8DB7086B}"/>
          </ac:cxnSpMkLst>
        </pc:cxnChg>
        <pc:cxnChg chg="add mod">
          <ac:chgData name="David DALGADO" userId="8879f9f9-4c50-4e4a-af93-3a5d779d63b0" providerId="ADAL" clId="{5585FBD4-B901-4F99-A018-7CB837C17FA0}" dt="2023-08-04T15:07:26.026" v="763" actId="14100"/>
          <ac:cxnSpMkLst>
            <pc:docMk/>
            <pc:sldMk cId="3740793303" sldId="257"/>
            <ac:cxnSpMk id="49" creationId="{3688D8B6-6F8C-05E9-C05D-11EC4D469E1A}"/>
          </ac:cxnSpMkLst>
        </pc:cxnChg>
        <pc:cxnChg chg="add mod">
          <ac:chgData name="David DALGADO" userId="8879f9f9-4c50-4e4a-af93-3a5d779d63b0" providerId="ADAL" clId="{5585FBD4-B901-4F99-A018-7CB837C17FA0}" dt="2023-08-04T17:17:32.187" v="3173" actId="14100"/>
          <ac:cxnSpMkLst>
            <pc:docMk/>
            <pc:sldMk cId="3740793303" sldId="257"/>
            <ac:cxnSpMk id="53" creationId="{0CD8AA12-7376-A595-EC10-8FCC1F3C5CBE}"/>
          </ac:cxnSpMkLst>
        </pc:cxnChg>
        <pc:cxnChg chg="add mod">
          <ac:chgData name="David DALGADO" userId="8879f9f9-4c50-4e4a-af93-3a5d779d63b0" providerId="ADAL" clId="{5585FBD4-B901-4F99-A018-7CB837C17FA0}" dt="2023-08-04T15:07:50.333" v="770" actId="14100"/>
          <ac:cxnSpMkLst>
            <pc:docMk/>
            <pc:sldMk cId="3740793303" sldId="257"/>
            <ac:cxnSpMk id="59" creationId="{1B2629FA-FF8D-C432-0C25-B4DB11FF4DDF}"/>
          </ac:cxnSpMkLst>
        </pc:cxnChg>
        <pc:cxnChg chg="add mod">
          <ac:chgData name="David DALGADO" userId="8879f9f9-4c50-4e4a-af93-3a5d779d63b0" providerId="ADAL" clId="{5585FBD4-B901-4F99-A018-7CB837C17FA0}" dt="2023-08-04T15:08:05.834" v="773" actId="1076"/>
          <ac:cxnSpMkLst>
            <pc:docMk/>
            <pc:sldMk cId="3740793303" sldId="257"/>
            <ac:cxnSpMk id="66" creationId="{598C04BC-EAB7-D0EB-23FC-92FA1CA94077}"/>
          </ac:cxnSpMkLst>
        </pc:cxnChg>
        <pc:cxnChg chg="add mod">
          <ac:chgData name="David DALGADO" userId="8879f9f9-4c50-4e4a-af93-3a5d779d63b0" providerId="ADAL" clId="{5585FBD4-B901-4F99-A018-7CB837C17FA0}" dt="2023-08-04T15:08:05.834" v="773" actId="1076"/>
          <ac:cxnSpMkLst>
            <pc:docMk/>
            <pc:sldMk cId="3740793303" sldId="257"/>
            <ac:cxnSpMk id="67" creationId="{9826E15C-6F54-7473-770C-5C82D615A0D6}"/>
          </ac:cxnSpMkLst>
        </pc:cxnChg>
        <pc:cxnChg chg="add mod">
          <ac:chgData name="David DALGADO" userId="8879f9f9-4c50-4e4a-af93-3a5d779d63b0" providerId="ADAL" clId="{5585FBD4-B901-4F99-A018-7CB837C17FA0}" dt="2023-08-04T15:08:05.834" v="773" actId="1076"/>
          <ac:cxnSpMkLst>
            <pc:docMk/>
            <pc:sldMk cId="3740793303" sldId="257"/>
            <ac:cxnSpMk id="68" creationId="{63CCAA7B-9DFE-6307-143A-CD1C69DA1A4C}"/>
          </ac:cxnSpMkLst>
        </pc:cxnChg>
        <pc:cxnChg chg="add mod">
          <ac:chgData name="David DALGADO" userId="8879f9f9-4c50-4e4a-af93-3a5d779d63b0" providerId="ADAL" clId="{5585FBD4-B901-4F99-A018-7CB837C17FA0}" dt="2023-08-04T15:08:05.834" v="773" actId="1076"/>
          <ac:cxnSpMkLst>
            <pc:docMk/>
            <pc:sldMk cId="3740793303" sldId="257"/>
            <ac:cxnSpMk id="69" creationId="{7ED50436-2163-A1ED-CA0A-8BCEE6DF19C6}"/>
          </ac:cxnSpMkLst>
        </pc:cxnChg>
        <pc:cxnChg chg="add mod">
          <ac:chgData name="David DALGADO" userId="8879f9f9-4c50-4e4a-af93-3a5d779d63b0" providerId="ADAL" clId="{5585FBD4-B901-4F99-A018-7CB837C17FA0}" dt="2023-08-04T15:08:05.834" v="773" actId="1076"/>
          <ac:cxnSpMkLst>
            <pc:docMk/>
            <pc:sldMk cId="3740793303" sldId="257"/>
            <ac:cxnSpMk id="70" creationId="{6BC688F7-1FA8-083E-6D07-EAE2E4CA76E2}"/>
          </ac:cxnSpMkLst>
        </pc:cxnChg>
        <pc:cxnChg chg="add mod">
          <ac:chgData name="David DALGADO" userId="8879f9f9-4c50-4e4a-af93-3a5d779d63b0" providerId="ADAL" clId="{5585FBD4-B901-4F99-A018-7CB837C17FA0}" dt="2023-08-04T15:09:24.213" v="815" actId="692"/>
          <ac:cxnSpMkLst>
            <pc:docMk/>
            <pc:sldMk cId="3740793303" sldId="257"/>
            <ac:cxnSpMk id="75" creationId="{46B9E622-BC5E-38B1-4232-144A0E0CE343}"/>
          </ac:cxnSpMkLst>
        </pc:cxnChg>
        <pc:cxnChg chg="add mod">
          <ac:chgData name="David DALGADO" userId="8879f9f9-4c50-4e4a-af93-3a5d779d63b0" providerId="ADAL" clId="{5585FBD4-B901-4F99-A018-7CB837C17FA0}" dt="2023-08-04T15:09:33.254" v="818" actId="14100"/>
          <ac:cxnSpMkLst>
            <pc:docMk/>
            <pc:sldMk cId="3740793303" sldId="257"/>
            <ac:cxnSpMk id="76" creationId="{61C2E4B7-C4D8-2376-77BC-A974081BB0DE}"/>
          </ac:cxnSpMkLst>
        </pc:cxnChg>
        <pc:cxnChg chg="add mod">
          <ac:chgData name="David DALGADO" userId="8879f9f9-4c50-4e4a-af93-3a5d779d63b0" providerId="ADAL" clId="{5585FBD4-B901-4F99-A018-7CB837C17FA0}" dt="2023-08-04T15:31:35.513" v="1668" actId="14100"/>
          <ac:cxnSpMkLst>
            <pc:docMk/>
            <pc:sldMk cId="3740793303" sldId="257"/>
            <ac:cxnSpMk id="84" creationId="{A085982F-4328-AC95-B096-9CF32F2F6A3F}"/>
          </ac:cxnSpMkLst>
        </pc:cxnChg>
        <pc:cxnChg chg="add mod">
          <ac:chgData name="David DALGADO" userId="8879f9f9-4c50-4e4a-af93-3a5d779d63b0" providerId="ADAL" clId="{5585FBD4-B901-4F99-A018-7CB837C17FA0}" dt="2023-08-04T15:24:29.469" v="885" actId="14100"/>
          <ac:cxnSpMkLst>
            <pc:docMk/>
            <pc:sldMk cId="3740793303" sldId="257"/>
            <ac:cxnSpMk id="87" creationId="{B1C1B1D3-4DEB-3615-A2D3-CFC357A5F798}"/>
          </ac:cxnSpMkLst>
        </pc:cxnChg>
        <pc:cxnChg chg="add mod">
          <ac:chgData name="David DALGADO" userId="8879f9f9-4c50-4e4a-af93-3a5d779d63b0" providerId="ADAL" clId="{5585FBD4-B901-4F99-A018-7CB837C17FA0}" dt="2023-08-04T15:24:37.656" v="887" actId="1076"/>
          <ac:cxnSpMkLst>
            <pc:docMk/>
            <pc:sldMk cId="3740793303" sldId="257"/>
            <ac:cxnSpMk id="90" creationId="{560A09BE-F994-FC29-7266-096167548257}"/>
          </ac:cxnSpMkLst>
        </pc:cxnChg>
        <pc:cxnChg chg="add mod">
          <ac:chgData name="David DALGADO" userId="8879f9f9-4c50-4e4a-af93-3a5d779d63b0" providerId="ADAL" clId="{5585FBD4-B901-4F99-A018-7CB837C17FA0}" dt="2023-08-04T15:24:48.758" v="890" actId="1076"/>
          <ac:cxnSpMkLst>
            <pc:docMk/>
            <pc:sldMk cId="3740793303" sldId="257"/>
            <ac:cxnSpMk id="91" creationId="{28AD4DF4-0D48-D304-4559-E6846CAB758F}"/>
          </ac:cxnSpMkLst>
        </pc:cxnChg>
        <pc:cxnChg chg="add mod">
          <ac:chgData name="David DALGADO" userId="8879f9f9-4c50-4e4a-af93-3a5d779d63b0" providerId="ADAL" clId="{5585FBD4-B901-4F99-A018-7CB837C17FA0}" dt="2023-08-04T15:31:49.676" v="1678" actId="14100"/>
          <ac:cxnSpMkLst>
            <pc:docMk/>
            <pc:sldMk cId="3740793303" sldId="257"/>
            <ac:cxnSpMk id="94" creationId="{CC9DA9B9-EE14-C332-1B44-E8AA01E78B9F}"/>
          </ac:cxnSpMkLst>
        </pc:cxnChg>
      </pc:sldChg>
      <pc:sldChg chg="addSp delSp modSp new mod">
        <pc:chgData name="David DALGADO" userId="8879f9f9-4c50-4e4a-af93-3a5d779d63b0" providerId="ADAL" clId="{5585FBD4-B901-4F99-A018-7CB837C17FA0}" dt="2023-08-04T17:17:18.470" v="3172" actId="14734"/>
        <pc:sldMkLst>
          <pc:docMk/>
          <pc:sldMk cId="2425393904" sldId="258"/>
        </pc:sldMkLst>
        <pc:spChg chg="del">
          <ac:chgData name="David DALGADO" userId="8879f9f9-4c50-4e4a-af93-3a5d779d63b0" providerId="ADAL" clId="{5585FBD4-B901-4F99-A018-7CB837C17FA0}" dt="2023-08-04T15:24:00.780" v="876" actId="478"/>
          <ac:spMkLst>
            <pc:docMk/>
            <pc:sldMk cId="2425393904" sldId="258"/>
            <ac:spMk id="2" creationId="{8F172A72-B110-7144-A342-0A93C0321DEA}"/>
          </ac:spMkLst>
        </pc:spChg>
        <pc:spChg chg="del">
          <ac:chgData name="David DALGADO" userId="8879f9f9-4c50-4e4a-af93-3a5d779d63b0" providerId="ADAL" clId="{5585FBD4-B901-4F99-A018-7CB837C17FA0}" dt="2023-08-04T15:24:01.706" v="877" actId="478"/>
          <ac:spMkLst>
            <pc:docMk/>
            <pc:sldMk cId="2425393904" sldId="258"/>
            <ac:spMk id="3" creationId="{B51DF7B4-48E5-FCDB-FEF7-81FF476CC2EC}"/>
          </ac:spMkLst>
        </pc:spChg>
        <pc:graphicFrameChg chg="add mod modGraphic">
          <ac:chgData name="David DALGADO" userId="8879f9f9-4c50-4e4a-af93-3a5d779d63b0" providerId="ADAL" clId="{5585FBD4-B901-4F99-A018-7CB837C17FA0}" dt="2023-08-04T17:17:18.470" v="3172" actId="14734"/>
          <ac:graphicFrameMkLst>
            <pc:docMk/>
            <pc:sldMk cId="2425393904" sldId="258"/>
            <ac:graphicFrameMk id="4" creationId="{91471187-3F2D-72EC-6E16-83A62552C1B7}"/>
          </ac:graphicFrameMkLst>
        </pc:graphicFrameChg>
      </pc:sldChg>
      <pc:sldChg chg="new del">
        <pc:chgData name="David DALGADO" userId="8879f9f9-4c50-4e4a-af93-3a5d779d63b0" providerId="ADAL" clId="{5585FBD4-B901-4F99-A018-7CB837C17FA0}" dt="2023-08-04T14:32:13.462" v="124" actId="47"/>
        <pc:sldMkLst>
          <pc:docMk/>
          <pc:sldMk cId="2705118479" sldId="258"/>
        </pc:sldMkLst>
      </pc:sldChg>
      <pc:sldMasterChg chg="addSldLayout">
        <pc:chgData name="David DALGADO" userId="8879f9f9-4c50-4e4a-af93-3a5d779d63b0" providerId="ADAL" clId="{5585FBD4-B901-4F99-A018-7CB837C17FA0}" dt="2023-08-04T14:31:15.281" v="0" actId="680"/>
        <pc:sldMasterMkLst>
          <pc:docMk/>
          <pc:sldMasterMk cId="2546731764" sldId="2147483648"/>
        </pc:sldMasterMkLst>
        <pc:sldLayoutChg chg="add">
          <pc:chgData name="David DALGADO" userId="8879f9f9-4c50-4e4a-af93-3a5d779d63b0" providerId="ADAL" clId="{5585FBD4-B901-4F99-A018-7CB837C17FA0}" dt="2023-08-04T14:31:15.281" v="0" actId="680"/>
          <pc:sldLayoutMkLst>
            <pc:docMk/>
            <pc:sldMasterMk cId="2546731764" sldId="2147483648"/>
            <pc:sldLayoutMk cId="712643305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DEBF9-42B7-B9D9-7AA2-1E282DA68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86BB3-D14A-6011-D2F0-579E2FA21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4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4FDE48-2A36-E43B-A3FF-1837D09D5A3A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54673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F3A2B-5169-0327-298C-7C04EDC00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3490"/>
            <a:ext cx="9144000" cy="2124271"/>
          </a:xfrm>
        </p:spPr>
        <p:txBody>
          <a:bodyPr lIns="91440" tIns="45720" rIns="91440" bIns="45720" anchor="b"/>
          <a:lstStyle/>
          <a:p>
            <a:r>
              <a:rPr lang="en-GB" sz="2000" dirty="0"/>
              <a:t>Example 2.2.3  - Organogram including  Roles and Responsibilities</a:t>
            </a:r>
            <a:r>
              <a:rPr lang="en-GB" dirty="0"/>
              <a:t> </a:t>
            </a:r>
            <a:br>
              <a:rPr lang="en-GB" dirty="0"/>
            </a:br>
            <a:r>
              <a:rPr lang="en-GB" sz="1600" i="1" dirty="0">
                <a:solidFill>
                  <a:srgbClr val="FF0000"/>
                </a:solidFill>
              </a:rPr>
              <a:t>Note: This is a real example of an organogram developed for a 500 HH Rental Programme with Multiple Components of Rental Assistance Delivered in 2 Geographical Areas.</a:t>
            </a:r>
          </a:p>
        </p:txBody>
      </p:sp>
    </p:spTree>
    <p:extLst>
      <p:ext uri="{BB962C8B-B14F-4D97-AF65-F5344CB8AC3E}">
        <p14:creationId xmlns:p14="http://schemas.microsoft.com/office/powerpoint/2010/main" val="195572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1BA884-C9ED-AF30-163F-752A2D2BCE0D}"/>
              </a:ext>
            </a:extLst>
          </p:cNvPr>
          <p:cNvSpPr txBox="1"/>
          <p:nvPr/>
        </p:nvSpPr>
        <p:spPr>
          <a:xfrm>
            <a:off x="4358640" y="853440"/>
            <a:ext cx="2926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Rental Programme Manager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172CB-A53A-6BAE-9510-1692AF21014B}"/>
              </a:ext>
            </a:extLst>
          </p:cNvPr>
          <p:cNvSpPr txBox="1"/>
          <p:nvPr/>
        </p:nvSpPr>
        <p:spPr>
          <a:xfrm>
            <a:off x="5334000" y="230528"/>
            <a:ext cx="3251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Response Operation Manager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0B708777-393F-DE78-9FC1-96FA9AA9F0DD}"/>
              </a:ext>
            </a:extLst>
          </p:cNvPr>
          <p:cNvCxnSpPr>
            <a:cxnSpLocks/>
            <a:stCxn id="80" idx="2"/>
          </p:cNvCxnSpPr>
          <p:nvPr/>
        </p:nvCxnSpPr>
        <p:spPr>
          <a:xfrm rot="16200000" flipH="1">
            <a:off x="3062710" y="-1363311"/>
            <a:ext cx="453180" cy="5054600"/>
          </a:xfrm>
          <a:prstGeom prst="bentConnector2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B8E3BB1-C3F8-8E8B-0EBD-2B2526C305AC}"/>
              </a:ext>
            </a:extLst>
          </p:cNvPr>
          <p:cNvSpPr txBox="1"/>
          <p:nvPr/>
        </p:nvSpPr>
        <p:spPr>
          <a:xfrm>
            <a:off x="2682240" y="2052320"/>
            <a:ext cx="20726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Rental Programme Officer</a:t>
            </a:r>
          </a:p>
          <a:p>
            <a:pPr algn="ctr"/>
            <a:r>
              <a:rPr lang="en-GB" dirty="0"/>
              <a:t>Area – 1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A5A07C43-CDD0-3727-6619-1B54722E19E4}"/>
              </a:ext>
            </a:extLst>
          </p:cNvPr>
          <p:cNvCxnSpPr>
            <a:stCxn id="4" idx="2"/>
            <a:endCxn id="16" idx="0"/>
          </p:cNvCxnSpPr>
          <p:nvPr/>
        </p:nvCxnSpPr>
        <p:spPr>
          <a:xfrm rot="5400000">
            <a:off x="4355346" y="585986"/>
            <a:ext cx="829548" cy="2103120"/>
          </a:xfrm>
          <a:prstGeom prst="bentConnector3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975158A1-EF9D-91F4-E14B-D6085620E2D6}"/>
              </a:ext>
            </a:extLst>
          </p:cNvPr>
          <p:cNvCxnSpPr>
            <a:cxnSpLocks/>
            <a:stCxn id="4" idx="2"/>
            <a:endCxn id="61" idx="0"/>
          </p:cNvCxnSpPr>
          <p:nvPr/>
        </p:nvCxnSpPr>
        <p:spPr>
          <a:xfrm rot="16200000" flipH="1">
            <a:off x="6189226" y="855226"/>
            <a:ext cx="829548" cy="1564640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3D086DD-BD97-24FC-E9A7-3B88B1A1BEB1}"/>
              </a:ext>
            </a:extLst>
          </p:cNvPr>
          <p:cNvSpPr txBox="1"/>
          <p:nvPr/>
        </p:nvSpPr>
        <p:spPr>
          <a:xfrm>
            <a:off x="8483600" y="1067414"/>
            <a:ext cx="29260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Information Management Officer - Rental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34F2936-6227-1246-95DF-7E01873B4395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5821680" y="1390580"/>
            <a:ext cx="26619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A84A0C-D21C-E988-5A6C-52FCCCB20214}"/>
              </a:ext>
            </a:extLst>
          </p:cNvPr>
          <p:cNvSpPr txBox="1"/>
          <p:nvPr/>
        </p:nvSpPr>
        <p:spPr>
          <a:xfrm>
            <a:off x="3291840" y="3483481"/>
            <a:ext cx="20726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 no. Social Worker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F366ED-0596-44C9-8A14-CDF657B25922}"/>
              </a:ext>
            </a:extLst>
          </p:cNvPr>
          <p:cNvSpPr txBox="1"/>
          <p:nvPr/>
        </p:nvSpPr>
        <p:spPr>
          <a:xfrm>
            <a:off x="3291840" y="4840683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1no. Disability and Age Officer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B3373B-2C39-4E8B-FBA0-F5B6C055BC1F}"/>
              </a:ext>
            </a:extLst>
          </p:cNvPr>
          <p:cNvSpPr txBox="1"/>
          <p:nvPr/>
        </p:nvSpPr>
        <p:spPr>
          <a:xfrm>
            <a:off x="3291840" y="4029164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1no. Inclusion </a:t>
            </a:r>
          </a:p>
          <a:p>
            <a:r>
              <a:rPr lang="en-GB" dirty="0"/>
              <a:t>Officer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979314-08FF-F7FB-76CA-A1122AFE36DF}"/>
              </a:ext>
            </a:extLst>
          </p:cNvPr>
          <p:cNvSpPr txBox="1"/>
          <p:nvPr/>
        </p:nvSpPr>
        <p:spPr>
          <a:xfrm>
            <a:off x="3291840" y="5641696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2no. Volunteers (</a:t>
            </a:r>
            <a:r>
              <a:rPr lang="en-GB" dirty="0" err="1"/>
              <a:t>Adhoc</a:t>
            </a:r>
            <a:r>
              <a:rPr lang="en-GB" dirty="0"/>
              <a:t> working)</a:t>
            </a:r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28642B9-ECDA-E2CF-4BEE-5A2B37D4C28C}"/>
              </a:ext>
            </a:extLst>
          </p:cNvPr>
          <p:cNvCxnSpPr>
            <a:cxnSpLocks/>
            <a:stCxn id="16" idx="2"/>
            <a:endCxn id="37" idx="1"/>
          </p:cNvCxnSpPr>
          <p:nvPr/>
        </p:nvCxnSpPr>
        <p:spPr>
          <a:xfrm rot="5400000">
            <a:off x="2010594" y="4256896"/>
            <a:ext cx="2989212" cy="426720"/>
          </a:xfrm>
          <a:prstGeom prst="bentConnector4">
            <a:avLst>
              <a:gd name="adj1" fmla="val 8226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4904CA2D-A0ED-0F32-C245-EA9B8DB7086B}"/>
              </a:ext>
            </a:extLst>
          </p:cNvPr>
          <p:cNvCxnSpPr>
            <a:cxnSpLocks/>
            <a:stCxn id="16" idx="2"/>
            <a:endCxn id="31" idx="1"/>
          </p:cNvCxnSpPr>
          <p:nvPr/>
        </p:nvCxnSpPr>
        <p:spPr>
          <a:xfrm rot="5400000">
            <a:off x="3158952" y="3108538"/>
            <a:ext cx="692497" cy="426720"/>
          </a:xfrm>
          <a:prstGeom prst="bentConnector4">
            <a:avLst>
              <a:gd name="adj1" fmla="val 36667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3688D8B6-6F8C-05E9-C05D-11EC4D469E1A}"/>
              </a:ext>
            </a:extLst>
          </p:cNvPr>
          <p:cNvCxnSpPr>
            <a:cxnSpLocks/>
            <a:stCxn id="16" idx="2"/>
            <a:endCxn id="33" idx="1"/>
          </p:cNvCxnSpPr>
          <p:nvPr/>
        </p:nvCxnSpPr>
        <p:spPr>
          <a:xfrm rot="5400000">
            <a:off x="2816860" y="3450630"/>
            <a:ext cx="1376680" cy="426720"/>
          </a:xfrm>
          <a:prstGeom prst="bentConnector4">
            <a:avLst>
              <a:gd name="adj1" fmla="val 17599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0CD8AA12-7376-A595-EC10-8FCC1F3C5CBE}"/>
              </a:ext>
            </a:extLst>
          </p:cNvPr>
          <p:cNvCxnSpPr>
            <a:cxnSpLocks/>
            <a:stCxn id="16" idx="2"/>
            <a:endCxn id="32" idx="1"/>
          </p:cNvCxnSpPr>
          <p:nvPr/>
        </p:nvCxnSpPr>
        <p:spPr>
          <a:xfrm rot="5400000">
            <a:off x="2411101" y="3856389"/>
            <a:ext cx="2188199" cy="426720"/>
          </a:xfrm>
          <a:prstGeom prst="bentConnector4">
            <a:avLst>
              <a:gd name="adj1" fmla="val 10915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1B2629FA-FF8D-C432-0C25-B4DB11FF4DDF}"/>
              </a:ext>
            </a:extLst>
          </p:cNvPr>
          <p:cNvCxnSpPr>
            <a:stCxn id="16" idx="2"/>
            <a:endCxn id="37" idx="1"/>
          </p:cNvCxnSpPr>
          <p:nvPr/>
        </p:nvCxnSpPr>
        <p:spPr>
          <a:xfrm rot="5400000">
            <a:off x="2010594" y="4256896"/>
            <a:ext cx="2989212" cy="426720"/>
          </a:xfrm>
          <a:prstGeom prst="bentConnector4">
            <a:avLst>
              <a:gd name="adj1" fmla="val 8226"/>
              <a:gd name="adj2" fmla="val 153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E5595F5-AABB-C45D-C9FF-445263B31572}"/>
              </a:ext>
            </a:extLst>
          </p:cNvPr>
          <p:cNvSpPr txBox="1"/>
          <p:nvPr/>
        </p:nvSpPr>
        <p:spPr>
          <a:xfrm>
            <a:off x="6350000" y="2052320"/>
            <a:ext cx="20726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Rental Programme Officer</a:t>
            </a:r>
          </a:p>
          <a:p>
            <a:pPr algn="ctr"/>
            <a:r>
              <a:rPr lang="en-GB" dirty="0"/>
              <a:t>Area – 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3074E6A-1370-1004-BF70-F95445F27BCF}"/>
              </a:ext>
            </a:extLst>
          </p:cNvPr>
          <p:cNvSpPr txBox="1"/>
          <p:nvPr/>
        </p:nvSpPr>
        <p:spPr>
          <a:xfrm>
            <a:off x="6959600" y="3483481"/>
            <a:ext cx="20726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 no. Social Worker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5FDD128-81CE-1393-7FA1-C557F368C9B2}"/>
              </a:ext>
            </a:extLst>
          </p:cNvPr>
          <p:cNvSpPr txBox="1"/>
          <p:nvPr/>
        </p:nvSpPr>
        <p:spPr>
          <a:xfrm>
            <a:off x="6959600" y="4840683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1no. Disability and Age Officer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72643E-A85A-114D-6B13-CF626FC63C47}"/>
              </a:ext>
            </a:extLst>
          </p:cNvPr>
          <p:cNvSpPr txBox="1"/>
          <p:nvPr/>
        </p:nvSpPr>
        <p:spPr>
          <a:xfrm>
            <a:off x="6959600" y="4029164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1no. Inclusion </a:t>
            </a:r>
          </a:p>
          <a:p>
            <a:r>
              <a:rPr lang="en-GB" dirty="0"/>
              <a:t>Officer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146B7A0-C373-A0C2-3E82-5C1D47428C1C}"/>
              </a:ext>
            </a:extLst>
          </p:cNvPr>
          <p:cNvSpPr txBox="1"/>
          <p:nvPr/>
        </p:nvSpPr>
        <p:spPr>
          <a:xfrm>
            <a:off x="6959600" y="5641696"/>
            <a:ext cx="20726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2no. Volunteers (</a:t>
            </a:r>
            <a:r>
              <a:rPr lang="en-GB" dirty="0" err="1"/>
              <a:t>Adhoc</a:t>
            </a:r>
            <a:r>
              <a:rPr lang="en-GB" dirty="0"/>
              <a:t> working)</a:t>
            </a:r>
          </a:p>
        </p:txBody>
      </p: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598C04BC-EAB7-D0EB-23FC-92FA1CA94077}"/>
              </a:ext>
            </a:extLst>
          </p:cNvPr>
          <p:cNvCxnSpPr>
            <a:cxnSpLocks/>
            <a:stCxn id="61" idx="2"/>
            <a:endCxn id="65" idx="1"/>
          </p:cNvCxnSpPr>
          <p:nvPr/>
        </p:nvCxnSpPr>
        <p:spPr>
          <a:xfrm rot="5400000">
            <a:off x="5678354" y="4256896"/>
            <a:ext cx="2989212" cy="426720"/>
          </a:xfrm>
          <a:prstGeom prst="bentConnector4">
            <a:avLst>
              <a:gd name="adj1" fmla="val 8226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9826E15C-6F54-7473-770C-5C82D615A0D6}"/>
              </a:ext>
            </a:extLst>
          </p:cNvPr>
          <p:cNvCxnSpPr>
            <a:cxnSpLocks/>
            <a:stCxn id="61" idx="2"/>
            <a:endCxn id="62" idx="1"/>
          </p:cNvCxnSpPr>
          <p:nvPr/>
        </p:nvCxnSpPr>
        <p:spPr>
          <a:xfrm rot="5400000">
            <a:off x="6826712" y="3108538"/>
            <a:ext cx="692497" cy="426720"/>
          </a:xfrm>
          <a:prstGeom prst="bentConnector4">
            <a:avLst>
              <a:gd name="adj1" fmla="val 36667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63CCAA7B-9DFE-6307-143A-CD1C69DA1A4C}"/>
              </a:ext>
            </a:extLst>
          </p:cNvPr>
          <p:cNvCxnSpPr>
            <a:cxnSpLocks/>
            <a:stCxn id="61" idx="2"/>
            <a:endCxn id="64" idx="1"/>
          </p:cNvCxnSpPr>
          <p:nvPr/>
        </p:nvCxnSpPr>
        <p:spPr>
          <a:xfrm rot="5400000">
            <a:off x="6484620" y="3450630"/>
            <a:ext cx="1376680" cy="426720"/>
          </a:xfrm>
          <a:prstGeom prst="bentConnector4">
            <a:avLst>
              <a:gd name="adj1" fmla="val 17599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7ED50436-2163-A1ED-CA0A-8BCEE6DF19C6}"/>
              </a:ext>
            </a:extLst>
          </p:cNvPr>
          <p:cNvCxnSpPr>
            <a:cxnSpLocks/>
            <a:stCxn id="61" idx="2"/>
            <a:endCxn id="63" idx="1"/>
          </p:cNvCxnSpPr>
          <p:nvPr/>
        </p:nvCxnSpPr>
        <p:spPr>
          <a:xfrm rot="5400000">
            <a:off x="6078861" y="3856389"/>
            <a:ext cx="2188199" cy="426720"/>
          </a:xfrm>
          <a:prstGeom prst="bentConnector4">
            <a:avLst>
              <a:gd name="adj1" fmla="val 11507"/>
              <a:gd name="adj2" fmla="val 153571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6BC688F7-1FA8-083E-6D07-EAE2E4CA76E2}"/>
              </a:ext>
            </a:extLst>
          </p:cNvPr>
          <p:cNvCxnSpPr>
            <a:stCxn id="61" idx="2"/>
            <a:endCxn id="65" idx="1"/>
          </p:cNvCxnSpPr>
          <p:nvPr/>
        </p:nvCxnSpPr>
        <p:spPr>
          <a:xfrm rot="5400000">
            <a:off x="5678354" y="4256896"/>
            <a:ext cx="2989212" cy="426720"/>
          </a:xfrm>
          <a:prstGeom prst="bentConnector4">
            <a:avLst>
              <a:gd name="adj1" fmla="val 8226"/>
              <a:gd name="adj2" fmla="val 153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1932587E-6CCC-7708-90AD-B17BAF783B7F}"/>
              </a:ext>
            </a:extLst>
          </p:cNvPr>
          <p:cNvSpPr txBox="1"/>
          <p:nvPr/>
        </p:nvSpPr>
        <p:spPr>
          <a:xfrm>
            <a:off x="365760" y="1637546"/>
            <a:ext cx="1889760" cy="662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Branch Manager Area 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70D0EEA-8ED8-A188-53E3-CBC64990EFF7}"/>
              </a:ext>
            </a:extLst>
          </p:cNvPr>
          <p:cNvSpPr txBox="1"/>
          <p:nvPr/>
        </p:nvSpPr>
        <p:spPr>
          <a:xfrm>
            <a:off x="9509760" y="1851799"/>
            <a:ext cx="1889760" cy="662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Branch Manager Area 2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46B9E622-BC5E-38B1-4232-144A0E0CE343}"/>
              </a:ext>
            </a:extLst>
          </p:cNvPr>
          <p:cNvCxnSpPr>
            <a:stCxn id="72" idx="2"/>
            <a:endCxn id="16" idx="1"/>
          </p:cNvCxnSpPr>
          <p:nvPr/>
        </p:nvCxnSpPr>
        <p:spPr>
          <a:xfrm rot="16200000" flipH="1">
            <a:off x="1889314" y="1721058"/>
            <a:ext cx="214253" cy="1371600"/>
          </a:xfrm>
          <a:prstGeom prst="bentConnector2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61C2E4B7-C4D8-2376-77BC-A974081BB0DE}"/>
              </a:ext>
            </a:extLst>
          </p:cNvPr>
          <p:cNvCxnSpPr>
            <a:cxnSpLocks/>
            <a:stCxn id="61" idx="3"/>
            <a:endCxn id="73" idx="1"/>
          </p:cNvCxnSpPr>
          <p:nvPr/>
        </p:nvCxnSpPr>
        <p:spPr>
          <a:xfrm flipV="1">
            <a:off x="8422640" y="2182892"/>
            <a:ext cx="1087120" cy="331093"/>
          </a:xfrm>
          <a:prstGeom prst="bentConnector3">
            <a:avLst>
              <a:gd name="adj1" fmla="val 5000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C77268F-3F52-D2F6-67B7-F8CF7FF23B56}"/>
              </a:ext>
            </a:extLst>
          </p:cNvPr>
          <p:cNvSpPr txBox="1"/>
          <p:nvPr/>
        </p:nvSpPr>
        <p:spPr>
          <a:xfrm>
            <a:off x="386080" y="568067"/>
            <a:ext cx="7518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CEA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DF61755-9AEB-3F5B-6A5F-9321DC666855}"/>
              </a:ext>
            </a:extLst>
          </p:cNvPr>
          <p:cNvSpPr txBox="1"/>
          <p:nvPr/>
        </p:nvSpPr>
        <p:spPr>
          <a:xfrm>
            <a:off x="2626360" y="560755"/>
            <a:ext cx="5943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PGI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E61A012-3000-197A-C983-F6A666337BE3}"/>
              </a:ext>
            </a:extLst>
          </p:cNvPr>
          <p:cNvSpPr txBox="1"/>
          <p:nvPr/>
        </p:nvSpPr>
        <p:spPr>
          <a:xfrm>
            <a:off x="1219200" y="561648"/>
            <a:ext cx="13309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Livelihoods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E2ED217-B69F-2B02-E85B-822B65BAF532}"/>
              </a:ext>
            </a:extLst>
          </p:cNvPr>
          <p:cNvSpPr txBox="1"/>
          <p:nvPr/>
        </p:nvSpPr>
        <p:spPr>
          <a:xfrm>
            <a:off x="3296920" y="560755"/>
            <a:ext cx="960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Finance</a:t>
            </a:r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085982F-4328-AC95-B096-9CF32F2F6A3F}"/>
              </a:ext>
            </a:extLst>
          </p:cNvPr>
          <p:cNvCxnSpPr>
            <a:cxnSpLocks/>
            <a:endCxn id="4" idx="0"/>
          </p:cNvCxnSpPr>
          <p:nvPr/>
        </p:nvCxnSpPr>
        <p:spPr>
          <a:xfrm rot="10800000" flipV="1">
            <a:off x="5821680" y="846852"/>
            <a:ext cx="1290320" cy="6588"/>
          </a:xfrm>
          <a:prstGeom prst="bentConnector2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B1C1B1D3-4DEB-3615-A2D3-CFC357A5F798}"/>
              </a:ext>
            </a:extLst>
          </p:cNvPr>
          <p:cNvCxnSpPr>
            <a:cxnSpLocks/>
            <a:stCxn id="82" idx="2"/>
          </p:cNvCxnSpPr>
          <p:nvPr/>
        </p:nvCxnSpPr>
        <p:spPr>
          <a:xfrm rot="5400000">
            <a:off x="1656190" y="1159470"/>
            <a:ext cx="456980" cy="12700"/>
          </a:xfrm>
          <a:prstGeom prst="bentConnector3">
            <a:avLst>
              <a:gd name="adj1" fmla="val 5000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560A09BE-F994-FC29-7266-096167548257}"/>
              </a:ext>
            </a:extLst>
          </p:cNvPr>
          <p:cNvCxnSpPr>
            <a:cxnSpLocks/>
          </p:cNvCxnSpPr>
          <p:nvPr/>
        </p:nvCxnSpPr>
        <p:spPr>
          <a:xfrm rot="5400000">
            <a:off x="2615938" y="1155097"/>
            <a:ext cx="456980" cy="12700"/>
          </a:xfrm>
          <a:prstGeom prst="bentConnector3">
            <a:avLst>
              <a:gd name="adj1" fmla="val 5000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28AD4DF4-0D48-D304-4559-E6846CAB758F}"/>
              </a:ext>
            </a:extLst>
          </p:cNvPr>
          <p:cNvCxnSpPr>
            <a:cxnSpLocks/>
          </p:cNvCxnSpPr>
          <p:nvPr/>
        </p:nvCxnSpPr>
        <p:spPr>
          <a:xfrm rot="5400000">
            <a:off x="3326240" y="1136146"/>
            <a:ext cx="456980" cy="12700"/>
          </a:xfrm>
          <a:prstGeom prst="bentConnector3">
            <a:avLst>
              <a:gd name="adj1" fmla="val 3390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CC9DA9B9-EE14-C332-1B44-E8AA01E78B9F}"/>
              </a:ext>
            </a:extLst>
          </p:cNvPr>
          <p:cNvCxnSpPr>
            <a:cxnSpLocks/>
            <a:stCxn id="5" idx="2"/>
            <a:endCxn id="4" idx="0"/>
          </p:cNvCxnSpPr>
          <p:nvPr/>
        </p:nvCxnSpPr>
        <p:spPr>
          <a:xfrm rot="5400000">
            <a:off x="6263850" y="157690"/>
            <a:ext cx="253580" cy="1137920"/>
          </a:xfrm>
          <a:prstGeom prst="bentConnector3">
            <a:avLst>
              <a:gd name="adj1" fmla="val 5000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79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471187-3F2D-72EC-6E16-83A62552C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98523"/>
              </p:ext>
            </p:extLst>
          </p:nvPr>
        </p:nvGraphicFramePr>
        <p:xfrm>
          <a:off x="126124" y="128236"/>
          <a:ext cx="11666483" cy="6744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372">
                  <a:extLst>
                    <a:ext uri="{9D8B030D-6E8A-4147-A177-3AD203B41FA5}">
                      <a16:colId xmlns:a16="http://schemas.microsoft.com/office/drawing/2014/main" val="2780708565"/>
                    </a:ext>
                  </a:extLst>
                </a:gridCol>
                <a:gridCol w="8704111">
                  <a:extLst>
                    <a:ext uri="{9D8B030D-6E8A-4147-A177-3AD203B41FA5}">
                      <a16:colId xmlns:a16="http://schemas.microsoft.com/office/drawing/2014/main" val="1475052161"/>
                    </a:ext>
                  </a:extLst>
                </a:gridCol>
              </a:tblGrid>
              <a:tr h="320759">
                <a:tc>
                  <a:txBody>
                    <a:bodyPr/>
                    <a:lstStyle/>
                    <a:p>
                      <a:r>
                        <a:rPr lang="en-GB" sz="1400" dirty="0"/>
                        <a:t>Role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008282"/>
                  </a:ext>
                </a:extLst>
              </a:tr>
              <a:tr h="1487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Rental Programme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Lead the rental programme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Strategic programme design (timeframe, budget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Detailed process design (assessment, eligibility criteria, etc) 	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 budget and programme work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Coordination (internally and externally)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identification and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523526"/>
                  </a:ext>
                </a:extLst>
              </a:tr>
              <a:tr h="787318">
                <a:tc>
                  <a:txBody>
                    <a:bodyPr/>
                    <a:lstStyle/>
                    <a:p>
                      <a:r>
                        <a:rPr lang="en-GB" sz="1400" dirty="0"/>
                        <a:t>Information Management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and manage the information management system for the rental programme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 and work with branch based rental programme staff on information management system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Audit information and process compliance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061557"/>
                  </a:ext>
                </a:extLst>
              </a:tr>
              <a:tr h="1020598">
                <a:tc>
                  <a:txBody>
                    <a:bodyPr/>
                    <a:lstStyle/>
                    <a:p>
                      <a:r>
                        <a:rPr lang="en-GB" sz="1400" dirty="0"/>
                        <a:t>Rental programme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Manage area-based rental programme staff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Staff training in rental assistance processes and systems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Follow-up and check compliance with processes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Approve rental payments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247847"/>
                  </a:ext>
                </a:extLst>
              </a:tr>
              <a:tr h="787318">
                <a:tc>
                  <a:txBody>
                    <a:bodyPr/>
                    <a:lstStyle/>
                    <a:p>
                      <a:r>
                        <a:rPr lang="en-GB" sz="1400" dirty="0"/>
                        <a:t>Social Worker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Support target households with applying for rental assistance programme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Case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Monitoring visits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54553"/>
                  </a:ext>
                </a:extLst>
              </a:tr>
              <a:tr h="1020598">
                <a:tc>
                  <a:txBody>
                    <a:bodyPr/>
                    <a:lstStyle/>
                    <a:p>
                      <a:r>
                        <a:rPr lang="en-GB" sz="1400" dirty="0"/>
                        <a:t>Inclusion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Outreach work to vulnerable and marginalised groups (especially Roma community)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Support target households with applying for rental assistance programme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Case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Monitoring visits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431366"/>
                  </a:ext>
                </a:extLst>
              </a:tr>
              <a:tr h="588890">
                <a:tc>
                  <a:txBody>
                    <a:bodyPr/>
                    <a:lstStyle/>
                    <a:p>
                      <a:r>
                        <a:rPr lang="en-GB" sz="1400" dirty="0"/>
                        <a:t>Disability and Age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/>
                        <a:t>Assess needs of those with impairments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/>
                        <a:t>Working with tenants and property owners support adjustments to </a:t>
                      </a:r>
                      <a:r>
                        <a:rPr lang="en-GB" sz="1400" dirty="0" err="1"/>
                        <a:t>accomodation</a:t>
                      </a:r>
                      <a:endParaRPr lang="en-GB" sz="1400" dirty="0"/>
                    </a:p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971"/>
                  </a:ext>
                </a:extLst>
              </a:tr>
              <a:tr h="588890">
                <a:tc>
                  <a:txBody>
                    <a:bodyPr/>
                    <a:lstStyle/>
                    <a:p>
                      <a:r>
                        <a:rPr lang="en-GB" sz="1400" dirty="0"/>
                        <a:t>Volunteers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Occupancy monitoring phone-calls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729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39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2EEC02ECE9364C866743DCEBCBA81E" ma:contentTypeVersion="19" ma:contentTypeDescription="Create a new document." ma:contentTypeScope="" ma:versionID="da52d8495f86644eb6ef48f0f173248f">
  <xsd:schema xmlns:xsd="http://www.w3.org/2001/XMLSchema" xmlns:xs="http://www.w3.org/2001/XMLSchema" xmlns:p="http://schemas.microsoft.com/office/2006/metadata/properties" xmlns:ns2="5be3a04b-565b-41d5-bfea-4873f858184d" xmlns:ns3="4297dbc7-cb4d-4be0-a09a-a304cbbc6b20" targetNamespace="http://schemas.microsoft.com/office/2006/metadata/properties" ma:root="true" ma:fieldsID="2282a5f3c243577f4f142dbad4b59508" ns2:_="" ns3:_="">
    <xsd:import namespace="5be3a04b-565b-41d5-bfea-4873f858184d"/>
    <xsd:import namespace="4297dbc7-cb4d-4be0-a09a-a304cbbc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3a04b-565b-41d5-bfea-4873f85818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7dbc7-cb4d-4be0-a09a-a304cbbc6b2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08ac761-d52b-452c-a743-5d498e3e30ae}" ma:internalName="TaxCatchAll" ma:showField="CatchAllData" ma:web="4297dbc7-cb4d-4be0-a09a-a304cbbc6b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5be3a04b-565b-41d5-bfea-4873f858184d" xsi:nil="true"/>
    <SharedWithUsers xmlns="4297dbc7-cb4d-4be0-a09a-a304cbbc6b20">
      <UserInfo>
        <DisplayName/>
        <AccountId xsi:nil="true"/>
        <AccountType/>
      </UserInfo>
    </SharedWithUsers>
    <TaxCatchAll xmlns="4297dbc7-cb4d-4be0-a09a-a304cbbc6b20" xsi:nil="true"/>
    <lcf76f155ced4ddcb4097134ff3c332f xmlns="5be3a04b-565b-41d5-bfea-4873f85818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499F4B-4C23-47A7-9EFE-31C7621AD5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FE9329-238B-455B-B55E-F9D6691C4BBC}"/>
</file>

<file path=customXml/itemProps3.xml><?xml version="1.0" encoding="utf-8"?>
<ds:datastoreItem xmlns:ds="http://schemas.openxmlformats.org/officeDocument/2006/customXml" ds:itemID="{2FE59D1F-F3F2-4795-9C87-AF14B5FAB8E4}">
  <ds:schemaRefs>
    <ds:schemaRef ds:uri="http://schemas.microsoft.com/office/2006/metadata/properties"/>
    <ds:schemaRef ds:uri="http://schemas.microsoft.com/office/infopath/2007/PartnerControls"/>
    <ds:schemaRef ds:uri="5be3a04b-565b-41d5-bfea-4873f858184d"/>
    <ds:schemaRef ds:uri="4297dbc7-cb4d-4be0-a09a-a304cbbc6b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271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Example 2.2.3  - Organogram including  Roles and Responsibilities  Note: This is a real example of an organogram developed for a 500 HH Rental Programme with Multiple Components of Rental Assistance Delivered in 2 Geographical Areas.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Organogram &amp; Roles and Responsibilities for a 500 HH Rental Programme with Multiple Components of Rental Assistance Delivered in 2 Geographical Areas.</dc:title>
  <dc:creator>David DALGADO</dc:creator>
  <cp:lastModifiedBy>David DALGADO</cp:lastModifiedBy>
  <cp:revision>13</cp:revision>
  <dcterms:created xsi:type="dcterms:W3CDTF">2023-08-04T14:31:11Z</dcterms:created>
  <dcterms:modified xsi:type="dcterms:W3CDTF">2023-10-03T15:30:34Z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433100</vt:r8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ntentTypeId">
    <vt:lpwstr>0x010100732EEC02ECE9364C866743DCEBCBA81E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  <property fmtid="{D5CDD505-2E9C-101B-9397-08002B2CF9AE}" pid="13" name="MSIP_Label_6627b15a-80ec-4ef7-8353-f32e3c89bf3e_Enabled">
    <vt:lpwstr>true</vt:lpwstr>
  </property>
  <property fmtid="{D5CDD505-2E9C-101B-9397-08002B2CF9AE}" pid="14" name="MSIP_Label_6627b15a-80ec-4ef7-8353-f32e3c89bf3e_SetDate">
    <vt:lpwstr>2023-10-03T15:29:02Z</vt:lpwstr>
  </property>
  <property fmtid="{D5CDD505-2E9C-101B-9397-08002B2CF9AE}" pid="15" name="MSIP_Label_6627b15a-80ec-4ef7-8353-f32e3c89bf3e_Method">
    <vt:lpwstr>Privileged</vt:lpwstr>
  </property>
  <property fmtid="{D5CDD505-2E9C-101B-9397-08002B2CF9AE}" pid="16" name="MSIP_Label_6627b15a-80ec-4ef7-8353-f32e3c89bf3e_Name">
    <vt:lpwstr>IFRC Internal</vt:lpwstr>
  </property>
  <property fmtid="{D5CDD505-2E9C-101B-9397-08002B2CF9AE}" pid="17" name="MSIP_Label_6627b15a-80ec-4ef7-8353-f32e3c89bf3e_SiteId">
    <vt:lpwstr>a2b53be5-734e-4e6c-ab0d-d184f60fd917</vt:lpwstr>
  </property>
  <property fmtid="{D5CDD505-2E9C-101B-9397-08002B2CF9AE}" pid="18" name="MSIP_Label_6627b15a-80ec-4ef7-8353-f32e3c89bf3e_ActionId">
    <vt:lpwstr>e962b6fd-29a0-4f4d-b222-ee3d87f29e16</vt:lpwstr>
  </property>
  <property fmtid="{D5CDD505-2E9C-101B-9397-08002B2CF9AE}" pid="19" name="MSIP_Label_6627b15a-80ec-4ef7-8353-f32e3c89bf3e_ContentBits">
    <vt:lpwstr>2</vt:lpwstr>
  </property>
  <property fmtid="{D5CDD505-2E9C-101B-9397-08002B2CF9AE}" pid="20" name="ClassificationContentMarkingFooterLocations">
    <vt:lpwstr>Office Theme:3</vt:lpwstr>
  </property>
  <property fmtid="{D5CDD505-2E9C-101B-9397-08002B2CF9AE}" pid="21" name="ClassificationContentMarkingFooterText">
    <vt:lpwstr>Internal</vt:lpwstr>
  </property>
</Properties>
</file>